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72" r:id="rId1"/>
  </p:sldMasterIdLst>
  <p:notesMasterIdLst>
    <p:notesMasterId r:id="rId14"/>
  </p:notesMasterIdLst>
  <p:sldIdLst>
    <p:sldId id="256" r:id="rId2"/>
    <p:sldId id="301" r:id="rId3"/>
    <p:sldId id="315" r:id="rId4"/>
    <p:sldId id="307" r:id="rId5"/>
    <p:sldId id="308" r:id="rId6"/>
    <p:sldId id="311" r:id="rId7"/>
    <p:sldId id="310" r:id="rId8"/>
    <p:sldId id="312" r:id="rId9"/>
    <p:sldId id="309" r:id="rId10"/>
    <p:sldId id="313" r:id="rId11"/>
    <p:sldId id="314" r:id="rId12"/>
    <p:sldId id="292" r:id="rId13"/>
  </p:sldIdLst>
  <p:sldSz cx="18288000" cy="10287000"/>
  <p:notesSz cx="6858000" cy="9144000"/>
  <p:embeddedFontLst>
    <p:embeddedFont>
      <p:font typeface="Open Sans" panose="020B0606030504020204" pitchFamily="34" charset="0"/>
      <p:regular r:id="rId15"/>
      <p:bold r:id="rId16"/>
      <p:italic r:id="rId17"/>
      <p:boldItalic r:id="rId18"/>
    </p:embeddedFont>
    <p:embeddedFont>
      <p:font typeface="Open Sans 1" panose="020B0606030504020204" pitchFamily="34" charset="0"/>
      <p:regular r:id="rId19"/>
      <p:bold r:id="rId20"/>
      <p:italic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B031"/>
    <a:srgbClr val="0C3D67"/>
    <a:srgbClr val="2B347B"/>
    <a:srgbClr val="1B3C64"/>
    <a:srgbClr val="FFFFFF"/>
    <a:srgbClr val="2DB1E0"/>
    <a:srgbClr val="2B357A"/>
    <a:srgbClr val="1A3D62"/>
    <a:srgbClr val="7DCDEF"/>
    <a:srgbClr val="CB99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D0330C-9B16-3145-91E5-EAF99297F843}" v="2605" dt="2026-05-05T16:45:25.3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326" autoAdjust="0"/>
    <p:restoredTop sz="91713" autoAdjust="0"/>
  </p:normalViewPr>
  <p:slideViewPr>
    <p:cSldViewPr>
      <p:cViewPr>
        <p:scale>
          <a:sx n="80" d="100"/>
          <a:sy n="80" d="100"/>
        </p:scale>
        <p:origin x="256" y="7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font" Target="fonts/font7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Subsidy</c:v>
                </c:pt>
              </c:strCache>
            </c:strRef>
          </c:tx>
          <c:spPr>
            <a:solidFill>
              <a:srgbClr val="2B347B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2"/>
                <c:pt idx="0">
                  <c:v>Rehabilitation</c:v>
                </c:pt>
                <c:pt idx="1">
                  <c:v>New Construction</c:v>
                </c:pt>
              </c:strCache>
            </c:strRef>
          </c:cat>
          <c:val>
            <c:numRef>
              <c:f>Sheet1!$B$2:$B$5</c:f>
              <c:numCache>
                <c:formatCode>_("$"* #,##0_);_("$"* \(#,##0\);_("$"* "-"??_);_(@_)</c:formatCode>
                <c:ptCount val="4"/>
                <c:pt idx="0">
                  <c:v>100000</c:v>
                </c:pt>
                <c:pt idx="1">
                  <c:v>100000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2D-864A-ABDB-63753E4EF00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Loan (Leverage)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2"/>
                <c:pt idx="0">
                  <c:v>Rehabilitation</c:v>
                </c:pt>
                <c:pt idx="1">
                  <c:v>New Construction</c:v>
                </c:pt>
              </c:strCache>
            </c:strRef>
          </c:cat>
          <c:val>
            <c:numRef>
              <c:f>Sheet1!$C$2:$C$5</c:f>
              <c:numCache>
                <c:formatCode>_("$"* #,##0_);_("$"* \(#,##0\);_("$"* "-"??_);_(@_)</c:formatCode>
                <c:ptCount val="4"/>
                <c:pt idx="0">
                  <c:v>150000</c:v>
                </c:pt>
                <c:pt idx="1">
                  <c:v>250000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B2D-864A-ABDB-63753E4EF0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555852688"/>
        <c:axId val="556209040"/>
      </c:barChart>
      <c:catAx>
        <c:axId val="555852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rgbClr val="0C3D67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6209040"/>
        <c:crosses val="autoZero"/>
        <c:auto val="1"/>
        <c:lblAlgn val="ctr"/>
        <c:lblOffset val="100"/>
        <c:noMultiLvlLbl val="0"/>
      </c:catAx>
      <c:valAx>
        <c:axId val="556209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_);_(&quot;$&quot;* \(#,##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rgbClr val="0C3D67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58526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rgbClr val="0C3D67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540399-9951-124E-9859-A3C72E9216ED}" type="doc">
      <dgm:prSet loTypeId="urn:microsoft.com/office/officeart/2008/layout/HorizontalMultiLevelHierarchy" loCatId="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F2580BD3-2D99-4A4F-8112-ADE5DEA27299}">
      <dgm:prSet phldrT="[Text]"/>
      <dgm:spPr/>
      <dgm:t>
        <a:bodyPr/>
        <a:lstStyle/>
        <a:p>
          <a:r>
            <a:rPr lang="en-US" dirty="0"/>
            <a:t>Components</a:t>
          </a:r>
        </a:p>
      </dgm:t>
    </dgm:pt>
    <dgm:pt modelId="{BDE07FAD-4696-074D-A039-E1F58261E256}" type="parTrans" cxnId="{946F278F-C20F-854D-BC98-631C716C6907}">
      <dgm:prSet/>
      <dgm:spPr/>
      <dgm:t>
        <a:bodyPr/>
        <a:lstStyle/>
        <a:p>
          <a:endParaRPr lang="en-US"/>
        </a:p>
      </dgm:t>
    </dgm:pt>
    <dgm:pt modelId="{324C610E-03B5-6745-833D-537521C98F43}" type="sibTrans" cxnId="{946F278F-C20F-854D-BC98-631C716C6907}">
      <dgm:prSet/>
      <dgm:spPr/>
      <dgm:t>
        <a:bodyPr/>
        <a:lstStyle/>
        <a:p>
          <a:endParaRPr lang="en-US"/>
        </a:p>
      </dgm:t>
    </dgm:pt>
    <dgm:pt modelId="{C3FCBC3C-EC97-2245-9D48-460B254FE441}">
      <dgm:prSet phldrT="[Text]"/>
      <dgm:spPr/>
      <dgm:t>
        <a:bodyPr/>
        <a:lstStyle/>
        <a:p>
          <a:r>
            <a:rPr lang="en-US" dirty="0"/>
            <a:t>Site Acquisition</a:t>
          </a:r>
        </a:p>
      </dgm:t>
    </dgm:pt>
    <dgm:pt modelId="{8DBE8783-586F-7442-A910-A9E04B29D65F}" type="parTrans" cxnId="{28B078A0-F1D3-344D-A7F6-C90B9B59CF73}">
      <dgm:prSet/>
      <dgm:spPr/>
      <dgm:t>
        <a:bodyPr/>
        <a:lstStyle/>
        <a:p>
          <a:endParaRPr lang="en-US"/>
        </a:p>
      </dgm:t>
    </dgm:pt>
    <dgm:pt modelId="{787D2124-361A-0146-A8DA-28578C8160CE}" type="sibTrans" cxnId="{28B078A0-F1D3-344D-A7F6-C90B9B59CF73}">
      <dgm:prSet/>
      <dgm:spPr/>
      <dgm:t>
        <a:bodyPr/>
        <a:lstStyle/>
        <a:p>
          <a:endParaRPr lang="en-US"/>
        </a:p>
      </dgm:t>
    </dgm:pt>
    <dgm:pt modelId="{B48DCB3D-9836-6D4D-9E22-EE313BEA86A9}">
      <dgm:prSet phldrT="[Text]"/>
      <dgm:spPr/>
      <dgm:t>
        <a:bodyPr/>
        <a:lstStyle/>
        <a:p>
          <a:r>
            <a:rPr lang="en-US" dirty="0"/>
            <a:t>Permitting and Approvals</a:t>
          </a:r>
        </a:p>
      </dgm:t>
    </dgm:pt>
    <dgm:pt modelId="{F9C82ACC-0748-DF49-81AC-5D1746894A28}" type="parTrans" cxnId="{FC96D91C-D2A4-7842-B08F-C8E01E24E4EB}">
      <dgm:prSet/>
      <dgm:spPr/>
      <dgm:t>
        <a:bodyPr/>
        <a:lstStyle/>
        <a:p>
          <a:endParaRPr lang="en-US"/>
        </a:p>
      </dgm:t>
    </dgm:pt>
    <dgm:pt modelId="{E5940BF6-B72D-4844-AD73-FEA0CBE1EA5A}" type="sibTrans" cxnId="{FC96D91C-D2A4-7842-B08F-C8E01E24E4EB}">
      <dgm:prSet/>
      <dgm:spPr/>
      <dgm:t>
        <a:bodyPr/>
        <a:lstStyle/>
        <a:p>
          <a:endParaRPr lang="en-US"/>
        </a:p>
      </dgm:t>
    </dgm:pt>
    <dgm:pt modelId="{9AE94503-04C7-7D4C-9AE2-4051CFA8A0CA}">
      <dgm:prSet phldrT="[Text]"/>
      <dgm:spPr/>
      <dgm:t>
        <a:bodyPr/>
        <a:lstStyle/>
        <a:p>
          <a:r>
            <a:rPr lang="en-US" dirty="0"/>
            <a:t>Construction</a:t>
          </a:r>
        </a:p>
      </dgm:t>
    </dgm:pt>
    <dgm:pt modelId="{0486EB7B-730A-6B4C-A08F-8144D80877DA}" type="parTrans" cxnId="{ECBB427A-ECBC-CC48-9FD5-D8679653D965}">
      <dgm:prSet/>
      <dgm:spPr/>
      <dgm:t>
        <a:bodyPr/>
        <a:lstStyle/>
        <a:p>
          <a:endParaRPr lang="en-US"/>
        </a:p>
      </dgm:t>
    </dgm:pt>
    <dgm:pt modelId="{9EE1C1D9-A479-B648-A9FB-F2EF000FF3C3}" type="sibTrans" cxnId="{ECBB427A-ECBC-CC48-9FD5-D8679653D965}">
      <dgm:prSet/>
      <dgm:spPr/>
      <dgm:t>
        <a:bodyPr/>
        <a:lstStyle/>
        <a:p>
          <a:endParaRPr lang="en-US"/>
        </a:p>
      </dgm:t>
    </dgm:pt>
    <dgm:pt modelId="{B267591A-1BBD-104A-A630-28DA051D0E57}">
      <dgm:prSet phldrT="[Text]"/>
      <dgm:spPr/>
      <dgm:t>
        <a:bodyPr/>
        <a:lstStyle/>
        <a:p>
          <a:r>
            <a:rPr lang="en-US" dirty="0"/>
            <a:t>Pre-Development</a:t>
          </a:r>
        </a:p>
      </dgm:t>
    </dgm:pt>
    <dgm:pt modelId="{D0F9A0F5-34F6-B444-9DDC-A5C664940E6C}" type="parTrans" cxnId="{C33401D2-641F-AE44-AAB8-1944E3C30B59}">
      <dgm:prSet/>
      <dgm:spPr/>
      <dgm:t>
        <a:bodyPr/>
        <a:lstStyle/>
        <a:p>
          <a:endParaRPr lang="en-US"/>
        </a:p>
      </dgm:t>
    </dgm:pt>
    <dgm:pt modelId="{B3CEC229-C44D-A94F-9A38-897973CC5089}" type="sibTrans" cxnId="{C33401D2-641F-AE44-AAB8-1944E3C30B59}">
      <dgm:prSet/>
      <dgm:spPr/>
      <dgm:t>
        <a:bodyPr/>
        <a:lstStyle/>
        <a:p>
          <a:endParaRPr lang="en-US"/>
        </a:p>
      </dgm:t>
    </dgm:pt>
    <dgm:pt modelId="{099DCA25-1A49-1346-84CF-CF7944745727}">
      <dgm:prSet phldrT="[Text]"/>
      <dgm:spPr/>
      <dgm:t>
        <a:bodyPr/>
        <a:lstStyle/>
        <a:p>
          <a:r>
            <a:rPr lang="en-US" dirty="0"/>
            <a:t>Financing and Capital</a:t>
          </a:r>
        </a:p>
      </dgm:t>
    </dgm:pt>
    <dgm:pt modelId="{CCD57ED1-1FA8-C24B-89B9-370A5350FF2D}" type="parTrans" cxnId="{CF39A02F-F4CA-FB40-95BC-29DA6D338D5C}">
      <dgm:prSet/>
      <dgm:spPr/>
      <dgm:t>
        <a:bodyPr/>
        <a:lstStyle/>
        <a:p>
          <a:endParaRPr lang="en-US"/>
        </a:p>
      </dgm:t>
    </dgm:pt>
    <dgm:pt modelId="{55C0B613-717F-E641-9AC0-DB673F621FDA}" type="sibTrans" cxnId="{CF39A02F-F4CA-FB40-95BC-29DA6D338D5C}">
      <dgm:prSet/>
      <dgm:spPr/>
      <dgm:t>
        <a:bodyPr/>
        <a:lstStyle/>
        <a:p>
          <a:endParaRPr lang="en-US"/>
        </a:p>
      </dgm:t>
    </dgm:pt>
    <dgm:pt modelId="{A2C22241-FCEC-8540-AF83-C5003C43F674}" type="pres">
      <dgm:prSet presAssocID="{FA540399-9951-124E-9859-A3C72E9216ED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BF40BA9B-6606-3C42-AF7F-6769471A0DA8}" type="pres">
      <dgm:prSet presAssocID="{F2580BD3-2D99-4A4F-8112-ADE5DEA27299}" presName="root1" presStyleCnt="0"/>
      <dgm:spPr/>
    </dgm:pt>
    <dgm:pt modelId="{7A485C81-CD2E-5E40-B308-4CCFDB5F154C}" type="pres">
      <dgm:prSet presAssocID="{F2580BD3-2D99-4A4F-8112-ADE5DEA27299}" presName="LevelOneTextNode" presStyleLbl="node0" presStyleIdx="0" presStyleCnt="1">
        <dgm:presLayoutVars>
          <dgm:chPref val="3"/>
        </dgm:presLayoutVars>
      </dgm:prSet>
      <dgm:spPr/>
    </dgm:pt>
    <dgm:pt modelId="{8C7453DC-56DB-5046-A81D-2BE999FA38E2}" type="pres">
      <dgm:prSet presAssocID="{F2580BD3-2D99-4A4F-8112-ADE5DEA27299}" presName="level2hierChild" presStyleCnt="0"/>
      <dgm:spPr/>
    </dgm:pt>
    <dgm:pt modelId="{3521CD84-1D2C-8847-BC77-A866BE020BE1}" type="pres">
      <dgm:prSet presAssocID="{8DBE8783-586F-7442-A910-A9E04B29D65F}" presName="conn2-1" presStyleLbl="parChTrans1D2" presStyleIdx="0" presStyleCnt="5"/>
      <dgm:spPr/>
    </dgm:pt>
    <dgm:pt modelId="{A7D2052E-A3CE-3F42-821D-00D07F6DFA6E}" type="pres">
      <dgm:prSet presAssocID="{8DBE8783-586F-7442-A910-A9E04B29D65F}" presName="connTx" presStyleLbl="parChTrans1D2" presStyleIdx="0" presStyleCnt="5"/>
      <dgm:spPr/>
    </dgm:pt>
    <dgm:pt modelId="{5A64A524-9958-BD40-AC2C-E2B4EB0EA850}" type="pres">
      <dgm:prSet presAssocID="{C3FCBC3C-EC97-2245-9D48-460B254FE441}" presName="root2" presStyleCnt="0"/>
      <dgm:spPr/>
    </dgm:pt>
    <dgm:pt modelId="{DEF2A456-B3F0-9849-840F-DA1AA3A33EDE}" type="pres">
      <dgm:prSet presAssocID="{C3FCBC3C-EC97-2245-9D48-460B254FE441}" presName="LevelTwoTextNode" presStyleLbl="node2" presStyleIdx="0" presStyleCnt="5">
        <dgm:presLayoutVars>
          <dgm:chPref val="3"/>
        </dgm:presLayoutVars>
      </dgm:prSet>
      <dgm:spPr/>
    </dgm:pt>
    <dgm:pt modelId="{5C447676-7117-E845-A09E-CB3248510A68}" type="pres">
      <dgm:prSet presAssocID="{C3FCBC3C-EC97-2245-9D48-460B254FE441}" presName="level3hierChild" presStyleCnt="0"/>
      <dgm:spPr/>
    </dgm:pt>
    <dgm:pt modelId="{583272D9-2E42-D543-9294-D58742019974}" type="pres">
      <dgm:prSet presAssocID="{D0F9A0F5-34F6-B444-9DDC-A5C664940E6C}" presName="conn2-1" presStyleLbl="parChTrans1D2" presStyleIdx="1" presStyleCnt="5"/>
      <dgm:spPr/>
    </dgm:pt>
    <dgm:pt modelId="{802452F7-1622-0A4E-B900-201C588A4111}" type="pres">
      <dgm:prSet presAssocID="{D0F9A0F5-34F6-B444-9DDC-A5C664940E6C}" presName="connTx" presStyleLbl="parChTrans1D2" presStyleIdx="1" presStyleCnt="5"/>
      <dgm:spPr/>
    </dgm:pt>
    <dgm:pt modelId="{27716F93-DC64-3B4A-89B3-9A2D6142B82B}" type="pres">
      <dgm:prSet presAssocID="{B267591A-1BBD-104A-A630-28DA051D0E57}" presName="root2" presStyleCnt="0"/>
      <dgm:spPr/>
    </dgm:pt>
    <dgm:pt modelId="{811AAE6D-365E-1C46-8958-8A47A40AECD0}" type="pres">
      <dgm:prSet presAssocID="{B267591A-1BBD-104A-A630-28DA051D0E57}" presName="LevelTwoTextNode" presStyleLbl="node2" presStyleIdx="1" presStyleCnt="5">
        <dgm:presLayoutVars>
          <dgm:chPref val="3"/>
        </dgm:presLayoutVars>
      </dgm:prSet>
      <dgm:spPr/>
    </dgm:pt>
    <dgm:pt modelId="{F0F5CC3C-536F-9B4C-9F8B-911AFF8B54C3}" type="pres">
      <dgm:prSet presAssocID="{B267591A-1BBD-104A-A630-28DA051D0E57}" presName="level3hierChild" presStyleCnt="0"/>
      <dgm:spPr/>
    </dgm:pt>
    <dgm:pt modelId="{9861B425-D418-014C-9B76-A22393A6321A}" type="pres">
      <dgm:prSet presAssocID="{F9C82ACC-0748-DF49-81AC-5D1746894A28}" presName="conn2-1" presStyleLbl="parChTrans1D2" presStyleIdx="2" presStyleCnt="5"/>
      <dgm:spPr/>
    </dgm:pt>
    <dgm:pt modelId="{8BD2D51E-021F-3847-ABBF-A82ECDC43ADD}" type="pres">
      <dgm:prSet presAssocID="{F9C82ACC-0748-DF49-81AC-5D1746894A28}" presName="connTx" presStyleLbl="parChTrans1D2" presStyleIdx="2" presStyleCnt="5"/>
      <dgm:spPr/>
    </dgm:pt>
    <dgm:pt modelId="{F9C0BDF3-EB52-D647-9D84-67BF6C2330F9}" type="pres">
      <dgm:prSet presAssocID="{B48DCB3D-9836-6D4D-9E22-EE313BEA86A9}" presName="root2" presStyleCnt="0"/>
      <dgm:spPr/>
    </dgm:pt>
    <dgm:pt modelId="{2E89EB1D-994A-9A46-A415-3FF3A9376781}" type="pres">
      <dgm:prSet presAssocID="{B48DCB3D-9836-6D4D-9E22-EE313BEA86A9}" presName="LevelTwoTextNode" presStyleLbl="node2" presStyleIdx="2" presStyleCnt="5">
        <dgm:presLayoutVars>
          <dgm:chPref val="3"/>
        </dgm:presLayoutVars>
      </dgm:prSet>
      <dgm:spPr/>
    </dgm:pt>
    <dgm:pt modelId="{F5376CC7-7DAA-534D-B2E9-ED8CD640843B}" type="pres">
      <dgm:prSet presAssocID="{B48DCB3D-9836-6D4D-9E22-EE313BEA86A9}" presName="level3hierChild" presStyleCnt="0"/>
      <dgm:spPr/>
    </dgm:pt>
    <dgm:pt modelId="{27F78CBE-9D1D-3E41-A4D0-94A4006D2255}" type="pres">
      <dgm:prSet presAssocID="{CCD57ED1-1FA8-C24B-89B9-370A5350FF2D}" presName="conn2-1" presStyleLbl="parChTrans1D2" presStyleIdx="3" presStyleCnt="5"/>
      <dgm:spPr/>
    </dgm:pt>
    <dgm:pt modelId="{9072BAB7-DE17-9C4B-AB32-E4BEB9019AE3}" type="pres">
      <dgm:prSet presAssocID="{CCD57ED1-1FA8-C24B-89B9-370A5350FF2D}" presName="connTx" presStyleLbl="parChTrans1D2" presStyleIdx="3" presStyleCnt="5"/>
      <dgm:spPr/>
    </dgm:pt>
    <dgm:pt modelId="{AC8EF79D-9D18-CA43-83A1-545E0AC4683E}" type="pres">
      <dgm:prSet presAssocID="{099DCA25-1A49-1346-84CF-CF7944745727}" presName="root2" presStyleCnt="0"/>
      <dgm:spPr/>
    </dgm:pt>
    <dgm:pt modelId="{BB2D791B-9BFF-6043-8B5D-45009C7BE60B}" type="pres">
      <dgm:prSet presAssocID="{099DCA25-1A49-1346-84CF-CF7944745727}" presName="LevelTwoTextNode" presStyleLbl="node2" presStyleIdx="3" presStyleCnt="5">
        <dgm:presLayoutVars>
          <dgm:chPref val="3"/>
        </dgm:presLayoutVars>
      </dgm:prSet>
      <dgm:spPr/>
    </dgm:pt>
    <dgm:pt modelId="{54F0BEFD-8D36-A94E-AC37-0D7279D4F8B7}" type="pres">
      <dgm:prSet presAssocID="{099DCA25-1A49-1346-84CF-CF7944745727}" presName="level3hierChild" presStyleCnt="0"/>
      <dgm:spPr/>
    </dgm:pt>
    <dgm:pt modelId="{7761CC02-D9F6-7044-B0F0-78A998942C27}" type="pres">
      <dgm:prSet presAssocID="{0486EB7B-730A-6B4C-A08F-8144D80877DA}" presName="conn2-1" presStyleLbl="parChTrans1D2" presStyleIdx="4" presStyleCnt="5"/>
      <dgm:spPr/>
    </dgm:pt>
    <dgm:pt modelId="{5CE7483D-1378-7148-81ED-E234AFA83B31}" type="pres">
      <dgm:prSet presAssocID="{0486EB7B-730A-6B4C-A08F-8144D80877DA}" presName="connTx" presStyleLbl="parChTrans1D2" presStyleIdx="4" presStyleCnt="5"/>
      <dgm:spPr/>
    </dgm:pt>
    <dgm:pt modelId="{D0568F54-CA04-EB43-BD81-4B00F93DFAF5}" type="pres">
      <dgm:prSet presAssocID="{9AE94503-04C7-7D4C-9AE2-4051CFA8A0CA}" presName="root2" presStyleCnt="0"/>
      <dgm:spPr/>
    </dgm:pt>
    <dgm:pt modelId="{C0B9FB30-6D3D-A545-A055-644A3FA27186}" type="pres">
      <dgm:prSet presAssocID="{9AE94503-04C7-7D4C-9AE2-4051CFA8A0CA}" presName="LevelTwoTextNode" presStyleLbl="node2" presStyleIdx="4" presStyleCnt="5">
        <dgm:presLayoutVars>
          <dgm:chPref val="3"/>
        </dgm:presLayoutVars>
      </dgm:prSet>
      <dgm:spPr/>
    </dgm:pt>
    <dgm:pt modelId="{10923EB0-579A-4F49-935C-5E5D06FD1792}" type="pres">
      <dgm:prSet presAssocID="{9AE94503-04C7-7D4C-9AE2-4051CFA8A0CA}" presName="level3hierChild" presStyleCnt="0"/>
      <dgm:spPr/>
    </dgm:pt>
  </dgm:ptLst>
  <dgm:cxnLst>
    <dgm:cxn modelId="{FC96D91C-D2A4-7842-B08F-C8E01E24E4EB}" srcId="{F2580BD3-2D99-4A4F-8112-ADE5DEA27299}" destId="{B48DCB3D-9836-6D4D-9E22-EE313BEA86A9}" srcOrd="2" destOrd="0" parTransId="{F9C82ACC-0748-DF49-81AC-5D1746894A28}" sibTransId="{E5940BF6-B72D-4844-AD73-FEA0CBE1EA5A}"/>
    <dgm:cxn modelId="{CF39A02F-F4CA-FB40-95BC-29DA6D338D5C}" srcId="{F2580BD3-2D99-4A4F-8112-ADE5DEA27299}" destId="{099DCA25-1A49-1346-84CF-CF7944745727}" srcOrd="3" destOrd="0" parTransId="{CCD57ED1-1FA8-C24B-89B9-370A5350FF2D}" sibTransId="{55C0B613-717F-E641-9AC0-DB673F621FDA}"/>
    <dgm:cxn modelId="{69691430-3298-DE40-B2C8-B3DCABB91E96}" type="presOf" srcId="{0486EB7B-730A-6B4C-A08F-8144D80877DA}" destId="{7761CC02-D9F6-7044-B0F0-78A998942C27}" srcOrd="0" destOrd="0" presId="urn:microsoft.com/office/officeart/2008/layout/HorizontalMultiLevelHierarchy"/>
    <dgm:cxn modelId="{4D44B43D-29E7-754E-9559-79EC310F0BA6}" type="presOf" srcId="{D0F9A0F5-34F6-B444-9DDC-A5C664940E6C}" destId="{802452F7-1622-0A4E-B900-201C588A4111}" srcOrd="1" destOrd="0" presId="urn:microsoft.com/office/officeart/2008/layout/HorizontalMultiLevelHierarchy"/>
    <dgm:cxn modelId="{2DC07944-BAD7-B849-BEE8-0112ADA09EBB}" type="presOf" srcId="{8DBE8783-586F-7442-A910-A9E04B29D65F}" destId="{3521CD84-1D2C-8847-BC77-A866BE020BE1}" srcOrd="0" destOrd="0" presId="urn:microsoft.com/office/officeart/2008/layout/HorizontalMultiLevelHierarchy"/>
    <dgm:cxn modelId="{055EFC48-AF63-6D46-8220-30AE4F8134DE}" type="presOf" srcId="{FA540399-9951-124E-9859-A3C72E9216ED}" destId="{A2C22241-FCEC-8540-AF83-C5003C43F674}" srcOrd="0" destOrd="0" presId="urn:microsoft.com/office/officeart/2008/layout/HorizontalMultiLevelHierarchy"/>
    <dgm:cxn modelId="{B513004C-807A-6C4E-BF52-5ECE94EBFC14}" type="presOf" srcId="{F9C82ACC-0748-DF49-81AC-5D1746894A28}" destId="{9861B425-D418-014C-9B76-A22393A6321A}" srcOrd="0" destOrd="0" presId="urn:microsoft.com/office/officeart/2008/layout/HorizontalMultiLevelHierarchy"/>
    <dgm:cxn modelId="{55D98466-D8CC-8647-A257-8EFC9612A081}" type="presOf" srcId="{F2580BD3-2D99-4A4F-8112-ADE5DEA27299}" destId="{7A485C81-CD2E-5E40-B308-4CCFDB5F154C}" srcOrd="0" destOrd="0" presId="urn:microsoft.com/office/officeart/2008/layout/HorizontalMultiLevelHierarchy"/>
    <dgm:cxn modelId="{ECBB427A-ECBC-CC48-9FD5-D8679653D965}" srcId="{F2580BD3-2D99-4A4F-8112-ADE5DEA27299}" destId="{9AE94503-04C7-7D4C-9AE2-4051CFA8A0CA}" srcOrd="4" destOrd="0" parTransId="{0486EB7B-730A-6B4C-A08F-8144D80877DA}" sibTransId="{9EE1C1D9-A479-B648-A9FB-F2EF000FF3C3}"/>
    <dgm:cxn modelId="{5408378E-8C0A-C840-AAAB-483BC8959B84}" type="presOf" srcId="{B48DCB3D-9836-6D4D-9E22-EE313BEA86A9}" destId="{2E89EB1D-994A-9A46-A415-3FF3A9376781}" srcOrd="0" destOrd="0" presId="urn:microsoft.com/office/officeart/2008/layout/HorizontalMultiLevelHierarchy"/>
    <dgm:cxn modelId="{946F278F-C20F-854D-BC98-631C716C6907}" srcId="{FA540399-9951-124E-9859-A3C72E9216ED}" destId="{F2580BD3-2D99-4A4F-8112-ADE5DEA27299}" srcOrd="0" destOrd="0" parTransId="{BDE07FAD-4696-074D-A039-E1F58261E256}" sibTransId="{324C610E-03B5-6745-833D-537521C98F43}"/>
    <dgm:cxn modelId="{28B078A0-F1D3-344D-A7F6-C90B9B59CF73}" srcId="{F2580BD3-2D99-4A4F-8112-ADE5DEA27299}" destId="{C3FCBC3C-EC97-2245-9D48-460B254FE441}" srcOrd="0" destOrd="0" parTransId="{8DBE8783-586F-7442-A910-A9E04B29D65F}" sibTransId="{787D2124-361A-0146-A8DA-28578C8160CE}"/>
    <dgm:cxn modelId="{095E91A3-5E1A-A44B-B094-968F51C05685}" type="presOf" srcId="{D0F9A0F5-34F6-B444-9DDC-A5C664940E6C}" destId="{583272D9-2E42-D543-9294-D58742019974}" srcOrd="0" destOrd="0" presId="urn:microsoft.com/office/officeart/2008/layout/HorizontalMultiLevelHierarchy"/>
    <dgm:cxn modelId="{DC8297A5-18E0-9743-BF1B-D630DCE8A6A8}" type="presOf" srcId="{B267591A-1BBD-104A-A630-28DA051D0E57}" destId="{811AAE6D-365E-1C46-8958-8A47A40AECD0}" srcOrd="0" destOrd="0" presId="urn:microsoft.com/office/officeart/2008/layout/HorizontalMultiLevelHierarchy"/>
    <dgm:cxn modelId="{AE36D8AC-5A21-B24A-9927-901437B16555}" type="presOf" srcId="{099DCA25-1A49-1346-84CF-CF7944745727}" destId="{BB2D791B-9BFF-6043-8B5D-45009C7BE60B}" srcOrd="0" destOrd="0" presId="urn:microsoft.com/office/officeart/2008/layout/HorizontalMultiLevelHierarchy"/>
    <dgm:cxn modelId="{42C71BB1-E338-F341-B200-EA4C7CC48474}" type="presOf" srcId="{CCD57ED1-1FA8-C24B-89B9-370A5350FF2D}" destId="{27F78CBE-9D1D-3E41-A4D0-94A4006D2255}" srcOrd="0" destOrd="0" presId="urn:microsoft.com/office/officeart/2008/layout/HorizontalMultiLevelHierarchy"/>
    <dgm:cxn modelId="{8F466CCA-9764-E848-BAFA-6AF132292E6E}" type="presOf" srcId="{CCD57ED1-1FA8-C24B-89B9-370A5350FF2D}" destId="{9072BAB7-DE17-9C4B-AB32-E4BEB9019AE3}" srcOrd="1" destOrd="0" presId="urn:microsoft.com/office/officeart/2008/layout/HorizontalMultiLevelHierarchy"/>
    <dgm:cxn modelId="{6FF97DCD-D405-214C-AC49-6447353B1DAC}" type="presOf" srcId="{8DBE8783-586F-7442-A910-A9E04B29D65F}" destId="{A7D2052E-A3CE-3F42-821D-00D07F6DFA6E}" srcOrd="1" destOrd="0" presId="urn:microsoft.com/office/officeart/2008/layout/HorizontalMultiLevelHierarchy"/>
    <dgm:cxn modelId="{C33401D2-641F-AE44-AAB8-1944E3C30B59}" srcId="{F2580BD3-2D99-4A4F-8112-ADE5DEA27299}" destId="{B267591A-1BBD-104A-A630-28DA051D0E57}" srcOrd="1" destOrd="0" parTransId="{D0F9A0F5-34F6-B444-9DDC-A5C664940E6C}" sibTransId="{B3CEC229-C44D-A94F-9A38-897973CC5089}"/>
    <dgm:cxn modelId="{00950DDD-8634-B846-999F-E87825528820}" type="presOf" srcId="{C3FCBC3C-EC97-2245-9D48-460B254FE441}" destId="{DEF2A456-B3F0-9849-840F-DA1AA3A33EDE}" srcOrd="0" destOrd="0" presId="urn:microsoft.com/office/officeart/2008/layout/HorizontalMultiLevelHierarchy"/>
    <dgm:cxn modelId="{13C6B9E8-9E32-5248-BF63-26DEA52F4D77}" type="presOf" srcId="{F9C82ACC-0748-DF49-81AC-5D1746894A28}" destId="{8BD2D51E-021F-3847-ABBF-A82ECDC43ADD}" srcOrd="1" destOrd="0" presId="urn:microsoft.com/office/officeart/2008/layout/HorizontalMultiLevelHierarchy"/>
    <dgm:cxn modelId="{4669ADF4-7740-C24C-8834-25984E5596E2}" type="presOf" srcId="{0486EB7B-730A-6B4C-A08F-8144D80877DA}" destId="{5CE7483D-1378-7148-81ED-E234AFA83B31}" srcOrd="1" destOrd="0" presId="urn:microsoft.com/office/officeart/2008/layout/HorizontalMultiLevelHierarchy"/>
    <dgm:cxn modelId="{9C0D82F9-60EC-CA41-A9E1-47835908D53A}" type="presOf" srcId="{9AE94503-04C7-7D4C-9AE2-4051CFA8A0CA}" destId="{C0B9FB30-6D3D-A545-A055-644A3FA27186}" srcOrd="0" destOrd="0" presId="urn:microsoft.com/office/officeart/2008/layout/HorizontalMultiLevelHierarchy"/>
    <dgm:cxn modelId="{5BE5BCB7-7A2B-1741-8080-F761B48E497D}" type="presParOf" srcId="{A2C22241-FCEC-8540-AF83-C5003C43F674}" destId="{BF40BA9B-6606-3C42-AF7F-6769471A0DA8}" srcOrd="0" destOrd="0" presId="urn:microsoft.com/office/officeart/2008/layout/HorizontalMultiLevelHierarchy"/>
    <dgm:cxn modelId="{2C4389AE-5DD9-9543-8ED4-3E42BD3DE917}" type="presParOf" srcId="{BF40BA9B-6606-3C42-AF7F-6769471A0DA8}" destId="{7A485C81-CD2E-5E40-B308-4CCFDB5F154C}" srcOrd="0" destOrd="0" presId="urn:microsoft.com/office/officeart/2008/layout/HorizontalMultiLevelHierarchy"/>
    <dgm:cxn modelId="{6089EE04-7B87-F64E-A2B4-B6376966232F}" type="presParOf" srcId="{BF40BA9B-6606-3C42-AF7F-6769471A0DA8}" destId="{8C7453DC-56DB-5046-A81D-2BE999FA38E2}" srcOrd="1" destOrd="0" presId="urn:microsoft.com/office/officeart/2008/layout/HorizontalMultiLevelHierarchy"/>
    <dgm:cxn modelId="{77E300D2-52DF-2E4A-B77D-3D3F403E8F13}" type="presParOf" srcId="{8C7453DC-56DB-5046-A81D-2BE999FA38E2}" destId="{3521CD84-1D2C-8847-BC77-A866BE020BE1}" srcOrd="0" destOrd="0" presId="urn:microsoft.com/office/officeart/2008/layout/HorizontalMultiLevelHierarchy"/>
    <dgm:cxn modelId="{2652D002-F2F0-C345-A327-B54E7D8E1023}" type="presParOf" srcId="{3521CD84-1D2C-8847-BC77-A866BE020BE1}" destId="{A7D2052E-A3CE-3F42-821D-00D07F6DFA6E}" srcOrd="0" destOrd="0" presId="urn:microsoft.com/office/officeart/2008/layout/HorizontalMultiLevelHierarchy"/>
    <dgm:cxn modelId="{C2E61D50-A643-FA47-B825-1B62C8053BAC}" type="presParOf" srcId="{8C7453DC-56DB-5046-A81D-2BE999FA38E2}" destId="{5A64A524-9958-BD40-AC2C-E2B4EB0EA850}" srcOrd="1" destOrd="0" presId="urn:microsoft.com/office/officeart/2008/layout/HorizontalMultiLevelHierarchy"/>
    <dgm:cxn modelId="{2A0EDABC-14AB-2340-BBFC-604451CB3897}" type="presParOf" srcId="{5A64A524-9958-BD40-AC2C-E2B4EB0EA850}" destId="{DEF2A456-B3F0-9849-840F-DA1AA3A33EDE}" srcOrd="0" destOrd="0" presId="urn:microsoft.com/office/officeart/2008/layout/HorizontalMultiLevelHierarchy"/>
    <dgm:cxn modelId="{0AFD1340-8CC5-0840-8A29-2D9E8FB7154E}" type="presParOf" srcId="{5A64A524-9958-BD40-AC2C-E2B4EB0EA850}" destId="{5C447676-7117-E845-A09E-CB3248510A68}" srcOrd="1" destOrd="0" presId="urn:microsoft.com/office/officeart/2008/layout/HorizontalMultiLevelHierarchy"/>
    <dgm:cxn modelId="{56D6AF97-AC2B-B948-B454-9CAB3283376D}" type="presParOf" srcId="{8C7453DC-56DB-5046-A81D-2BE999FA38E2}" destId="{583272D9-2E42-D543-9294-D58742019974}" srcOrd="2" destOrd="0" presId="urn:microsoft.com/office/officeart/2008/layout/HorizontalMultiLevelHierarchy"/>
    <dgm:cxn modelId="{3AF6B811-7A30-C54C-8341-91C2B99BF6EF}" type="presParOf" srcId="{583272D9-2E42-D543-9294-D58742019974}" destId="{802452F7-1622-0A4E-B900-201C588A4111}" srcOrd="0" destOrd="0" presId="urn:microsoft.com/office/officeart/2008/layout/HorizontalMultiLevelHierarchy"/>
    <dgm:cxn modelId="{2F7C5EBB-B03A-3841-B802-025DF8F7E4AB}" type="presParOf" srcId="{8C7453DC-56DB-5046-A81D-2BE999FA38E2}" destId="{27716F93-DC64-3B4A-89B3-9A2D6142B82B}" srcOrd="3" destOrd="0" presId="urn:microsoft.com/office/officeart/2008/layout/HorizontalMultiLevelHierarchy"/>
    <dgm:cxn modelId="{62FA3EE5-EBF3-974E-A9AF-1AF095EEB24C}" type="presParOf" srcId="{27716F93-DC64-3B4A-89B3-9A2D6142B82B}" destId="{811AAE6D-365E-1C46-8958-8A47A40AECD0}" srcOrd="0" destOrd="0" presId="urn:microsoft.com/office/officeart/2008/layout/HorizontalMultiLevelHierarchy"/>
    <dgm:cxn modelId="{81BBEB19-0866-8D40-A6F0-8C86C87D4ED1}" type="presParOf" srcId="{27716F93-DC64-3B4A-89B3-9A2D6142B82B}" destId="{F0F5CC3C-536F-9B4C-9F8B-911AFF8B54C3}" srcOrd="1" destOrd="0" presId="urn:microsoft.com/office/officeart/2008/layout/HorizontalMultiLevelHierarchy"/>
    <dgm:cxn modelId="{3AC22B02-28AC-0845-A020-8A571F9C5188}" type="presParOf" srcId="{8C7453DC-56DB-5046-A81D-2BE999FA38E2}" destId="{9861B425-D418-014C-9B76-A22393A6321A}" srcOrd="4" destOrd="0" presId="urn:microsoft.com/office/officeart/2008/layout/HorizontalMultiLevelHierarchy"/>
    <dgm:cxn modelId="{D1DD5DAA-03D2-F94B-AD3E-50DF7A3965BF}" type="presParOf" srcId="{9861B425-D418-014C-9B76-A22393A6321A}" destId="{8BD2D51E-021F-3847-ABBF-A82ECDC43ADD}" srcOrd="0" destOrd="0" presId="urn:microsoft.com/office/officeart/2008/layout/HorizontalMultiLevelHierarchy"/>
    <dgm:cxn modelId="{4B7930DD-4582-6C44-AAC2-0DB8C0C42862}" type="presParOf" srcId="{8C7453DC-56DB-5046-A81D-2BE999FA38E2}" destId="{F9C0BDF3-EB52-D647-9D84-67BF6C2330F9}" srcOrd="5" destOrd="0" presId="urn:microsoft.com/office/officeart/2008/layout/HorizontalMultiLevelHierarchy"/>
    <dgm:cxn modelId="{1D6C58F2-AAB0-FD4D-A27D-9F529FE1EA95}" type="presParOf" srcId="{F9C0BDF3-EB52-D647-9D84-67BF6C2330F9}" destId="{2E89EB1D-994A-9A46-A415-3FF3A9376781}" srcOrd="0" destOrd="0" presId="urn:microsoft.com/office/officeart/2008/layout/HorizontalMultiLevelHierarchy"/>
    <dgm:cxn modelId="{50BDC22A-B938-054B-9E47-7746F2B0A635}" type="presParOf" srcId="{F9C0BDF3-EB52-D647-9D84-67BF6C2330F9}" destId="{F5376CC7-7DAA-534D-B2E9-ED8CD640843B}" srcOrd="1" destOrd="0" presId="urn:microsoft.com/office/officeart/2008/layout/HorizontalMultiLevelHierarchy"/>
    <dgm:cxn modelId="{F957690B-4403-8247-A237-5DEDCBFCD40E}" type="presParOf" srcId="{8C7453DC-56DB-5046-A81D-2BE999FA38E2}" destId="{27F78CBE-9D1D-3E41-A4D0-94A4006D2255}" srcOrd="6" destOrd="0" presId="urn:microsoft.com/office/officeart/2008/layout/HorizontalMultiLevelHierarchy"/>
    <dgm:cxn modelId="{BAFC2094-6B78-1848-974A-2F0DC3289913}" type="presParOf" srcId="{27F78CBE-9D1D-3E41-A4D0-94A4006D2255}" destId="{9072BAB7-DE17-9C4B-AB32-E4BEB9019AE3}" srcOrd="0" destOrd="0" presId="urn:microsoft.com/office/officeart/2008/layout/HorizontalMultiLevelHierarchy"/>
    <dgm:cxn modelId="{EB3994A6-1A1F-6C4D-A553-86328D22D33F}" type="presParOf" srcId="{8C7453DC-56DB-5046-A81D-2BE999FA38E2}" destId="{AC8EF79D-9D18-CA43-83A1-545E0AC4683E}" srcOrd="7" destOrd="0" presId="urn:microsoft.com/office/officeart/2008/layout/HorizontalMultiLevelHierarchy"/>
    <dgm:cxn modelId="{47075074-4666-1A4C-B4BB-27A737A8207E}" type="presParOf" srcId="{AC8EF79D-9D18-CA43-83A1-545E0AC4683E}" destId="{BB2D791B-9BFF-6043-8B5D-45009C7BE60B}" srcOrd="0" destOrd="0" presId="urn:microsoft.com/office/officeart/2008/layout/HorizontalMultiLevelHierarchy"/>
    <dgm:cxn modelId="{001958F3-AF2C-364A-819A-44D129782C25}" type="presParOf" srcId="{AC8EF79D-9D18-CA43-83A1-545E0AC4683E}" destId="{54F0BEFD-8D36-A94E-AC37-0D7279D4F8B7}" srcOrd="1" destOrd="0" presId="urn:microsoft.com/office/officeart/2008/layout/HorizontalMultiLevelHierarchy"/>
    <dgm:cxn modelId="{E17C4BC5-581C-2E49-8CA0-A5B6C2FFCC72}" type="presParOf" srcId="{8C7453DC-56DB-5046-A81D-2BE999FA38E2}" destId="{7761CC02-D9F6-7044-B0F0-78A998942C27}" srcOrd="8" destOrd="0" presId="urn:microsoft.com/office/officeart/2008/layout/HorizontalMultiLevelHierarchy"/>
    <dgm:cxn modelId="{054F23AE-AC82-4143-8699-815084DF6E13}" type="presParOf" srcId="{7761CC02-D9F6-7044-B0F0-78A998942C27}" destId="{5CE7483D-1378-7148-81ED-E234AFA83B31}" srcOrd="0" destOrd="0" presId="urn:microsoft.com/office/officeart/2008/layout/HorizontalMultiLevelHierarchy"/>
    <dgm:cxn modelId="{3687DC9B-D6B0-474A-B5C4-662E23174EE9}" type="presParOf" srcId="{8C7453DC-56DB-5046-A81D-2BE999FA38E2}" destId="{D0568F54-CA04-EB43-BD81-4B00F93DFAF5}" srcOrd="9" destOrd="0" presId="urn:microsoft.com/office/officeart/2008/layout/HorizontalMultiLevelHierarchy"/>
    <dgm:cxn modelId="{DBF84E94-3AEC-3C44-A6FE-BED639B0CEA6}" type="presParOf" srcId="{D0568F54-CA04-EB43-BD81-4B00F93DFAF5}" destId="{C0B9FB30-6D3D-A545-A055-644A3FA27186}" srcOrd="0" destOrd="0" presId="urn:microsoft.com/office/officeart/2008/layout/HorizontalMultiLevelHierarchy"/>
    <dgm:cxn modelId="{2FAEA278-DD92-FF4E-BAC0-3AF87F7A72D9}" type="presParOf" srcId="{D0568F54-CA04-EB43-BD81-4B00F93DFAF5}" destId="{10923EB0-579A-4F49-935C-5E5D06FD1792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8B48BF3-43DC-F647-931C-33FA02FA2886}" type="doc">
      <dgm:prSet loTypeId="urn:microsoft.com/office/officeart/2005/8/layout/list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6AFBEC5-59F6-5242-AB1D-1E7FE31BB9E4}">
      <dgm:prSet phldrT="[Text]" custT="1"/>
      <dgm:spPr>
        <a:solidFill>
          <a:srgbClr val="2B347B"/>
        </a:solidFill>
      </dgm:spPr>
      <dgm:t>
        <a:bodyPr/>
        <a:lstStyle/>
        <a:p>
          <a:r>
            <a:rPr lang="en-US" sz="3600" dirty="0"/>
            <a:t>$2M - Water and Sewer Connection / Site Work</a:t>
          </a:r>
        </a:p>
      </dgm:t>
    </dgm:pt>
    <dgm:pt modelId="{BF55CACC-3604-CD4F-ACBF-5D934B909EA3}" type="parTrans" cxnId="{1D89984C-D8D4-6E4E-8892-41B20DD672E3}">
      <dgm:prSet/>
      <dgm:spPr/>
      <dgm:t>
        <a:bodyPr/>
        <a:lstStyle/>
        <a:p>
          <a:endParaRPr lang="en-US" sz="2400"/>
        </a:p>
      </dgm:t>
    </dgm:pt>
    <dgm:pt modelId="{BF8C91F8-2F3D-814F-8DE6-F0E67689818D}" type="sibTrans" cxnId="{1D89984C-D8D4-6E4E-8892-41B20DD672E3}">
      <dgm:prSet/>
      <dgm:spPr/>
      <dgm:t>
        <a:bodyPr/>
        <a:lstStyle/>
        <a:p>
          <a:endParaRPr lang="en-US" sz="2400"/>
        </a:p>
      </dgm:t>
    </dgm:pt>
    <dgm:pt modelId="{2E47D0A0-AE66-294F-9893-FA1B3B72EE8D}">
      <dgm:prSet phldrT="[Text]" custT="1"/>
      <dgm:spPr>
        <a:solidFill>
          <a:srgbClr val="2B347B"/>
        </a:solidFill>
      </dgm:spPr>
      <dgm:t>
        <a:bodyPr/>
        <a:lstStyle/>
        <a:p>
          <a:r>
            <a:rPr lang="en-US" sz="3600" dirty="0"/>
            <a:t>$500,000 – Wilmington Land Bank</a:t>
          </a:r>
        </a:p>
      </dgm:t>
    </dgm:pt>
    <dgm:pt modelId="{C093A5FF-3F0E-C440-A3D1-7BE3D23790BD}" type="parTrans" cxnId="{E2BE9F04-734F-4D4A-95F8-A3B515045DD4}">
      <dgm:prSet/>
      <dgm:spPr/>
      <dgm:t>
        <a:bodyPr/>
        <a:lstStyle/>
        <a:p>
          <a:endParaRPr lang="en-US" sz="2400"/>
        </a:p>
      </dgm:t>
    </dgm:pt>
    <dgm:pt modelId="{0C25ACD2-A214-4C42-99A0-C356F08C9A17}" type="sibTrans" cxnId="{E2BE9F04-734F-4D4A-95F8-A3B515045DD4}">
      <dgm:prSet/>
      <dgm:spPr/>
      <dgm:t>
        <a:bodyPr/>
        <a:lstStyle/>
        <a:p>
          <a:endParaRPr lang="en-US" sz="2400"/>
        </a:p>
      </dgm:t>
    </dgm:pt>
    <dgm:pt modelId="{6B1AF9B7-219B-CF40-87C6-0020283746F5}">
      <dgm:prSet phldrT="[Text]" custT="1"/>
      <dgm:spPr>
        <a:solidFill>
          <a:srgbClr val="2B347B"/>
        </a:solidFill>
      </dgm:spPr>
      <dgm:t>
        <a:bodyPr/>
        <a:lstStyle/>
        <a:p>
          <a:r>
            <a:rPr lang="en-US" sz="3600" dirty="0"/>
            <a:t>$16.8M - Direct Affordable Housing Subsidy</a:t>
          </a:r>
        </a:p>
      </dgm:t>
    </dgm:pt>
    <dgm:pt modelId="{4A833154-7DDB-674A-BE99-F12CC43E5BD0}" type="parTrans" cxnId="{7B846784-7D5D-9B40-8D1A-3CFAE841A922}">
      <dgm:prSet/>
      <dgm:spPr/>
      <dgm:t>
        <a:bodyPr/>
        <a:lstStyle/>
        <a:p>
          <a:endParaRPr lang="en-US" sz="2400"/>
        </a:p>
      </dgm:t>
    </dgm:pt>
    <dgm:pt modelId="{02263157-80A2-B74D-97B2-22A9808637FB}" type="sibTrans" cxnId="{7B846784-7D5D-9B40-8D1A-3CFAE841A922}">
      <dgm:prSet/>
      <dgm:spPr/>
      <dgm:t>
        <a:bodyPr/>
        <a:lstStyle/>
        <a:p>
          <a:endParaRPr lang="en-US" sz="2400"/>
        </a:p>
      </dgm:t>
    </dgm:pt>
    <dgm:pt modelId="{8DF1D731-3F60-064A-8F29-2FAC0E5D5A04}">
      <dgm:prSet phldrT="[Text]" custT="1"/>
      <dgm:spPr>
        <a:solidFill>
          <a:srgbClr val="2B347B"/>
        </a:solidFill>
        <a:ln>
          <a:noFill/>
        </a:ln>
      </dgm:spPr>
      <dgm:t>
        <a:bodyPr/>
        <a:lstStyle/>
        <a:p>
          <a:r>
            <a:rPr lang="en-US" sz="3600" dirty="0"/>
            <a:t>$200,000 - Architectural and Engineering </a:t>
          </a:r>
        </a:p>
      </dgm:t>
    </dgm:pt>
    <dgm:pt modelId="{B2735955-898A-F940-8EE0-BF5ABEF871C8}" type="parTrans" cxnId="{BC0F7693-3FD6-AD45-9D87-F33B4FC6866B}">
      <dgm:prSet/>
      <dgm:spPr/>
      <dgm:t>
        <a:bodyPr/>
        <a:lstStyle/>
        <a:p>
          <a:endParaRPr lang="en-US" sz="2400"/>
        </a:p>
      </dgm:t>
    </dgm:pt>
    <dgm:pt modelId="{6F9FD868-BDD8-3241-9AB0-D8A98EFB32A9}" type="sibTrans" cxnId="{BC0F7693-3FD6-AD45-9D87-F33B4FC6866B}">
      <dgm:prSet/>
      <dgm:spPr/>
      <dgm:t>
        <a:bodyPr/>
        <a:lstStyle/>
        <a:p>
          <a:endParaRPr lang="en-US" sz="2400"/>
        </a:p>
      </dgm:t>
    </dgm:pt>
    <dgm:pt modelId="{C686472A-8DC4-EF4E-8BC1-4296ABF4B42D}" type="pres">
      <dgm:prSet presAssocID="{A8B48BF3-43DC-F647-931C-33FA02FA2886}" presName="linear" presStyleCnt="0">
        <dgm:presLayoutVars>
          <dgm:dir/>
          <dgm:animLvl val="lvl"/>
          <dgm:resizeHandles val="exact"/>
        </dgm:presLayoutVars>
      </dgm:prSet>
      <dgm:spPr/>
    </dgm:pt>
    <dgm:pt modelId="{5EC31C9E-6B65-2946-B633-C4957F495105}" type="pres">
      <dgm:prSet presAssocID="{36AFBEC5-59F6-5242-AB1D-1E7FE31BB9E4}" presName="parentLin" presStyleCnt="0"/>
      <dgm:spPr/>
    </dgm:pt>
    <dgm:pt modelId="{F93B455F-CBDF-9445-BD4A-99A68C60EDA2}" type="pres">
      <dgm:prSet presAssocID="{36AFBEC5-59F6-5242-AB1D-1E7FE31BB9E4}" presName="parentLeftMargin" presStyleLbl="node1" presStyleIdx="0" presStyleCnt="4"/>
      <dgm:spPr/>
    </dgm:pt>
    <dgm:pt modelId="{17E3FE1A-A76D-E24F-B90E-2419651A9C35}" type="pres">
      <dgm:prSet presAssocID="{36AFBEC5-59F6-5242-AB1D-1E7FE31BB9E4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BE3616B-EF10-A346-854B-1FA7F28F0EC9}" type="pres">
      <dgm:prSet presAssocID="{36AFBEC5-59F6-5242-AB1D-1E7FE31BB9E4}" presName="negativeSpace" presStyleCnt="0"/>
      <dgm:spPr/>
    </dgm:pt>
    <dgm:pt modelId="{93E2A25F-7C11-2249-B0C0-2F797B1B8B75}" type="pres">
      <dgm:prSet presAssocID="{36AFBEC5-59F6-5242-AB1D-1E7FE31BB9E4}" presName="childText" presStyleLbl="conFgAcc1" presStyleIdx="0" presStyleCnt="4">
        <dgm:presLayoutVars>
          <dgm:bulletEnabled val="1"/>
        </dgm:presLayoutVars>
      </dgm:prSet>
      <dgm:spPr>
        <a:ln>
          <a:noFill/>
        </a:ln>
      </dgm:spPr>
    </dgm:pt>
    <dgm:pt modelId="{88CEF5D7-EF61-CC46-A3B5-7CCA75C81748}" type="pres">
      <dgm:prSet presAssocID="{BF8C91F8-2F3D-814F-8DE6-F0E67689818D}" presName="spaceBetweenRectangles" presStyleCnt="0"/>
      <dgm:spPr/>
    </dgm:pt>
    <dgm:pt modelId="{C22D4B7C-A41D-D546-B3F0-F9D51F3F1C4B}" type="pres">
      <dgm:prSet presAssocID="{8DF1D731-3F60-064A-8F29-2FAC0E5D5A04}" presName="parentLin" presStyleCnt="0"/>
      <dgm:spPr/>
    </dgm:pt>
    <dgm:pt modelId="{56DF9CAE-F8AF-2A45-B0A9-1BE4371D712A}" type="pres">
      <dgm:prSet presAssocID="{8DF1D731-3F60-064A-8F29-2FAC0E5D5A04}" presName="parentLeftMargin" presStyleLbl="node1" presStyleIdx="0" presStyleCnt="4"/>
      <dgm:spPr/>
    </dgm:pt>
    <dgm:pt modelId="{85001DA8-3A3A-054E-9859-6A1B6CBFA99C}" type="pres">
      <dgm:prSet presAssocID="{8DF1D731-3F60-064A-8F29-2FAC0E5D5A0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FE68229E-9E77-6647-A88D-011023B68C51}" type="pres">
      <dgm:prSet presAssocID="{8DF1D731-3F60-064A-8F29-2FAC0E5D5A04}" presName="negativeSpace" presStyleCnt="0"/>
      <dgm:spPr/>
    </dgm:pt>
    <dgm:pt modelId="{325AA8E7-559F-DB4E-839F-31429236F173}" type="pres">
      <dgm:prSet presAssocID="{8DF1D731-3F60-064A-8F29-2FAC0E5D5A04}" presName="childText" presStyleLbl="conFgAcc1" presStyleIdx="1" presStyleCnt="4">
        <dgm:presLayoutVars>
          <dgm:bulletEnabled val="1"/>
        </dgm:presLayoutVars>
      </dgm:prSet>
      <dgm:spPr>
        <a:noFill/>
        <a:ln>
          <a:noFill/>
        </a:ln>
      </dgm:spPr>
    </dgm:pt>
    <dgm:pt modelId="{056EDFCD-608E-6445-A131-934312294E9F}" type="pres">
      <dgm:prSet presAssocID="{6F9FD868-BDD8-3241-9AB0-D8A98EFB32A9}" presName="spaceBetweenRectangles" presStyleCnt="0"/>
      <dgm:spPr/>
    </dgm:pt>
    <dgm:pt modelId="{1971E505-E93A-6143-8A7F-AE7BDCCB5960}" type="pres">
      <dgm:prSet presAssocID="{2E47D0A0-AE66-294F-9893-FA1B3B72EE8D}" presName="parentLin" presStyleCnt="0"/>
      <dgm:spPr/>
    </dgm:pt>
    <dgm:pt modelId="{6A18940F-55F1-CA43-BE8C-A984D86C0223}" type="pres">
      <dgm:prSet presAssocID="{2E47D0A0-AE66-294F-9893-FA1B3B72EE8D}" presName="parentLeftMargin" presStyleLbl="node1" presStyleIdx="1" presStyleCnt="4"/>
      <dgm:spPr/>
    </dgm:pt>
    <dgm:pt modelId="{4E1468EE-B212-7A45-8371-9F577A9EB9C0}" type="pres">
      <dgm:prSet presAssocID="{2E47D0A0-AE66-294F-9893-FA1B3B72EE8D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B6646B22-2030-6B4B-A41F-E3B0D9B97E12}" type="pres">
      <dgm:prSet presAssocID="{2E47D0A0-AE66-294F-9893-FA1B3B72EE8D}" presName="negativeSpace" presStyleCnt="0"/>
      <dgm:spPr/>
    </dgm:pt>
    <dgm:pt modelId="{40CA801C-986B-5841-AF04-0562A8D0C532}" type="pres">
      <dgm:prSet presAssocID="{2E47D0A0-AE66-294F-9893-FA1B3B72EE8D}" presName="childText" presStyleLbl="conFgAcc1" presStyleIdx="2" presStyleCnt="4">
        <dgm:presLayoutVars>
          <dgm:bulletEnabled val="1"/>
        </dgm:presLayoutVars>
      </dgm:prSet>
      <dgm:spPr>
        <a:noFill/>
        <a:ln>
          <a:noFill/>
        </a:ln>
      </dgm:spPr>
    </dgm:pt>
    <dgm:pt modelId="{6D4EE939-3583-5C43-B902-72E261A5ACFA}" type="pres">
      <dgm:prSet presAssocID="{0C25ACD2-A214-4C42-99A0-C356F08C9A17}" presName="spaceBetweenRectangles" presStyleCnt="0"/>
      <dgm:spPr/>
    </dgm:pt>
    <dgm:pt modelId="{797EDCA8-D373-7C4B-9957-022AADDC19D5}" type="pres">
      <dgm:prSet presAssocID="{6B1AF9B7-219B-CF40-87C6-0020283746F5}" presName="parentLin" presStyleCnt="0"/>
      <dgm:spPr/>
    </dgm:pt>
    <dgm:pt modelId="{93193C5E-05A0-DF41-9A36-5A6D65049F7E}" type="pres">
      <dgm:prSet presAssocID="{6B1AF9B7-219B-CF40-87C6-0020283746F5}" presName="parentLeftMargin" presStyleLbl="node1" presStyleIdx="2" presStyleCnt="4"/>
      <dgm:spPr/>
    </dgm:pt>
    <dgm:pt modelId="{F8DF56B4-FE89-CF47-8015-27D27FB0A7E1}" type="pres">
      <dgm:prSet presAssocID="{6B1AF9B7-219B-CF40-87C6-0020283746F5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1A94CE03-5609-6046-8B52-890FCCEF1385}" type="pres">
      <dgm:prSet presAssocID="{6B1AF9B7-219B-CF40-87C6-0020283746F5}" presName="negativeSpace" presStyleCnt="0"/>
      <dgm:spPr/>
    </dgm:pt>
    <dgm:pt modelId="{81071BA8-1652-244E-84B1-7ACE72F7DC87}" type="pres">
      <dgm:prSet presAssocID="{6B1AF9B7-219B-CF40-87C6-0020283746F5}" presName="childText" presStyleLbl="conFgAcc1" presStyleIdx="3" presStyleCnt="4" custLinFactNeighborX="49" custLinFactNeighborY="-46432">
        <dgm:presLayoutVars>
          <dgm:bulletEnabled val="1"/>
        </dgm:presLayoutVars>
      </dgm:prSet>
      <dgm:spPr>
        <a:ln>
          <a:noFill/>
        </a:ln>
      </dgm:spPr>
    </dgm:pt>
  </dgm:ptLst>
  <dgm:cxnLst>
    <dgm:cxn modelId="{E2BE9F04-734F-4D4A-95F8-A3B515045DD4}" srcId="{A8B48BF3-43DC-F647-931C-33FA02FA2886}" destId="{2E47D0A0-AE66-294F-9893-FA1B3B72EE8D}" srcOrd="2" destOrd="0" parTransId="{C093A5FF-3F0E-C440-A3D1-7BE3D23790BD}" sibTransId="{0C25ACD2-A214-4C42-99A0-C356F08C9A17}"/>
    <dgm:cxn modelId="{A525380C-B570-3547-8D52-90F0639B7718}" type="presOf" srcId="{6B1AF9B7-219B-CF40-87C6-0020283746F5}" destId="{93193C5E-05A0-DF41-9A36-5A6D65049F7E}" srcOrd="0" destOrd="0" presId="urn:microsoft.com/office/officeart/2005/8/layout/list1"/>
    <dgm:cxn modelId="{31227217-00B1-2149-8EC1-04C0218D5C70}" type="presOf" srcId="{2E47D0A0-AE66-294F-9893-FA1B3B72EE8D}" destId="{6A18940F-55F1-CA43-BE8C-A984D86C0223}" srcOrd="0" destOrd="0" presId="urn:microsoft.com/office/officeart/2005/8/layout/list1"/>
    <dgm:cxn modelId="{251C181A-2FB2-2B44-B7B7-737C8BBC215D}" type="presOf" srcId="{A8B48BF3-43DC-F647-931C-33FA02FA2886}" destId="{C686472A-8DC4-EF4E-8BC1-4296ABF4B42D}" srcOrd="0" destOrd="0" presId="urn:microsoft.com/office/officeart/2005/8/layout/list1"/>
    <dgm:cxn modelId="{1D89984C-D8D4-6E4E-8892-41B20DD672E3}" srcId="{A8B48BF3-43DC-F647-931C-33FA02FA2886}" destId="{36AFBEC5-59F6-5242-AB1D-1E7FE31BB9E4}" srcOrd="0" destOrd="0" parTransId="{BF55CACC-3604-CD4F-ACBF-5D934B909EA3}" sibTransId="{BF8C91F8-2F3D-814F-8DE6-F0E67689818D}"/>
    <dgm:cxn modelId="{77226F51-4F23-D04E-B752-8A05BDFC78B4}" type="presOf" srcId="{8DF1D731-3F60-064A-8F29-2FAC0E5D5A04}" destId="{56DF9CAE-F8AF-2A45-B0A9-1BE4371D712A}" srcOrd="0" destOrd="0" presId="urn:microsoft.com/office/officeart/2005/8/layout/list1"/>
    <dgm:cxn modelId="{7B846784-7D5D-9B40-8D1A-3CFAE841A922}" srcId="{A8B48BF3-43DC-F647-931C-33FA02FA2886}" destId="{6B1AF9B7-219B-CF40-87C6-0020283746F5}" srcOrd="3" destOrd="0" parTransId="{4A833154-7DDB-674A-BE99-F12CC43E5BD0}" sibTransId="{02263157-80A2-B74D-97B2-22A9808637FB}"/>
    <dgm:cxn modelId="{BC0F7693-3FD6-AD45-9D87-F33B4FC6866B}" srcId="{A8B48BF3-43DC-F647-931C-33FA02FA2886}" destId="{8DF1D731-3F60-064A-8F29-2FAC0E5D5A04}" srcOrd="1" destOrd="0" parTransId="{B2735955-898A-F940-8EE0-BF5ABEF871C8}" sibTransId="{6F9FD868-BDD8-3241-9AB0-D8A98EFB32A9}"/>
    <dgm:cxn modelId="{820C599D-4D49-0C41-B53B-DB3410FD2290}" type="presOf" srcId="{36AFBEC5-59F6-5242-AB1D-1E7FE31BB9E4}" destId="{F93B455F-CBDF-9445-BD4A-99A68C60EDA2}" srcOrd="0" destOrd="0" presId="urn:microsoft.com/office/officeart/2005/8/layout/list1"/>
    <dgm:cxn modelId="{4E1C609F-E51D-C149-AB84-7E58A97E2A7F}" type="presOf" srcId="{6B1AF9B7-219B-CF40-87C6-0020283746F5}" destId="{F8DF56B4-FE89-CF47-8015-27D27FB0A7E1}" srcOrd="1" destOrd="0" presId="urn:microsoft.com/office/officeart/2005/8/layout/list1"/>
    <dgm:cxn modelId="{B1A4DAAF-9BDC-504C-8B8D-EB0D10D80FAB}" type="presOf" srcId="{2E47D0A0-AE66-294F-9893-FA1B3B72EE8D}" destId="{4E1468EE-B212-7A45-8371-9F577A9EB9C0}" srcOrd="1" destOrd="0" presId="urn:microsoft.com/office/officeart/2005/8/layout/list1"/>
    <dgm:cxn modelId="{CB223BC5-0757-4C4C-842E-939A61B26EF0}" type="presOf" srcId="{36AFBEC5-59F6-5242-AB1D-1E7FE31BB9E4}" destId="{17E3FE1A-A76D-E24F-B90E-2419651A9C35}" srcOrd="1" destOrd="0" presId="urn:microsoft.com/office/officeart/2005/8/layout/list1"/>
    <dgm:cxn modelId="{3108EFE7-7B86-AE4B-B39D-65088FC96CAF}" type="presOf" srcId="{8DF1D731-3F60-064A-8F29-2FAC0E5D5A04}" destId="{85001DA8-3A3A-054E-9859-6A1B6CBFA99C}" srcOrd="1" destOrd="0" presId="urn:microsoft.com/office/officeart/2005/8/layout/list1"/>
    <dgm:cxn modelId="{AE9F79C5-001F-A447-90BB-BB7F62A79A30}" type="presParOf" srcId="{C686472A-8DC4-EF4E-8BC1-4296ABF4B42D}" destId="{5EC31C9E-6B65-2946-B633-C4957F495105}" srcOrd="0" destOrd="0" presId="urn:microsoft.com/office/officeart/2005/8/layout/list1"/>
    <dgm:cxn modelId="{E3E748B4-D774-4A4A-A302-C546B7A69E12}" type="presParOf" srcId="{5EC31C9E-6B65-2946-B633-C4957F495105}" destId="{F93B455F-CBDF-9445-BD4A-99A68C60EDA2}" srcOrd="0" destOrd="0" presId="urn:microsoft.com/office/officeart/2005/8/layout/list1"/>
    <dgm:cxn modelId="{A9D29D1A-74EF-EA4A-8A58-1477AA943778}" type="presParOf" srcId="{5EC31C9E-6B65-2946-B633-C4957F495105}" destId="{17E3FE1A-A76D-E24F-B90E-2419651A9C35}" srcOrd="1" destOrd="0" presId="urn:microsoft.com/office/officeart/2005/8/layout/list1"/>
    <dgm:cxn modelId="{94EA2E3A-018E-4449-B1B5-D3EDEF0D9D3E}" type="presParOf" srcId="{C686472A-8DC4-EF4E-8BC1-4296ABF4B42D}" destId="{9BE3616B-EF10-A346-854B-1FA7F28F0EC9}" srcOrd="1" destOrd="0" presId="urn:microsoft.com/office/officeart/2005/8/layout/list1"/>
    <dgm:cxn modelId="{FAC3A9F1-1E60-5A47-9F10-F4F06C77098B}" type="presParOf" srcId="{C686472A-8DC4-EF4E-8BC1-4296ABF4B42D}" destId="{93E2A25F-7C11-2249-B0C0-2F797B1B8B75}" srcOrd="2" destOrd="0" presId="urn:microsoft.com/office/officeart/2005/8/layout/list1"/>
    <dgm:cxn modelId="{89DAB0CF-233D-BB43-9E6B-7A5F3D8D8591}" type="presParOf" srcId="{C686472A-8DC4-EF4E-8BC1-4296ABF4B42D}" destId="{88CEF5D7-EF61-CC46-A3B5-7CCA75C81748}" srcOrd="3" destOrd="0" presId="urn:microsoft.com/office/officeart/2005/8/layout/list1"/>
    <dgm:cxn modelId="{909DD1A4-52B7-BA4A-9851-1662092E4CF0}" type="presParOf" srcId="{C686472A-8DC4-EF4E-8BC1-4296ABF4B42D}" destId="{C22D4B7C-A41D-D546-B3F0-F9D51F3F1C4B}" srcOrd="4" destOrd="0" presId="urn:microsoft.com/office/officeart/2005/8/layout/list1"/>
    <dgm:cxn modelId="{25D15822-131E-E84C-AD73-61D64FAE5CE0}" type="presParOf" srcId="{C22D4B7C-A41D-D546-B3F0-F9D51F3F1C4B}" destId="{56DF9CAE-F8AF-2A45-B0A9-1BE4371D712A}" srcOrd="0" destOrd="0" presId="urn:microsoft.com/office/officeart/2005/8/layout/list1"/>
    <dgm:cxn modelId="{B647247B-405C-CB42-B583-43C9DC5633B8}" type="presParOf" srcId="{C22D4B7C-A41D-D546-B3F0-F9D51F3F1C4B}" destId="{85001DA8-3A3A-054E-9859-6A1B6CBFA99C}" srcOrd="1" destOrd="0" presId="urn:microsoft.com/office/officeart/2005/8/layout/list1"/>
    <dgm:cxn modelId="{456B0B44-4BD1-244F-96B5-086C04B5D800}" type="presParOf" srcId="{C686472A-8DC4-EF4E-8BC1-4296ABF4B42D}" destId="{FE68229E-9E77-6647-A88D-011023B68C51}" srcOrd="5" destOrd="0" presId="urn:microsoft.com/office/officeart/2005/8/layout/list1"/>
    <dgm:cxn modelId="{FBDE1434-5BB4-2E4F-A2D7-3AEFDAC2C0C0}" type="presParOf" srcId="{C686472A-8DC4-EF4E-8BC1-4296ABF4B42D}" destId="{325AA8E7-559F-DB4E-839F-31429236F173}" srcOrd="6" destOrd="0" presId="urn:microsoft.com/office/officeart/2005/8/layout/list1"/>
    <dgm:cxn modelId="{79E14781-2A5D-CF42-A1F6-0E672971C7C0}" type="presParOf" srcId="{C686472A-8DC4-EF4E-8BC1-4296ABF4B42D}" destId="{056EDFCD-608E-6445-A131-934312294E9F}" srcOrd="7" destOrd="0" presId="urn:microsoft.com/office/officeart/2005/8/layout/list1"/>
    <dgm:cxn modelId="{2D14CCC5-2180-2E4D-8D2E-40DBEE4FD77B}" type="presParOf" srcId="{C686472A-8DC4-EF4E-8BC1-4296ABF4B42D}" destId="{1971E505-E93A-6143-8A7F-AE7BDCCB5960}" srcOrd="8" destOrd="0" presId="urn:microsoft.com/office/officeart/2005/8/layout/list1"/>
    <dgm:cxn modelId="{F28FF8CC-6147-1342-8CF3-C8D1C29E2E44}" type="presParOf" srcId="{1971E505-E93A-6143-8A7F-AE7BDCCB5960}" destId="{6A18940F-55F1-CA43-BE8C-A984D86C0223}" srcOrd="0" destOrd="0" presId="urn:microsoft.com/office/officeart/2005/8/layout/list1"/>
    <dgm:cxn modelId="{63C0091E-83D7-FD4C-B95D-8FEEA30CFBF8}" type="presParOf" srcId="{1971E505-E93A-6143-8A7F-AE7BDCCB5960}" destId="{4E1468EE-B212-7A45-8371-9F577A9EB9C0}" srcOrd="1" destOrd="0" presId="urn:microsoft.com/office/officeart/2005/8/layout/list1"/>
    <dgm:cxn modelId="{515834A5-E7C8-004B-95F7-D9901FED1DC4}" type="presParOf" srcId="{C686472A-8DC4-EF4E-8BC1-4296ABF4B42D}" destId="{B6646B22-2030-6B4B-A41F-E3B0D9B97E12}" srcOrd="9" destOrd="0" presId="urn:microsoft.com/office/officeart/2005/8/layout/list1"/>
    <dgm:cxn modelId="{9D59AABB-447A-0542-8804-DCCDF555C6FC}" type="presParOf" srcId="{C686472A-8DC4-EF4E-8BC1-4296ABF4B42D}" destId="{40CA801C-986B-5841-AF04-0562A8D0C532}" srcOrd="10" destOrd="0" presId="urn:microsoft.com/office/officeart/2005/8/layout/list1"/>
    <dgm:cxn modelId="{B0AA6C13-8DBA-CD48-88BB-0C464D44A4FE}" type="presParOf" srcId="{C686472A-8DC4-EF4E-8BC1-4296ABF4B42D}" destId="{6D4EE939-3583-5C43-B902-72E261A5ACFA}" srcOrd="11" destOrd="0" presId="urn:microsoft.com/office/officeart/2005/8/layout/list1"/>
    <dgm:cxn modelId="{39875016-19E2-A046-9809-9CC682678AA3}" type="presParOf" srcId="{C686472A-8DC4-EF4E-8BC1-4296ABF4B42D}" destId="{797EDCA8-D373-7C4B-9957-022AADDC19D5}" srcOrd="12" destOrd="0" presId="urn:microsoft.com/office/officeart/2005/8/layout/list1"/>
    <dgm:cxn modelId="{744A6604-36C2-174A-AAB9-7555CC4194C8}" type="presParOf" srcId="{797EDCA8-D373-7C4B-9957-022AADDC19D5}" destId="{93193C5E-05A0-DF41-9A36-5A6D65049F7E}" srcOrd="0" destOrd="0" presId="urn:microsoft.com/office/officeart/2005/8/layout/list1"/>
    <dgm:cxn modelId="{67B24FD7-7403-FD41-A672-0FA75B4D6B66}" type="presParOf" srcId="{797EDCA8-D373-7C4B-9957-022AADDC19D5}" destId="{F8DF56B4-FE89-CF47-8015-27D27FB0A7E1}" srcOrd="1" destOrd="0" presId="urn:microsoft.com/office/officeart/2005/8/layout/list1"/>
    <dgm:cxn modelId="{4EEF67DE-BB90-5E47-93E3-BFE9374A73A6}" type="presParOf" srcId="{C686472A-8DC4-EF4E-8BC1-4296ABF4B42D}" destId="{1A94CE03-5609-6046-8B52-890FCCEF1385}" srcOrd="13" destOrd="0" presId="urn:microsoft.com/office/officeart/2005/8/layout/list1"/>
    <dgm:cxn modelId="{2B702C10-92FC-E74C-AB2F-2B576A0CE09A}" type="presParOf" srcId="{C686472A-8DC4-EF4E-8BC1-4296ABF4B42D}" destId="{81071BA8-1652-244E-84B1-7ACE72F7DC87}" srcOrd="14" destOrd="0" presId="urn:microsoft.com/office/officeart/2005/8/layout/list1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718B68F-34D5-004A-89CC-7B9F112D0741}" type="doc">
      <dgm:prSet loTypeId="urn:microsoft.com/office/officeart/2005/8/layout/vList5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B9067A3-9E9C-2B4D-BD27-07471C7C8FBC}">
      <dgm:prSet phldrT="[Text]"/>
      <dgm:spPr>
        <a:solidFill>
          <a:srgbClr val="E4B031"/>
        </a:solidFill>
      </dgm:spPr>
      <dgm:t>
        <a:bodyPr/>
        <a:lstStyle/>
        <a:p>
          <a:r>
            <a:rPr lang="en-US" b="1" dirty="0">
              <a:solidFill>
                <a:srgbClr val="2B347B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$2M – Water and Sewer Connection / Site Work</a:t>
          </a:r>
          <a:endParaRPr lang="en-US" dirty="0"/>
        </a:p>
      </dgm:t>
    </dgm:pt>
    <dgm:pt modelId="{5B3067BA-0E40-E84E-9B16-7DAAB036CB96}" type="parTrans" cxnId="{A1418069-B845-6A4B-86F8-7A8D5EAF9E1C}">
      <dgm:prSet/>
      <dgm:spPr/>
      <dgm:t>
        <a:bodyPr/>
        <a:lstStyle/>
        <a:p>
          <a:endParaRPr lang="en-US"/>
        </a:p>
      </dgm:t>
    </dgm:pt>
    <dgm:pt modelId="{A2863FCE-DA6A-D745-AAD4-596894974639}" type="sibTrans" cxnId="{A1418069-B845-6A4B-86F8-7A8D5EAF9E1C}">
      <dgm:prSet/>
      <dgm:spPr/>
      <dgm:t>
        <a:bodyPr/>
        <a:lstStyle/>
        <a:p>
          <a:endParaRPr lang="en-US"/>
        </a:p>
      </dgm:t>
    </dgm:pt>
    <dgm:pt modelId="{2EC71368-5AB0-3F4E-B034-54492D6F3F04}">
      <dgm:prSet/>
      <dgm:spPr>
        <a:solidFill>
          <a:srgbClr val="2B347B">
            <a:alpha val="90000"/>
          </a:srgbClr>
        </a:solidFill>
      </dgm:spPr>
      <dgm:t>
        <a:bodyPr/>
        <a:lstStyle/>
        <a:p>
          <a:r>
            <a:rPr lang="en-US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Targeting vacant lots and will fund site surveying and water and sewer connections. </a:t>
          </a:r>
        </a:p>
      </dgm:t>
    </dgm:pt>
    <dgm:pt modelId="{1891BBCA-D5C0-8B4B-AF7D-C1D9FE8423AE}" type="parTrans" cxnId="{A8D0D877-35BD-6D44-A487-5488BFA92A41}">
      <dgm:prSet/>
      <dgm:spPr/>
      <dgm:t>
        <a:bodyPr/>
        <a:lstStyle/>
        <a:p>
          <a:endParaRPr lang="en-US"/>
        </a:p>
      </dgm:t>
    </dgm:pt>
    <dgm:pt modelId="{F6FA4021-15A1-A642-AE73-7CBA16E154DA}" type="sibTrans" cxnId="{A8D0D877-35BD-6D44-A487-5488BFA92A41}">
      <dgm:prSet/>
      <dgm:spPr/>
      <dgm:t>
        <a:bodyPr/>
        <a:lstStyle/>
        <a:p>
          <a:endParaRPr lang="en-US"/>
        </a:p>
      </dgm:t>
    </dgm:pt>
    <dgm:pt modelId="{FF3E9148-E61C-3D47-90DB-0A8BF60947DA}">
      <dgm:prSet/>
      <dgm:spPr>
        <a:solidFill>
          <a:srgbClr val="2B347B">
            <a:alpha val="90000"/>
          </a:srgbClr>
        </a:solidFill>
      </dgm:spPr>
      <dgm:t>
        <a:bodyPr/>
        <a:lstStyle/>
        <a:p>
          <a:r>
            <a:rPr lang="en-US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Decreases the overall pre-development cost of vacant lots. </a:t>
          </a:r>
        </a:p>
      </dgm:t>
    </dgm:pt>
    <dgm:pt modelId="{039AE93D-D430-DC46-8B64-87AAC01DD268}" type="parTrans" cxnId="{89729B6B-FF62-EE43-97D0-C36179760490}">
      <dgm:prSet/>
      <dgm:spPr/>
      <dgm:t>
        <a:bodyPr/>
        <a:lstStyle/>
        <a:p>
          <a:endParaRPr lang="en-US"/>
        </a:p>
      </dgm:t>
    </dgm:pt>
    <dgm:pt modelId="{B2970C52-4D35-5E48-9591-F40711E322D9}" type="sibTrans" cxnId="{89729B6B-FF62-EE43-97D0-C36179760490}">
      <dgm:prSet/>
      <dgm:spPr/>
      <dgm:t>
        <a:bodyPr/>
        <a:lstStyle/>
        <a:p>
          <a:endParaRPr lang="en-US"/>
        </a:p>
      </dgm:t>
    </dgm:pt>
    <dgm:pt modelId="{49F317C8-0014-9240-883E-04291B401662}">
      <dgm:prSet/>
      <dgm:spPr>
        <a:solidFill>
          <a:srgbClr val="E4B031"/>
        </a:solidFill>
      </dgm:spPr>
      <dgm:t>
        <a:bodyPr/>
        <a:lstStyle/>
        <a:p>
          <a:r>
            <a:rPr lang="en-US" b="1" dirty="0">
              <a:solidFill>
                <a:srgbClr val="2B347B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$200,000 – Architectural and Engineering </a:t>
          </a:r>
        </a:p>
      </dgm:t>
    </dgm:pt>
    <dgm:pt modelId="{7917B25C-2CC8-8F4C-94E8-2D1024C934AE}" type="parTrans" cxnId="{F0D12098-9E08-2040-A635-AD70A3E16FA5}">
      <dgm:prSet/>
      <dgm:spPr/>
      <dgm:t>
        <a:bodyPr/>
        <a:lstStyle/>
        <a:p>
          <a:endParaRPr lang="en-US"/>
        </a:p>
      </dgm:t>
    </dgm:pt>
    <dgm:pt modelId="{35B5F41F-D859-D54E-9004-29A7DBE85AA4}" type="sibTrans" cxnId="{F0D12098-9E08-2040-A635-AD70A3E16FA5}">
      <dgm:prSet/>
      <dgm:spPr/>
      <dgm:t>
        <a:bodyPr/>
        <a:lstStyle/>
        <a:p>
          <a:endParaRPr lang="en-US"/>
        </a:p>
      </dgm:t>
    </dgm:pt>
    <dgm:pt modelId="{A978780C-1250-6A4A-9AEE-9368F92F1FC2}">
      <dgm:prSet/>
      <dgm:spPr>
        <a:solidFill>
          <a:srgbClr val="2B347B">
            <a:alpha val="90000"/>
          </a:srgbClr>
        </a:solidFill>
      </dgm:spPr>
      <dgm:t>
        <a:bodyPr/>
        <a:lstStyle/>
        <a:p>
          <a:r>
            <a:rPr lang="en-US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Funds the creation of shelf-ready designs. </a:t>
          </a:r>
        </a:p>
      </dgm:t>
    </dgm:pt>
    <dgm:pt modelId="{3698D442-1431-6447-ADCB-72BE1C08F7D5}" type="parTrans" cxnId="{8D08AAC7-8EE9-4E4D-97BB-52A5611B55D3}">
      <dgm:prSet/>
      <dgm:spPr/>
      <dgm:t>
        <a:bodyPr/>
        <a:lstStyle/>
        <a:p>
          <a:endParaRPr lang="en-US"/>
        </a:p>
      </dgm:t>
    </dgm:pt>
    <dgm:pt modelId="{4B62A6F4-8882-1146-B55A-6D44DA0B0221}" type="sibTrans" cxnId="{8D08AAC7-8EE9-4E4D-97BB-52A5611B55D3}">
      <dgm:prSet/>
      <dgm:spPr/>
      <dgm:t>
        <a:bodyPr/>
        <a:lstStyle/>
        <a:p>
          <a:endParaRPr lang="en-US"/>
        </a:p>
      </dgm:t>
    </dgm:pt>
    <dgm:pt modelId="{0999E8EA-A0B4-7544-B7C0-623A62E690D1}">
      <dgm:prSet/>
      <dgm:spPr>
        <a:solidFill>
          <a:srgbClr val="2B347B">
            <a:alpha val="90000"/>
          </a:srgbClr>
        </a:solidFill>
      </dgm:spPr>
      <dgm:t>
        <a:bodyPr/>
        <a:lstStyle/>
        <a:p>
          <a:r>
            <a:rPr lang="en-US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Decreases the overall cost of permitting and approvals.</a:t>
          </a:r>
        </a:p>
      </dgm:t>
    </dgm:pt>
    <dgm:pt modelId="{2070E2A3-A909-9640-9D42-798E394C1FA5}" type="parTrans" cxnId="{9FC2E998-73F0-6749-ADC6-03931F551732}">
      <dgm:prSet/>
      <dgm:spPr/>
      <dgm:t>
        <a:bodyPr/>
        <a:lstStyle/>
        <a:p>
          <a:endParaRPr lang="en-US"/>
        </a:p>
      </dgm:t>
    </dgm:pt>
    <dgm:pt modelId="{E1B4F941-BF1E-3A48-8397-C91A9453B00E}" type="sibTrans" cxnId="{9FC2E998-73F0-6749-ADC6-03931F551732}">
      <dgm:prSet/>
      <dgm:spPr/>
      <dgm:t>
        <a:bodyPr/>
        <a:lstStyle/>
        <a:p>
          <a:endParaRPr lang="en-US"/>
        </a:p>
      </dgm:t>
    </dgm:pt>
    <dgm:pt modelId="{8D6F61A0-8CC4-3448-BE86-5974178CFC08}">
      <dgm:prSet/>
      <dgm:spPr>
        <a:solidFill>
          <a:srgbClr val="E4B031"/>
        </a:solidFill>
      </dgm:spPr>
      <dgm:t>
        <a:bodyPr/>
        <a:lstStyle/>
        <a:p>
          <a:r>
            <a:rPr lang="en-US" b="1" dirty="0">
              <a:solidFill>
                <a:srgbClr val="2B347B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$500,000 – Wilmington Land Bank </a:t>
          </a:r>
        </a:p>
      </dgm:t>
    </dgm:pt>
    <dgm:pt modelId="{2453B59F-06CE-8F43-A1E9-08E1B7AA4FB1}" type="parTrans" cxnId="{41E1E6C3-AC98-EC42-A6C5-A6C63B15FDC5}">
      <dgm:prSet/>
      <dgm:spPr/>
      <dgm:t>
        <a:bodyPr/>
        <a:lstStyle/>
        <a:p>
          <a:endParaRPr lang="en-US"/>
        </a:p>
      </dgm:t>
    </dgm:pt>
    <dgm:pt modelId="{CC0D602C-E0F3-B645-9E02-5F6B7B90098D}" type="sibTrans" cxnId="{41E1E6C3-AC98-EC42-A6C5-A6C63B15FDC5}">
      <dgm:prSet/>
      <dgm:spPr/>
      <dgm:t>
        <a:bodyPr/>
        <a:lstStyle/>
        <a:p>
          <a:endParaRPr lang="en-US"/>
        </a:p>
      </dgm:t>
    </dgm:pt>
    <dgm:pt modelId="{CC442AC2-B725-E34A-B755-17F0B7E39E39}">
      <dgm:prSet/>
      <dgm:spPr>
        <a:solidFill>
          <a:srgbClr val="2B347B">
            <a:alpha val="90000"/>
          </a:srgbClr>
        </a:solidFill>
      </dgm:spPr>
      <dgm:t>
        <a:bodyPr/>
        <a:lstStyle/>
        <a:p>
          <a:r>
            <a:rPr lang="en-US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Funds the continued operations to ensure site acquisition. </a:t>
          </a:r>
        </a:p>
      </dgm:t>
    </dgm:pt>
    <dgm:pt modelId="{FA326447-9F32-4941-A600-6DE9D1434F08}" type="parTrans" cxnId="{28200668-201E-1A4E-A3E9-70316D64A70D}">
      <dgm:prSet/>
      <dgm:spPr/>
      <dgm:t>
        <a:bodyPr/>
        <a:lstStyle/>
        <a:p>
          <a:endParaRPr lang="en-US"/>
        </a:p>
      </dgm:t>
    </dgm:pt>
    <dgm:pt modelId="{27ACD52F-814F-2040-BA34-431816796193}" type="sibTrans" cxnId="{28200668-201E-1A4E-A3E9-70316D64A70D}">
      <dgm:prSet/>
      <dgm:spPr/>
      <dgm:t>
        <a:bodyPr/>
        <a:lstStyle/>
        <a:p>
          <a:endParaRPr lang="en-US"/>
        </a:p>
      </dgm:t>
    </dgm:pt>
    <dgm:pt modelId="{64F637F8-DF1C-CC4F-88DE-39D19C0B73BB}">
      <dgm:prSet/>
      <dgm:spPr>
        <a:solidFill>
          <a:srgbClr val="E4B031"/>
        </a:solidFill>
      </dgm:spPr>
      <dgm:t>
        <a:bodyPr/>
        <a:lstStyle/>
        <a:p>
          <a:r>
            <a:rPr lang="en-US" b="1" dirty="0">
              <a:solidFill>
                <a:srgbClr val="2B347B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$16.8M – Direct Affordable Housing Subsidy </a:t>
          </a:r>
        </a:p>
      </dgm:t>
    </dgm:pt>
    <dgm:pt modelId="{99384498-0AB2-4344-BBFF-09545C6EB9B1}" type="parTrans" cxnId="{1422CBCD-9404-0E49-A1B0-B5156578F4F8}">
      <dgm:prSet/>
      <dgm:spPr/>
      <dgm:t>
        <a:bodyPr/>
        <a:lstStyle/>
        <a:p>
          <a:endParaRPr lang="en-US"/>
        </a:p>
      </dgm:t>
    </dgm:pt>
    <dgm:pt modelId="{4E47F012-D76E-2448-8CF0-CA9DFD11D4D9}" type="sibTrans" cxnId="{1422CBCD-9404-0E49-A1B0-B5156578F4F8}">
      <dgm:prSet/>
      <dgm:spPr/>
      <dgm:t>
        <a:bodyPr/>
        <a:lstStyle/>
        <a:p>
          <a:endParaRPr lang="en-US"/>
        </a:p>
      </dgm:t>
    </dgm:pt>
    <dgm:pt modelId="{0F3570F6-E899-9341-852C-AC6997E2D6B6}">
      <dgm:prSet/>
      <dgm:spPr>
        <a:solidFill>
          <a:srgbClr val="2B347B">
            <a:alpha val="90000"/>
          </a:srgbClr>
        </a:solidFill>
      </dgm:spPr>
      <dgm:t>
        <a:bodyPr/>
        <a:lstStyle/>
        <a:p>
          <a:r>
            <a:rPr lang="en-US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Reduces the cost of affordable housing construction projects.</a:t>
          </a:r>
        </a:p>
      </dgm:t>
    </dgm:pt>
    <dgm:pt modelId="{587DDA9B-E4DC-5F4A-BC83-D5B07524B81E}" type="parTrans" cxnId="{BA678EED-2701-144A-A009-D6D4F8B3631A}">
      <dgm:prSet/>
      <dgm:spPr/>
      <dgm:t>
        <a:bodyPr/>
        <a:lstStyle/>
        <a:p>
          <a:endParaRPr lang="en-US"/>
        </a:p>
      </dgm:t>
    </dgm:pt>
    <dgm:pt modelId="{29060FE8-7331-D54F-AFF7-ED972427A677}" type="sibTrans" cxnId="{BA678EED-2701-144A-A009-D6D4F8B3631A}">
      <dgm:prSet/>
      <dgm:spPr/>
      <dgm:t>
        <a:bodyPr/>
        <a:lstStyle/>
        <a:p>
          <a:endParaRPr lang="en-US"/>
        </a:p>
      </dgm:t>
    </dgm:pt>
    <dgm:pt modelId="{C3957BD1-1BA4-FF4F-9C7E-D0A16FD056C2}">
      <dgm:prSet/>
      <dgm:spPr>
        <a:solidFill>
          <a:srgbClr val="2B347B">
            <a:alpha val="90000"/>
          </a:srgbClr>
        </a:solidFill>
      </dgm:spPr>
      <dgm:t>
        <a:bodyPr/>
        <a:lstStyle/>
        <a:p>
          <a:r>
            <a:rPr lang="en-US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Leverages private money to ensure development projects include affordable housing units. </a:t>
          </a:r>
          <a:endParaRPr lang="en-US" dirty="0">
            <a:solidFill>
              <a:schemeClr val="bg1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53C077E7-585A-244E-BC2C-F3AC685D5A11}" type="parTrans" cxnId="{9CA99BA8-3991-5140-A2C3-55260FAC740D}">
      <dgm:prSet/>
      <dgm:spPr/>
      <dgm:t>
        <a:bodyPr/>
        <a:lstStyle/>
        <a:p>
          <a:endParaRPr lang="en-US"/>
        </a:p>
      </dgm:t>
    </dgm:pt>
    <dgm:pt modelId="{5A728CED-7042-B144-8F65-CF15048A9E93}" type="sibTrans" cxnId="{9CA99BA8-3991-5140-A2C3-55260FAC740D}">
      <dgm:prSet/>
      <dgm:spPr/>
      <dgm:t>
        <a:bodyPr/>
        <a:lstStyle/>
        <a:p>
          <a:endParaRPr lang="en-US"/>
        </a:p>
      </dgm:t>
    </dgm:pt>
    <dgm:pt modelId="{996607D1-BABE-FB4E-A8F1-1FD768A5097A}" type="pres">
      <dgm:prSet presAssocID="{A718B68F-34D5-004A-89CC-7B9F112D0741}" presName="Name0" presStyleCnt="0">
        <dgm:presLayoutVars>
          <dgm:dir/>
          <dgm:animLvl val="lvl"/>
          <dgm:resizeHandles val="exact"/>
        </dgm:presLayoutVars>
      </dgm:prSet>
      <dgm:spPr/>
    </dgm:pt>
    <dgm:pt modelId="{EFCE0F3C-FA70-9947-BFBC-C2DB847413DC}" type="pres">
      <dgm:prSet presAssocID="{FB9067A3-9E9C-2B4D-BD27-07471C7C8FBC}" presName="linNode" presStyleCnt="0"/>
      <dgm:spPr/>
    </dgm:pt>
    <dgm:pt modelId="{C95A14B7-8CB7-6348-A091-EC1B77A9968B}" type="pres">
      <dgm:prSet presAssocID="{FB9067A3-9E9C-2B4D-BD27-07471C7C8FBC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A339ED30-F546-3543-B2DC-E7163910BD71}" type="pres">
      <dgm:prSet presAssocID="{FB9067A3-9E9C-2B4D-BD27-07471C7C8FBC}" presName="descendantText" presStyleLbl="alignAccFollowNode1" presStyleIdx="0" presStyleCnt="4">
        <dgm:presLayoutVars>
          <dgm:bulletEnabled val="1"/>
        </dgm:presLayoutVars>
      </dgm:prSet>
      <dgm:spPr/>
    </dgm:pt>
    <dgm:pt modelId="{D4E0F602-FFDD-9C49-B22B-000638CCB1E4}" type="pres">
      <dgm:prSet presAssocID="{A2863FCE-DA6A-D745-AAD4-596894974639}" presName="sp" presStyleCnt="0"/>
      <dgm:spPr/>
    </dgm:pt>
    <dgm:pt modelId="{169C05F0-4D6D-C347-A4AB-0C841071423E}" type="pres">
      <dgm:prSet presAssocID="{49F317C8-0014-9240-883E-04291B401662}" presName="linNode" presStyleCnt="0"/>
      <dgm:spPr/>
    </dgm:pt>
    <dgm:pt modelId="{DA0D780B-CCC8-3645-973E-5E6FEE281DFC}" type="pres">
      <dgm:prSet presAssocID="{49F317C8-0014-9240-883E-04291B401662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C3C7FF1F-3E5B-7B46-B584-10299CAED758}" type="pres">
      <dgm:prSet presAssocID="{49F317C8-0014-9240-883E-04291B401662}" presName="descendantText" presStyleLbl="alignAccFollowNode1" presStyleIdx="1" presStyleCnt="4">
        <dgm:presLayoutVars>
          <dgm:bulletEnabled val="1"/>
        </dgm:presLayoutVars>
      </dgm:prSet>
      <dgm:spPr/>
    </dgm:pt>
    <dgm:pt modelId="{B1FA429D-B0CC-F044-B22D-D6F2F950E92C}" type="pres">
      <dgm:prSet presAssocID="{35B5F41F-D859-D54E-9004-29A7DBE85AA4}" presName="sp" presStyleCnt="0"/>
      <dgm:spPr/>
    </dgm:pt>
    <dgm:pt modelId="{F4B62190-ED30-6942-83FA-7312FC7AF531}" type="pres">
      <dgm:prSet presAssocID="{8D6F61A0-8CC4-3448-BE86-5974178CFC08}" presName="linNode" presStyleCnt="0"/>
      <dgm:spPr/>
    </dgm:pt>
    <dgm:pt modelId="{0544BF03-0AE5-EE48-A552-EBAE4FFF0FEA}" type="pres">
      <dgm:prSet presAssocID="{8D6F61A0-8CC4-3448-BE86-5974178CFC08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29F78481-253E-DC46-9034-81B6E7E58CC2}" type="pres">
      <dgm:prSet presAssocID="{8D6F61A0-8CC4-3448-BE86-5974178CFC08}" presName="descendantText" presStyleLbl="alignAccFollowNode1" presStyleIdx="2" presStyleCnt="4">
        <dgm:presLayoutVars>
          <dgm:bulletEnabled val="1"/>
        </dgm:presLayoutVars>
      </dgm:prSet>
      <dgm:spPr/>
    </dgm:pt>
    <dgm:pt modelId="{E5840490-534F-8E46-8A7E-86E0ADA8F94C}" type="pres">
      <dgm:prSet presAssocID="{CC0D602C-E0F3-B645-9E02-5F6B7B90098D}" presName="sp" presStyleCnt="0"/>
      <dgm:spPr/>
    </dgm:pt>
    <dgm:pt modelId="{4FE45AC7-95F6-C74F-888D-A28E60F6CFDE}" type="pres">
      <dgm:prSet presAssocID="{64F637F8-DF1C-CC4F-88DE-39D19C0B73BB}" presName="linNode" presStyleCnt="0"/>
      <dgm:spPr/>
    </dgm:pt>
    <dgm:pt modelId="{0E23D83C-4E76-814D-A8ED-AF394BE3CD31}" type="pres">
      <dgm:prSet presAssocID="{64F637F8-DF1C-CC4F-88DE-39D19C0B73BB}" presName="parentText" presStyleLbl="node1" presStyleIdx="3" presStyleCnt="4">
        <dgm:presLayoutVars>
          <dgm:chMax val="1"/>
          <dgm:bulletEnabled val="1"/>
        </dgm:presLayoutVars>
      </dgm:prSet>
      <dgm:spPr/>
    </dgm:pt>
    <dgm:pt modelId="{8ABA186E-7E1F-F04F-BB64-DA29F941FC10}" type="pres">
      <dgm:prSet presAssocID="{64F637F8-DF1C-CC4F-88DE-39D19C0B73BB}" presName="descendantText" presStyleLbl="alignAccFollowNode1" presStyleIdx="3" presStyleCnt="4">
        <dgm:presLayoutVars>
          <dgm:bulletEnabled val="1"/>
        </dgm:presLayoutVars>
      </dgm:prSet>
      <dgm:spPr/>
    </dgm:pt>
  </dgm:ptLst>
  <dgm:cxnLst>
    <dgm:cxn modelId="{BE7E3C1D-C85C-2044-9EFE-05842F7D18C2}" type="presOf" srcId="{0F3570F6-E899-9341-852C-AC6997E2D6B6}" destId="{8ABA186E-7E1F-F04F-BB64-DA29F941FC10}" srcOrd="0" destOrd="0" presId="urn:microsoft.com/office/officeart/2005/8/layout/vList5"/>
    <dgm:cxn modelId="{3CE33539-5680-E143-8ED1-2D00DDAFD54B}" type="presOf" srcId="{CC442AC2-B725-E34A-B755-17F0B7E39E39}" destId="{29F78481-253E-DC46-9034-81B6E7E58CC2}" srcOrd="0" destOrd="0" presId="urn:microsoft.com/office/officeart/2005/8/layout/vList5"/>
    <dgm:cxn modelId="{1820C639-250C-8E43-9B90-758E9501F28F}" type="presOf" srcId="{FF3E9148-E61C-3D47-90DB-0A8BF60947DA}" destId="{A339ED30-F546-3543-B2DC-E7163910BD71}" srcOrd="0" destOrd="1" presId="urn:microsoft.com/office/officeart/2005/8/layout/vList5"/>
    <dgm:cxn modelId="{9ACBFD3B-40CD-9540-BC42-1977245B374E}" type="presOf" srcId="{49F317C8-0014-9240-883E-04291B401662}" destId="{DA0D780B-CCC8-3645-973E-5E6FEE281DFC}" srcOrd="0" destOrd="0" presId="urn:microsoft.com/office/officeart/2005/8/layout/vList5"/>
    <dgm:cxn modelId="{49BF6541-0A33-8542-8226-766EA6083763}" type="presOf" srcId="{8D6F61A0-8CC4-3448-BE86-5974178CFC08}" destId="{0544BF03-0AE5-EE48-A552-EBAE4FFF0FEA}" srcOrd="0" destOrd="0" presId="urn:microsoft.com/office/officeart/2005/8/layout/vList5"/>
    <dgm:cxn modelId="{28200668-201E-1A4E-A3E9-70316D64A70D}" srcId="{8D6F61A0-8CC4-3448-BE86-5974178CFC08}" destId="{CC442AC2-B725-E34A-B755-17F0B7E39E39}" srcOrd="0" destOrd="0" parTransId="{FA326447-9F32-4941-A600-6DE9D1434F08}" sibTransId="{27ACD52F-814F-2040-BA34-431816796193}"/>
    <dgm:cxn modelId="{A1418069-B845-6A4B-86F8-7A8D5EAF9E1C}" srcId="{A718B68F-34D5-004A-89CC-7B9F112D0741}" destId="{FB9067A3-9E9C-2B4D-BD27-07471C7C8FBC}" srcOrd="0" destOrd="0" parTransId="{5B3067BA-0E40-E84E-9B16-7DAAB036CB96}" sibTransId="{A2863FCE-DA6A-D745-AAD4-596894974639}"/>
    <dgm:cxn modelId="{89729B6B-FF62-EE43-97D0-C36179760490}" srcId="{FB9067A3-9E9C-2B4D-BD27-07471C7C8FBC}" destId="{FF3E9148-E61C-3D47-90DB-0A8BF60947DA}" srcOrd="1" destOrd="0" parTransId="{039AE93D-D430-DC46-8B64-87AAC01DD268}" sibTransId="{B2970C52-4D35-5E48-9591-F40711E322D9}"/>
    <dgm:cxn modelId="{2B8EEF6F-AA93-B542-8F82-C6327DFED050}" type="presOf" srcId="{2EC71368-5AB0-3F4E-B034-54492D6F3F04}" destId="{A339ED30-F546-3543-B2DC-E7163910BD71}" srcOrd="0" destOrd="0" presId="urn:microsoft.com/office/officeart/2005/8/layout/vList5"/>
    <dgm:cxn modelId="{A8D0D877-35BD-6D44-A487-5488BFA92A41}" srcId="{FB9067A3-9E9C-2B4D-BD27-07471C7C8FBC}" destId="{2EC71368-5AB0-3F4E-B034-54492D6F3F04}" srcOrd="0" destOrd="0" parTransId="{1891BBCA-D5C0-8B4B-AF7D-C1D9FE8423AE}" sibTransId="{F6FA4021-15A1-A642-AE73-7CBA16E154DA}"/>
    <dgm:cxn modelId="{2B8A9389-F112-7745-A8CA-644CC90B1363}" type="presOf" srcId="{A718B68F-34D5-004A-89CC-7B9F112D0741}" destId="{996607D1-BABE-FB4E-A8F1-1FD768A5097A}" srcOrd="0" destOrd="0" presId="urn:microsoft.com/office/officeart/2005/8/layout/vList5"/>
    <dgm:cxn modelId="{8CAC8191-B548-3A4C-A2C8-E0F883BC9844}" type="presOf" srcId="{0999E8EA-A0B4-7544-B7C0-623A62E690D1}" destId="{C3C7FF1F-3E5B-7B46-B584-10299CAED758}" srcOrd="0" destOrd="1" presId="urn:microsoft.com/office/officeart/2005/8/layout/vList5"/>
    <dgm:cxn modelId="{F0D12098-9E08-2040-A635-AD70A3E16FA5}" srcId="{A718B68F-34D5-004A-89CC-7B9F112D0741}" destId="{49F317C8-0014-9240-883E-04291B401662}" srcOrd="1" destOrd="0" parTransId="{7917B25C-2CC8-8F4C-94E8-2D1024C934AE}" sibTransId="{35B5F41F-D859-D54E-9004-29A7DBE85AA4}"/>
    <dgm:cxn modelId="{9FC2E998-73F0-6749-ADC6-03931F551732}" srcId="{49F317C8-0014-9240-883E-04291B401662}" destId="{0999E8EA-A0B4-7544-B7C0-623A62E690D1}" srcOrd="1" destOrd="0" parTransId="{2070E2A3-A909-9640-9D42-798E394C1FA5}" sibTransId="{E1B4F941-BF1E-3A48-8397-C91A9453B00E}"/>
    <dgm:cxn modelId="{26782CA5-D47C-F84C-91AA-BB1E8E723203}" type="presOf" srcId="{64F637F8-DF1C-CC4F-88DE-39D19C0B73BB}" destId="{0E23D83C-4E76-814D-A8ED-AF394BE3CD31}" srcOrd="0" destOrd="0" presId="urn:microsoft.com/office/officeart/2005/8/layout/vList5"/>
    <dgm:cxn modelId="{9CA99BA8-3991-5140-A2C3-55260FAC740D}" srcId="{64F637F8-DF1C-CC4F-88DE-39D19C0B73BB}" destId="{C3957BD1-1BA4-FF4F-9C7E-D0A16FD056C2}" srcOrd="1" destOrd="0" parTransId="{53C077E7-585A-244E-BC2C-F3AC685D5A11}" sibTransId="{5A728CED-7042-B144-8F65-CF15048A9E93}"/>
    <dgm:cxn modelId="{DCC669A9-E6E4-6344-B3FF-EC077018C466}" type="presOf" srcId="{A978780C-1250-6A4A-9AEE-9368F92F1FC2}" destId="{C3C7FF1F-3E5B-7B46-B584-10299CAED758}" srcOrd="0" destOrd="0" presId="urn:microsoft.com/office/officeart/2005/8/layout/vList5"/>
    <dgm:cxn modelId="{41E1E6C3-AC98-EC42-A6C5-A6C63B15FDC5}" srcId="{A718B68F-34D5-004A-89CC-7B9F112D0741}" destId="{8D6F61A0-8CC4-3448-BE86-5974178CFC08}" srcOrd="2" destOrd="0" parTransId="{2453B59F-06CE-8F43-A1E9-08E1B7AA4FB1}" sibTransId="{CC0D602C-E0F3-B645-9E02-5F6B7B90098D}"/>
    <dgm:cxn modelId="{8D08AAC7-8EE9-4E4D-97BB-52A5611B55D3}" srcId="{49F317C8-0014-9240-883E-04291B401662}" destId="{A978780C-1250-6A4A-9AEE-9368F92F1FC2}" srcOrd="0" destOrd="0" parTransId="{3698D442-1431-6447-ADCB-72BE1C08F7D5}" sibTransId="{4B62A6F4-8882-1146-B55A-6D44DA0B0221}"/>
    <dgm:cxn modelId="{257F6ACC-7495-7245-91ED-0F43668EC2A0}" type="presOf" srcId="{FB9067A3-9E9C-2B4D-BD27-07471C7C8FBC}" destId="{C95A14B7-8CB7-6348-A091-EC1B77A9968B}" srcOrd="0" destOrd="0" presId="urn:microsoft.com/office/officeart/2005/8/layout/vList5"/>
    <dgm:cxn modelId="{1422CBCD-9404-0E49-A1B0-B5156578F4F8}" srcId="{A718B68F-34D5-004A-89CC-7B9F112D0741}" destId="{64F637F8-DF1C-CC4F-88DE-39D19C0B73BB}" srcOrd="3" destOrd="0" parTransId="{99384498-0AB2-4344-BBFF-09545C6EB9B1}" sibTransId="{4E47F012-D76E-2448-8CF0-CA9DFD11D4D9}"/>
    <dgm:cxn modelId="{6D959FE2-F91F-0F40-8A16-E24686941DC4}" type="presOf" srcId="{C3957BD1-1BA4-FF4F-9C7E-D0A16FD056C2}" destId="{8ABA186E-7E1F-F04F-BB64-DA29F941FC10}" srcOrd="0" destOrd="1" presId="urn:microsoft.com/office/officeart/2005/8/layout/vList5"/>
    <dgm:cxn modelId="{BA678EED-2701-144A-A009-D6D4F8B3631A}" srcId="{64F637F8-DF1C-CC4F-88DE-39D19C0B73BB}" destId="{0F3570F6-E899-9341-852C-AC6997E2D6B6}" srcOrd="0" destOrd="0" parTransId="{587DDA9B-E4DC-5F4A-BC83-D5B07524B81E}" sibTransId="{29060FE8-7331-D54F-AFF7-ED972427A677}"/>
    <dgm:cxn modelId="{634C4085-3A26-724D-8A09-D20486DC20FB}" type="presParOf" srcId="{996607D1-BABE-FB4E-A8F1-1FD768A5097A}" destId="{EFCE0F3C-FA70-9947-BFBC-C2DB847413DC}" srcOrd="0" destOrd="0" presId="urn:microsoft.com/office/officeart/2005/8/layout/vList5"/>
    <dgm:cxn modelId="{6D3E8218-0698-264D-9B91-BC1C4D3799C4}" type="presParOf" srcId="{EFCE0F3C-FA70-9947-BFBC-C2DB847413DC}" destId="{C95A14B7-8CB7-6348-A091-EC1B77A9968B}" srcOrd="0" destOrd="0" presId="urn:microsoft.com/office/officeart/2005/8/layout/vList5"/>
    <dgm:cxn modelId="{EDFB7680-65BC-CF4B-B2A0-D03EF0D88D5D}" type="presParOf" srcId="{EFCE0F3C-FA70-9947-BFBC-C2DB847413DC}" destId="{A339ED30-F546-3543-B2DC-E7163910BD71}" srcOrd="1" destOrd="0" presId="urn:microsoft.com/office/officeart/2005/8/layout/vList5"/>
    <dgm:cxn modelId="{F52B9200-95FB-7743-8D1A-9CA24D606046}" type="presParOf" srcId="{996607D1-BABE-FB4E-A8F1-1FD768A5097A}" destId="{D4E0F602-FFDD-9C49-B22B-000638CCB1E4}" srcOrd="1" destOrd="0" presId="urn:microsoft.com/office/officeart/2005/8/layout/vList5"/>
    <dgm:cxn modelId="{597E1562-1F44-D749-A25A-091164AE2C52}" type="presParOf" srcId="{996607D1-BABE-FB4E-A8F1-1FD768A5097A}" destId="{169C05F0-4D6D-C347-A4AB-0C841071423E}" srcOrd="2" destOrd="0" presId="urn:microsoft.com/office/officeart/2005/8/layout/vList5"/>
    <dgm:cxn modelId="{42FC2F6F-D1D1-FC4A-BF56-E70A252D3A19}" type="presParOf" srcId="{169C05F0-4D6D-C347-A4AB-0C841071423E}" destId="{DA0D780B-CCC8-3645-973E-5E6FEE281DFC}" srcOrd="0" destOrd="0" presId="urn:microsoft.com/office/officeart/2005/8/layout/vList5"/>
    <dgm:cxn modelId="{CA327FE6-941A-C74C-9732-6F60CE4AC707}" type="presParOf" srcId="{169C05F0-4D6D-C347-A4AB-0C841071423E}" destId="{C3C7FF1F-3E5B-7B46-B584-10299CAED758}" srcOrd="1" destOrd="0" presId="urn:microsoft.com/office/officeart/2005/8/layout/vList5"/>
    <dgm:cxn modelId="{25CFB8B3-0239-9947-A6A6-65FC118BB7E7}" type="presParOf" srcId="{996607D1-BABE-FB4E-A8F1-1FD768A5097A}" destId="{B1FA429D-B0CC-F044-B22D-D6F2F950E92C}" srcOrd="3" destOrd="0" presId="urn:microsoft.com/office/officeart/2005/8/layout/vList5"/>
    <dgm:cxn modelId="{42E7FE68-96BB-AC41-9F63-DBF346877B73}" type="presParOf" srcId="{996607D1-BABE-FB4E-A8F1-1FD768A5097A}" destId="{F4B62190-ED30-6942-83FA-7312FC7AF531}" srcOrd="4" destOrd="0" presId="urn:microsoft.com/office/officeart/2005/8/layout/vList5"/>
    <dgm:cxn modelId="{F98C078E-C724-6244-B936-C4E26A289D89}" type="presParOf" srcId="{F4B62190-ED30-6942-83FA-7312FC7AF531}" destId="{0544BF03-0AE5-EE48-A552-EBAE4FFF0FEA}" srcOrd="0" destOrd="0" presId="urn:microsoft.com/office/officeart/2005/8/layout/vList5"/>
    <dgm:cxn modelId="{5ADD6035-5274-BD4C-8261-A19F67015F50}" type="presParOf" srcId="{F4B62190-ED30-6942-83FA-7312FC7AF531}" destId="{29F78481-253E-DC46-9034-81B6E7E58CC2}" srcOrd="1" destOrd="0" presId="urn:microsoft.com/office/officeart/2005/8/layout/vList5"/>
    <dgm:cxn modelId="{B191391F-FF52-E449-8802-7E03FD558E24}" type="presParOf" srcId="{996607D1-BABE-FB4E-A8F1-1FD768A5097A}" destId="{E5840490-534F-8E46-8A7E-86E0ADA8F94C}" srcOrd="5" destOrd="0" presId="urn:microsoft.com/office/officeart/2005/8/layout/vList5"/>
    <dgm:cxn modelId="{382645E3-07DF-6F46-B021-3E5FC233E83C}" type="presParOf" srcId="{996607D1-BABE-FB4E-A8F1-1FD768A5097A}" destId="{4FE45AC7-95F6-C74F-888D-A28E60F6CFDE}" srcOrd="6" destOrd="0" presId="urn:microsoft.com/office/officeart/2005/8/layout/vList5"/>
    <dgm:cxn modelId="{F02CE9FC-225E-714D-B780-F68B1B97C211}" type="presParOf" srcId="{4FE45AC7-95F6-C74F-888D-A28E60F6CFDE}" destId="{0E23D83C-4E76-814D-A8ED-AF394BE3CD31}" srcOrd="0" destOrd="0" presId="urn:microsoft.com/office/officeart/2005/8/layout/vList5"/>
    <dgm:cxn modelId="{27708A74-0DD6-D84B-8698-FF2C74491AA8}" type="presParOf" srcId="{4FE45AC7-95F6-C74F-888D-A28E60F6CFDE}" destId="{8ABA186E-7E1F-F04F-BB64-DA29F941FC1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A540399-9951-124E-9859-A3C72E9216ED}" type="doc">
      <dgm:prSet loTypeId="urn:microsoft.com/office/officeart/2008/layout/HorizontalMultiLevelHierarchy" loCatId="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C3FCBC3C-EC97-2245-9D48-460B254FE441}">
      <dgm:prSet phldrT="[Text]"/>
      <dgm:spPr/>
      <dgm:t>
        <a:bodyPr/>
        <a:lstStyle/>
        <a:p>
          <a:r>
            <a:rPr lang="en-US" dirty="0"/>
            <a:t>Components</a:t>
          </a:r>
        </a:p>
      </dgm:t>
    </dgm:pt>
    <dgm:pt modelId="{8DBE8783-586F-7442-A910-A9E04B29D65F}" type="parTrans" cxnId="{28B078A0-F1D3-344D-A7F6-C90B9B59CF73}">
      <dgm:prSet/>
      <dgm:spPr/>
      <dgm:t>
        <a:bodyPr/>
        <a:lstStyle/>
        <a:p>
          <a:endParaRPr lang="en-US"/>
        </a:p>
      </dgm:t>
    </dgm:pt>
    <dgm:pt modelId="{787D2124-361A-0146-A8DA-28578C8160CE}" type="sibTrans" cxnId="{28B078A0-F1D3-344D-A7F6-C90B9B59CF73}">
      <dgm:prSet/>
      <dgm:spPr/>
      <dgm:t>
        <a:bodyPr/>
        <a:lstStyle/>
        <a:p>
          <a:endParaRPr lang="en-US"/>
        </a:p>
      </dgm:t>
    </dgm:pt>
    <dgm:pt modelId="{B48DCB3D-9836-6D4D-9E22-EE313BEA86A9}">
      <dgm:prSet phldrT="[Text]"/>
      <dgm:spPr/>
      <dgm:t>
        <a:bodyPr/>
        <a:lstStyle/>
        <a:p>
          <a:r>
            <a:rPr lang="en-US" dirty="0"/>
            <a:t>Permitting and Approvals</a:t>
          </a:r>
        </a:p>
      </dgm:t>
    </dgm:pt>
    <dgm:pt modelId="{F9C82ACC-0748-DF49-81AC-5D1746894A28}" type="parTrans" cxnId="{FC96D91C-D2A4-7842-B08F-C8E01E24E4EB}">
      <dgm:prSet/>
      <dgm:spPr/>
      <dgm:t>
        <a:bodyPr/>
        <a:lstStyle/>
        <a:p>
          <a:endParaRPr lang="en-US"/>
        </a:p>
      </dgm:t>
    </dgm:pt>
    <dgm:pt modelId="{E5940BF6-B72D-4844-AD73-FEA0CBE1EA5A}" type="sibTrans" cxnId="{FC96D91C-D2A4-7842-B08F-C8E01E24E4EB}">
      <dgm:prSet/>
      <dgm:spPr/>
      <dgm:t>
        <a:bodyPr/>
        <a:lstStyle/>
        <a:p>
          <a:endParaRPr lang="en-US"/>
        </a:p>
      </dgm:t>
    </dgm:pt>
    <dgm:pt modelId="{9AE94503-04C7-7D4C-9AE2-4051CFA8A0CA}">
      <dgm:prSet phldrT="[Text]"/>
      <dgm:spPr/>
      <dgm:t>
        <a:bodyPr/>
        <a:lstStyle/>
        <a:p>
          <a:r>
            <a:rPr lang="en-US" dirty="0"/>
            <a:t>Construction</a:t>
          </a:r>
        </a:p>
      </dgm:t>
    </dgm:pt>
    <dgm:pt modelId="{0486EB7B-730A-6B4C-A08F-8144D80877DA}" type="parTrans" cxnId="{ECBB427A-ECBC-CC48-9FD5-D8679653D965}">
      <dgm:prSet/>
      <dgm:spPr/>
      <dgm:t>
        <a:bodyPr/>
        <a:lstStyle/>
        <a:p>
          <a:endParaRPr lang="en-US"/>
        </a:p>
      </dgm:t>
    </dgm:pt>
    <dgm:pt modelId="{9EE1C1D9-A479-B648-A9FB-F2EF000FF3C3}" type="sibTrans" cxnId="{ECBB427A-ECBC-CC48-9FD5-D8679653D965}">
      <dgm:prSet/>
      <dgm:spPr/>
      <dgm:t>
        <a:bodyPr/>
        <a:lstStyle/>
        <a:p>
          <a:endParaRPr lang="en-US"/>
        </a:p>
      </dgm:t>
    </dgm:pt>
    <dgm:pt modelId="{B267591A-1BBD-104A-A630-28DA051D0E57}">
      <dgm:prSet phldrT="[Text]"/>
      <dgm:spPr/>
      <dgm:t>
        <a:bodyPr/>
        <a:lstStyle/>
        <a:p>
          <a:r>
            <a:rPr lang="en-US" dirty="0"/>
            <a:t>Pre-Development</a:t>
          </a:r>
        </a:p>
      </dgm:t>
    </dgm:pt>
    <dgm:pt modelId="{D0F9A0F5-34F6-B444-9DDC-A5C664940E6C}" type="parTrans" cxnId="{C33401D2-641F-AE44-AAB8-1944E3C30B59}">
      <dgm:prSet/>
      <dgm:spPr/>
      <dgm:t>
        <a:bodyPr/>
        <a:lstStyle/>
        <a:p>
          <a:endParaRPr lang="en-US"/>
        </a:p>
      </dgm:t>
    </dgm:pt>
    <dgm:pt modelId="{B3CEC229-C44D-A94F-9A38-897973CC5089}" type="sibTrans" cxnId="{C33401D2-641F-AE44-AAB8-1944E3C30B59}">
      <dgm:prSet/>
      <dgm:spPr/>
      <dgm:t>
        <a:bodyPr/>
        <a:lstStyle/>
        <a:p>
          <a:endParaRPr lang="en-US"/>
        </a:p>
      </dgm:t>
    </dgm:pt>
    <dgm:pt modelId="{099DCA25-1A49-1346-84CF-CF7944745727}">
      <dgm:prSet phldrT="[Text]"/>
      <dgm:spPr/>
      <dgm:t>
        <a:bodyPr/>
        <a:lstStyle/>
        <a:p>
          <a:r>
            <a:rPr lang="en-US" dirty="0"/>
            <a:t>Financing and Capital</a:t>
          </a:r>
        </a:p>
      </dgm:t>
    </dgm:pt>
    <dgm:pt modelId="{CCD57ED1-1FA8-C24B-89B9-370A5350FF2D}" type="parTrans" cxnId="{CF39A02F-F4CA-FB40-95BC-29DA6D338D5C}">
      <dgm:prSet/>
      <dgm:spPr/>
      <dgm:t>
        <a:bodyPr/>
        <a:lstStyle/>
        <a:p>
          <a:endParaRPr lang="en-US"/>
        </a:p>
      </dgm:t>
    </dgm:pt>
    <dgm:pt modelId="{55C0B613-717F-E641-9AC0-DB673F621FDA}" type="sibTrans" cxnId="{CF39A02F-F4CA-FB40-95BC-29DA6D338D5C}">
      <dgm:prSet/>
      <dgm:spPr/>
      <dgm:t>
        <a:bodyPr/>
        <a:lstStyle/>
        <a:p>
          <a:endParaRPr lang="en-US"/>
        </a:p>
      </dgm:t>
    </dgm:pt>
    <dgm:pt modelId="{399240B3-51B0-FE49-925E-7D2773A1F680}">
      <dgm:prSet phldrT="[Text]"/>
      <dgm:spPr/>
      <dgm:t>
        <a:bodyPr/>
        <a:lstStyle/>
        <a:p>
          <a:r>
            <a:rPr lang="en-US" dirty="0"/>
            <a:t>Site Acquisition</a:t>
          </a:r>
        </a:p>
      </dgm:t>
    </dgm:pt>
    <dgm:pt modelId="{C801DA20-83A6-6648-8825-51C1DEB874EC}" type="parTrans" cxnId="{251E458C-B823-7549-9F2A-846D5ED6D963}">
      <dgm:prSet/>
      <dgm:spPr/>
      <dgm:t>
        <a:bodyPr/>
        <a:lstStyle/>
        <a:p>
          <a:endParaRPr lang="en-US"/>
        </a:p>
      </dgm:t>
    </dgm:pt>
    <dgm:pt modelId="{8BEBCE97-B83F-6449-BA9A-55752B845DC1}" type="sibTrans" cxnId="{251E458C-B823-7549-9F2A-846D5ED6D963}">
      <dgm:prSet/>
      <dgm:spPr/>
      <dgm:t>
        <a:bodyPr/>
        <a:lstStyle/>
        <a:p>
          <a:endParaRPr lang="en-US"/>
        </a:p>
      </dgm:t>
    </dgm:pt>
    <dgm:pt modelId="{A2C22241-FCEC-8540-AF83-C5003C43F674}" type="pres">
      <dgm:prSet presAssocID="{FA540399-9951-124E-9859-A3C72E9216ED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B59AEC5F-CFCC-3D44-851B-DE02AE5C388D}" type="pres">
      <dgm:prSet presAssocID="{C3FCBC3C-EC97-2245-9D48-460B254FE441}" presName="root1" presStyleCnt="0"/>
      <dgm:spPr/>
    </dgm:pt>
    <dgm:pt modelId="{B4C02FC6-47C8-AF48-9F2A-0E94AE030A29}" type="pres">
      <dgm:prSet presAssocID="{C3FCBC3C-EC97-2245-9D48-460B254FE441}" presName="LevelOneTextNode" presStyleLbl="node0" presStyleIdx="0" presStyleCnt="1">
        <dgm:presLayoutVars>
          <dgm:chPref val="3"/>
        </dgm:presLayoutVars>
      </dgm:prSet>
      <dgm:spPr/>
    </dgm:pt>
    <dgm:pt modelId="{301FEB88-5146-214E-918F-B9456FEBB11A}" type="pres">
      <dgm:prSet presAssocID="{C3FCBC3C-EC97-2245-9D48-460B254FE441}" presName="level2hierChild" presStyleCnt="0"/>
      <dgm:spPr/>
    </dgm:pt>
    <dgm:pt modelId="{2C129A56-CAE6-E044-A217-A134C6520E8B}" type="pres">
      <dgm:prSet presAssocID="{C801DA20-83A6-6648-8825-51C1DEB874EC}" presName="conn2-1" presStyleLbl="parChTrans1D2" presStyleIdx="0" presStyleCnt="5"/>
      <dgm:spPr/>
    </dgm:pt>
    <dgm:pt modelId="{8E81D809-01D9-304C-BBFF-8F0BF22EF20E}" type="pres">
      <dgm:prSet presAssocID="{C801DA20-83A6-6648-8825-51C1DEB874EC}" presName="connTx" presStyleLbl="parChTrans1D2" presStyleIdx="0" presStyleCnt="5"/>
      <dgm:spPr/>
    </dgm:pt>
    <dgm:pt modelId="{E536D0F1-34DE-D54E-A854-6B8052AAA591}" type="pres">
      <dgm:prSet presAssocID="{399240B3-51B0-FE49-925E-7D2773A1F680}" presName="root2" presStyleCnt="0"/>
      <dgm:spPr/>
    </dgm:pt>
    <dgm:pt modelId="{6A7A28CB-CC05-7F42-84A5-2330D7873E0A}" type="pres">
      <dgm:prSet presAssocID="{399240B3-51B0-FE49-925E-7D2773A1F680}" presName="LevelTwoTextNode" presStyleLbl="node2" presStyleIdx="0" presStyleCnt="5">
        <dgm:presLayoutVars>
          <dgm:chPref val="3"/>
        </dgm:presLayoutVars>
      </dgm:prSet>
      <dgm:spPr/>
    </dgm:pt>
    <dgm:pt modelId="{B9D9383C-94E2-054C-BF2B-77D6ADE319DC}" type="pres">
      <dgm:prSet presAssocID="{399240B3-51B0-FE49-925E-7D2773A1F680}" presName="level3hierChild" presStyleCnt="0"/>
      <dgm:spPr/>
    </dgm:pt>
    <dgm:pt modelId="{F2E0750C-F98D-BD4B-A1B3-BE62B3CA7EA6}" type="pres">
      <dgm:prSet presAssocID="{D0F9A0F5-34F6-B444-9DDC-A5C664940E6C}" presName="conn2-1" presStyleLbl="parChTrans1D2" presStyleIdx="1" presStyleCnt="5"/>
      <dgm:spPr/>
    </dgm:pt>
    <dgm:pt modelId="{50D04E9F-EAD1-CD44-9068-277A0D57EFD4}" type="pres">
      <dgm:prSet presAssocID="{D0F9A0F5-34F6-B444-9DDC-A5C664940E6C}" presName="connTx" presStyleLbl="parChTrans1D2" presStyleIdx="1" presStyleCnt="5"/>
      <dgm:spPr/>
    </dgm:pt>
    <dgm:pt modelId="{DE3DD9FE-2AC2-3A42-BFA7-82BA0861523D}" type="pres">
      <dgm:prSet presAssocID="{B267591A-1BBD-104A-A630-28DA051D0E57}" presName="root2" presStyleCnt="0"/>
      <dgm:spPr/>
    </dgm:pt>
    <dgm:pt modelId="{BDDAFC56-CA20-A542-AB6B-1905B47AC011}" type="pres">
      <dgm:prSet presAssocID="{B267591A-1BBD-104A-A630-28DA051D0E57}" presName="LevelTwoTextNode" presStyleLbl="node2" presStyleIdx="1" presStyleCnt="5">
        <dgm:presLayoutVars>
          <dgm:chPref val="3"/>
        </dgm:presLayoutVars>
      </dgm:prSet>
      <dgm:spPr/>
    </dgm:pt>
    <dgm:pt modelId="{67CC099E-C834-784B-989F-D8C4E525B492}" type="pres">
      <dgm:prSet presAssocID="{B267591A-1BBD-104A-A630-28DA051D0E57}" presName="level3hierChild" presStyleCnt="0"/>
      <dgm:spPr/>
    </dgm:pt>
    <dgm:pt modelId="{0053C77A-97C1-804E-AABA-D188C9FA29E6}" type="pres">
      <dgm:prSet presAssocID="{F9C82ACC-0748-DF49-81AC-5D1746894A28}" presName="conn2-1" presStyleLbl="parChTrans1D2" presStyleIdx="2" presStyleCnt="5"/>
      <dgm:spPr/>
    </dgm:pt>
    <dgm:pt modelId="{A15AA316-81C2-7B45-A82D-B62CCEE1AED6}" type="pres">
      <dgm:prSet presAssocID="{F9C82ACC-0748-DF49-81AC-5D1746894A28}" presName="connTx" presStyleLbl="parChTrans1D2" presStyleIdx="2" presStyleCnt="5"/>
      <dgm:spPr/>
    </dgm:pt>
    <dgm:pt modelId="{DDB12DAD-925B-F544-8E3E-97BD1D6AD42F}" type="pres">
      <dgm:prSet presAssocID="{B48DCB3D-9836-6D4D-9E22-EE313BEA86A9}" presName="root2" presStyleCnt="0"/>
      <dgm:spPr/>
    </dgm:pt>
    <dgm:pt modelId="{C0CA913E-78AB-624D-9400-45AC7474783A}" type="pres">
      <dgm:prSet presAssocID="{B48DCB3D-9836-6D4D-9E22-EE313BEA86A9}" presName="LevelTwoTextNode" presStyleLbl="node2" presStyleIdx="2" presStyleCnt="5">
        <dgm:presLayoutVars>
          <dgm:chPref val="3"/>
        </dgm:presLayoutVars>
      </dgm:prSet>
      <dgm:spPr/>
    </dgm:pt>
    <dgm:pt modelId="{101A1577-C746-6448-A55E-5C124DC7F1FD}" type="pres">
      <dgm:prSet presAssocID="{B48DCB3D-9836-6D4D-9E22-EE313BEA86A9}" presName="level3hierChild" presStyleCnt="0"/>
      <dgm:spPr/>
    </dgm:pt>
    <dgm:pt modelId="{27F78CBE-9D1D-3E41-A4D0-94A4006D2255}" type="pres">
      <dgm:prSet presAssocID="{CCD57ED1-1FA8-C24B-89B9-370A5350FF2D}" presName="conn2-1" presStyleLbl="parChTrans1D2" presStyleIdx="3" presStyleCnt="5"/>
      <dgm:spPr/>
    </dgm:pt>
    <dgm:pt modelId="{9072BAB7-DE17-9C4B-AB32-E4BEB9019AE3}" type="pres">
      <dgm:prSet presAssocID="{CCD57ED1-1FA8-C24B-89B9-370A5350FF2D}" presName="connTx" presStyleLbl="parChTrans1D2" presStyleIdx="3" presStyleCnt="5"/>
      <dgm:spPr/>
    </dgm:pt>
    <dgm:pt modelId="{AC8EF79D-9D18-CA43-83A1-545E0AC4683E}" type="pres">
      <dgm:prSet presAssocID="{099DCA25-1A49-1346-84CF-CF7944745727}" presName="root2" presStyleCnt="0"/>
      <dgm:spPr/>
    </dgm:pt>
    <dgm:pt modelId="{BB2D791B-9BFF-6043-8B5D-45009C7BE60B}" type="pres">
      <dgm:prSet presAssocID="{099DCA25-1A49-1346-84CF-CF7944745727}" presName="LevelTwoTextNode" presStyleLbl="node2" presStyleIdx="3" presStyleCnt="5">
        <dgm:presLayoutVars>
          <dgm:chPref val="3"/>
        </dgm:presLayoutVars>
      </dgm:prSet>
      <dgm:spPr/>
    </dgm:pt>
    <dgm:pt modelId="{54F0BEFD-8D36-A94E-AC37-0D7279D4F8B7}" type="pres">
      <dgm:prSet presAssocID="{099DCA25-1A49-1346-84CF-CF7944745727}" presName="level3hierChild" presStyleCnt="0"/>
      <dgm:spPr/>
    </dgm:pt>
    <dgm:pt modelId="{7761CC02-D9F6-7044-B0F0-78A998942C27}" type="pres">
      <dgm:prSet presAssocID="{0486EB7B-730A-6B4C-A08F-8144D80877DA}" presName="conn2-1" presStyleLbl="parChTrans1D2" presStyleIdx="4" presStyleCnt="5"/>
      <dgm:spPr/>
    </dgm:pt>
    <dgm:pt modelId="{5CE7483D-1378-7148-81ED-E234AFA83B31}" type="pres">
      <dgm:prSet presAssocID="{0486EB7B-730A-6B4C-A08F-8144D80877DA}" presName="connTx" presStyleLbl="parChTrans1D2" presStyleIdx="4" presStyleCnt="5"/>
      <dgm:spPr/>
    </dgm:pt>
    <dgm:pt modelId="{D0568F54-CA04-EB43-BD81-4B00F93DFAF5}" type="pres">
      <dgm:prSet presAssocID="{9AE94503-04C7-7D4C-9AE2-4051CFA8A0CA}" presName="root2" presStyleCnt="0"/>
      <dgm:spPr/>
    </dgm:pt>
    <dgm:pt modelId="{C0B9FB30-6D3D-A545-A055-644A3FA27186}" type="pres">
      <dgm:prSet presAssocID="{9AE94503-04C7-7D4C-9AE2-4051CFA8A0CA}" presName="LevelTwoTextNode" presStyleLbl="node2" presStyleIdx="4" presStyleCnt="5">
        <dgm:presLayoutVars>
          <dgm:chPref val="3"/>
        </dgm:presLayoutVars>
      </dgm:prSet>
      <dgm:spPr/>
    </dgm:pt>
    <dgm:pt modelId="{10923EB0-579A-4F49-935C-5E5D06FD1792}" type="pres">
      <dgm:prSet presAssocID="{9AE94503-04C7-7D4C-9AE2-4051CFA8A0CA}" presName="level3hierChild" presStyleCnt="0"/>
      <dgm:spPr/>
    </dgm:pt>
  </dgm:ptLst>
  <dgm:cxnLst>
    <dgm:cxn modelId="{35A6740C-1E5D-C947-88C3-5427D67C5335}" type="presOf" srcId="{CCD57ED1-1FA8-C24B-89B9-370A5350FF2D}" destId="{27F78CBE-9D1D-3E41-A4D0-94A4006D2255}" srcOrd="0" destOrd="0" presId="urn:microsoft.com/office/officeart/2008/layout/HorizontalMultiLevelHierarchy"/>
    <dgm:cxn modelId="{FC96D91C-D2A4-7842-B08F-C8E01E24E4EB}" srcId="{C3FCBC3C-EC97-2245-9D48-460B254FE441}" destId="{B48DCB3D-9836-6D4D-9E22-EE313BEA86A9}" srcOrd="2" destOrd="0" parTransId="{F9C82ACC-0748-DF49-81AC-5D1746894A28}" sibTransId="{E5940BF6-B72D-4844-AD73-FEA0CBE1EA5A}"/>
    <dgm:cxn modelId="{67ECED22-F48C-8B45-8A2F-AD1644DA5AA7}" type="presOf" srcId="{CCD57ED1-1FA8-C24B-89B9-370A5350FF2D}" destId="{9072BAB7-DE17-9C4B-AB32-E4BEB9019AE3}" srcOrd="1" destOrd="0" presId="urn:microsoft.com/office/officeart/2008/layout/HorizontalMultiLevelHierarchy"/>
    <dgm:cxn modelId="{CF39A02F-F4CA-FB40-95BC-29DA6D338D5C}" srcId="{C3FCBC3C-EC97-2245-9D48-460B254FE441}" destId="{099DCA25-1A49-1346-84CF-CF7944745727}" srcOrd="3" destOrd="0" parTransId="{CCD57ED1-1FA8-C24B-89B9-370A5350FF2D}" sibTransId="{55C0B613-717F-E641-9AC0-DB673F621FDA}"/>
    <dgm:cxn modelId="{055EFC48-AF63-6D46-8220-30AE4F8134DE}" type="presOf" srcId="{FA540399-9951-124E-9859-A3C72E9216ED}" destId="{A2C22241-FCEC-8540-AF83-C5003C43F674}" srcOrd="0" destOrd="0" presId="urn:microsoft.com/office/officeart/2008/layout/HorizontalMultiLevelHierarchy"/>
    <dgm:cxn modelId="{7ADB7364-91FD-1C49-84D9-57CCEABA632A}" type="presOf" srcId="{399240B3-51B0-FE49-925E-7D2773A1F680}" destId="{6A7A28CB-CC05-7F42-84A5-2330D7873E0A}" srcOrd="0" destOrd="0" presId="urn:microsoft.com/office/officeart/2008/layout/HorizontalMultiLevelHierarchy"/>
    <dgm:cxn modelId="{DB52AF71-429E-3D49-95E7-C1368CF7525F}" type="presOf" srcId="{B267591A-1BBD-104A-A630-28DA051D0E57}" destId="{BDDAFC56-CA20-A542-AB6B-1905B47AC011}" srcOrd="0" destOrd="0" presId="urn:microsoft.com/office/officeart/2008/layout/HorizontalMultiLevelHierarchy"/>
    <dgm:cxn modelId="{981D2879-CB08-6A4B-A2E6-67C714F0DF14}" type="presOf" srcId="{0486EB7B-730A-6B4C-A08F-8144D80877DA}" destId="{5CE7483D-1378-7148-81ED-E234AFA83B31}" srcOrd="1" destOrd="0" presId="urn:microsoft.com/office/officeart/2008/layout/HorizontalMultiLevelHierarchy"/>
    <dgm:cxn modelId="{ECBB427A-ECBC-CC48-9FD5-D8679653D965}" srcId="{C3FCBC3C-EC97-2245-9D48-460B254FE441}" destId="{9AE94503-04C7-7D4C-9AE2-4051CFA8A0CA}" srcOrd="4" destOrd="0" parTransId="{0486EB7B-730A-6B4C-A08F-8144D80877DA}" sibTransId="{9EE1C1D9-A479-B648-A9FB-F2EF000FF3C3}"/>
    <dgm:cxn modelId="{C362EB7C-462C-0A43-AC36-B868CF8945AD}" type="presOf" srcId="{D0F9A0F5-34F6-B444-9DDC-A5C664940E6C}" destId="{50D04E9F-EAD1-CD44-9068-277A0D57EFD4}" srcOrd="1" destOrd="0" presId="urn:microsoft.com/office/officeart/2008/layout/HorizontalMultiLevelHierarchy"/>
    <dgm:cxn modelId="{D7C34A7F-8007-7C42-BA86-1E7B98C8C65D}" type="presOf" srcId="{F9C82ACC-0748-DF49-81AC-5D1746894A28}" destId="{0053C77A-97C1-804E-AABA-D188C9FA29E6}" srcOrd="0" destOrd="0" presId="urn:microsoft.com/office/officeart/2008/layout/HorizontalMultiLevelHierarchy"/>
    <dgm:cxn modelId="{251E458C-B823-7549-9F2A-846D5ED6D963}" srcId="{C3FCBC3C-EC97-2245-9D48-460B254FE441}" destId="{399240B3-51B0-FE49-925E-7D2773A1F680}" srcOrd="0" destOrd="0" parTransId="{C801DA20-83A6-6648-8825-51C1DEB874EC}" sibTransId="{8BEBCE97-B83F-6449-BA9A-55752B845DC1}"/>
    <dgm:cxn modelId="{A495709E-1E64-B14F-A90E-7E77C5DF0C2A}" type="presOf" srcId="{9AE94503-04C7-7D4C-9AE2-4051CFA8A0CA}" destId="{C0B9FB30-6D3D-A545-A055-644A3FA27186}" srcOrd="0" destOrd="0" presId="urn:microsoft.com/office/officeart/2008/layout/HorizontalMultiLevelHierarchy"/>
    <dgm:cxn modelId="{28B078A0-F1D3-344D-A7F6-C90B9B59CF73}" srcId="{FA540399-9951-124E-9859-A3C72E9216ED}" destId="{C3FCBC3C-EC97-2245-9D48-460B254FE441}" srcOrd="0" destOrd="0" parTransId="{8DBE8783-586F-7442-A910-A9E04B29D65F}" sibTransId="{787D2124-361A-0146-A8DA-28578C8160CE}"/>
    <dgm:cxn modelId="{10310CA4-8FE6-6748-AC32-2B537CFAD881}" type="presOf" srcId="{099DCA25-1A49-1346-84CF-CF7944745727}" destId="{BB2D791B-9BFF-6043-8B5D-45009C7BE60B}" srcOrd="0" destOrd="0" presId="urn:microsoft.com/office/officeart/2008/layout/HorizontalMultiLevelHierarchy"/>
    <dgm:cxn modelId="{900BE9A6-0340-9640-9692-11218ADF3C22}" type="presOf" srcId="{0486EB7B-730A-6B4C-A08F-8144D80877DA}" destId="{7761CC02-D9F6-7044-B0F0-78A998942C27}" srcOrd="0" destOrd="0" presId="urn:microsoft.com/office/officeart/2008/layout/HorizontalMultiLevelHierarchy"/>
    <dgm:cxn modelId="{149F0EA8-E3B7-704C-B7A6-DC1B61083A2D}" type="presOf" srcId="{F9C82ACC-0748-DF49-81AC-5D1746894A28}" destId="{A15AA316-81C2-7B45-A82D-B62CCEE1AED6}" srcOrd="1" destOrd="0" presId="urn:microsoft.com/office/officeart/2008/layout/HorizontalMultiLevelHierarchy"/>
    <dgm:cxn modelId="{C33401D2-641F-AE44-AAB8-1944E3C30B59}" srcId="{C3FCBC3C-EC97-2245-9D48-460B254FE441}" destId="{B267591A-1BBD-104A-A630-28DA051D0E57}" srcOrd="1" destOrd="0" parTransId="{D0F9A0F5-34F6-B444-9DDC-A5C664940E6C}" sibTransId="{B3CEC229-C44D-A94F-9A38-897973CC5089}"/>
    <dgm:cxn modelId="{6AF608D8-A81E-E341-8AB7-F5732D4ACB99}" type="presOf" srcId="{C801DA20-83A6-6648-8825-51C1DEB874EC}" destId="{8E81D809-01D9-304C-BBFF-8F0BF22EF20E}" srcOrd="1" destOrd="0" presId="urn:microsoft.com/office/officeart/2008/layout/HorizontalMultiLevelHierarchy"/>
    <dgm:cxn modelId="{F76553E2-9018-6C4B-B19F-7ABAE2524601}" type="presOf" srcId="{C801DA20-83A6-6648-8825-51C1DEB874EC}" destId="{2C129A56-CAE6-E044-A217-A134C6520E8B}" srcOrd="0" destOrd="0" presId="urn:microsoft.com/office/officeart/2008/layout/HorizontalMultiLevelHierarchy"/>
    <dgm:cxn modelId="{57396FE4-8AE4-3C4F-96FB-2C474DD7D613}" type="presOf" srcId="{C3FCBC3C-EC97-2245-9D48-460B254FE441}" destId="{B4C02FC6-47C8-AF48-9F2A-0E94AE030A29}" srcOrd="0" destOrd="0" presId="urn:microsoft.com/office/officeart/2008/layout/HorizontalMultiLevelHierarchy"/>
    <dgm:cxn modelId="{17366EE7-E187-1345-A53C-662762E0AEB3}" type="presOf" srcId="{B48DCB3D-9836-6D4D-9E22-EE313BEA86A9}" destId="{C0CA913E-78AB-624D-9400-45AC7474783A}" srcOrd="0" destOrd="0" presId="urn:microsoft.com/office/officeart/2008/layout/HorizontalMultiLevelHierarchy"/>
    <dgm:cxn modelId="{BA187FF5-05E5-4841-81D2-40CB6FF6BF9A}" type="presOf" srcId="{D0F9A0F5-34F6-B444-9DDC-A5C664940E6C}" destId="{F2E0750C-F98D-BD4B-A1B3-BE62B3CA7EA6}" srcOrd="0" destOrd="0" presId="urn:microsoft.com/office/officeart/2008/layout/HorizontalMultiLevelHierarchy"/>
    <dgm:cxn modelId="{A3300255-8CC0-2D43-9D75-F7FB7EFAE7C7}" type="presParOf" srcId="{A2C22241-FCEC-8540-AF83-C5003C43F674}" destId="{B59AEC5F-CFCC-3D44-851B-DE02AE5C388D}" srcOrd="0" destOrd="0" presId="urn:microsoft.com/office/officeart/2008/layout/HorizontalMultiLevelHierarchy"/>
    <dgm:cxn modelId="{6DDC0434-8A58-7448-8FC8-314882DFA0AE}" type="presParOf" srcId="{B59AEC5F-CFCC-3D44-851B-DE02AE5C388D}" destId="{B4C02FC6-47C8-AF48-9F2A-0E94AE030A29}" srcOrd="0" destOrd="0" presId="urn:microsoft.com/office/officeart/2008/layout/HorizontalMultiLevelHierarchy"/>
    <dgm:cxn modelId="{85F0B4CD-7406-7C43-95AF-CB21F99E0288}" type="presParOf" srcId="{B59AEC5F-CFCC-3D44-851B-DE02AE5C388D}" destId="{301FEB88-5146-214E-918F-B9456FEBB11A}" srcOrd="1" destOrd="0" presId="urn:microsoft.com/office/officeart/2008/layout/HorizontalMultiLevelHierarchy"/>
    <dgm:cxn modelId="{1B141876-D3E7-0040-AF94-3BAF2156C105}" type="presParOf" srcId="{301FEB88-5146-214E-918F-B9456FEBB11A}" destId="{2C129A56-CAE6-E044-A217-A134C6520E8B}" srcOrd="0" destOrd="0" presId="urn:microsoft.com/office/officeart/2008/layout/HorizontalMultiLevelHierarchy"/>
    <dgm:cxn modelId="{0197AC00-B100-8146-B7F5-F58020C5C8A7}" type="presParOf" srcId="{2C129A56-CAE6-E044-A217-A134C6520E8B}" destId="{8E81D809-01D9-304C-BBFF-8F0BF22EF20E}" srcOrd="0" destOrd="0" presId="urn:microsoft.com/office/officeart/2008/layout/HorizontalMultiLevelHierarchy"/>
    <dgm:cxn modelId="{0BFC60F6-3C0F-E846-AA34-2F8FA4BD5ED2}" type="presParOf" srcId="{301FEB88-5146-214E-918F-B9456FEBB11A}" destId="{E536D0F1-34DE-D54E-A854-6B8052AAA591}" srcOrd="1" destOrd="0" presId="urn:microsoft.com/office/officeart/2008/layout/HorizontalMultiLevelHierarchy"/>
    <dgm:cxn modelId="{01A08E49-37EA-7341-BD6B-4F51FFBF86D6}" type="presParOf" srcId="{E536D0F1-34DE-D54E-A854-6B8052AAA591}" destId="{6A7A28CB-CC05-7F42-84A5-2330D7873E0A}" srcOrd="0" destOrd="0" presId="urn:microsoft.com/office/officeart/2008/layout/HorizontalMultiLevelHierarchy"/>
    <dgm:cxn modelId="{8A95433E-B5A4-6144-9994-9F3682F28B80}" type="presParOf" srcId="{E536D0F1-34DE-D54E-A854-6B8052AAA591}" destId="{B9D9383C-94E2-054C-BF2B-77D6ADE319DC}" srcOrd="1" destOrd="0" presId="urn:microsoft.com/office/officeart/2008/layout/HorizontalMultiLevelHierarchy"/>
    <dgm:cxn modelId="{6B5C2A7D-4273-7C44-9632-54E79E7C9F59}" type="presParOf" srcId="{301FEB88-5146-214E-918F-B9456FEBB11A}" destId="{F2E0750C-F98D-BD4B-A1B3-BE62B3CA7EA6}" srcOrd="2" destOrd="0" presId="urn:microsoft.com/office/officeart/2008/layout/HorizontalMultiLevelHierarchy"/>
    <dgm:cxn modelId="{BBE9AE54-60EF-F747-89B4-58024784B9F1}" type="presParOf" srcId="{F2E0750C-F98D-BD4B-A1B3-BE62B3CA7EA6}" destId="{50D04E9F-EAD1-CD44-9068-277A0D57EFD4}" srcOrd="0" destOrd="0" presId="urn:microsoft.com/office/officeart/2008/layout/HorizontalMultiLevelHierarchy"/>
    <dgm:cxn modelId="{B6ED1B9E-8D9E-5C48-B5B9-CB58DAF9567F}" type="presParOf" srcId="{301FEB88-5146-214E-918F-B9456FEBB11A}" destId="{DE3DD9FE-2AC2-3A42-BFA7-82BA0861523D}" srcOrd="3" destOrd="0" presId="urn:microsoft.com/office/officeart/2008/layout/HorizontalMultiLevelHierarchy"/>
    <dgm:cxn modelId="{688B20C3-86FC-DA42-BDED-BD8181B16A6D}" type="presParOf" srcId="{DE3DD9FE-2AC2-3A42-BFA7-82BA0861523D}" destId="{BDDAFC56-CA20-A542-AB6B-1905B47AC011}" srcOrd="0" destOrd="0" presId="urn:microsoft.com/office/officeart/2008/layout/HorizontalMultiLevelHierarchy"/>
    <dgm:cxn modelId="{29025116-43C8-834F-A8DC-B6087AA77AE6}" type="presParOf" srcId="{DE3DD9FE-2AC2-3A42-BFA7-82BA0861523D}" destId="{67CC099E-C834-784B-989F-D8C4E525B492}" srcOrd="1" destOrd="0" presId="urn:microsoft.com/office/officeart/2008/layout/HorizontalMultiLevelHierarchy"/>
    <dgm:cxn modelId="{81990685-F055-F746-8188-49706A1D65CB}" type="presParOf" srcId="{301FEB88-5146-214E-918F-B9456FEBB11A}" destId="{0053C77A-97C1-804E-AABA-D188C9FA29E6}" srcOrd="4" destOrd="0" presId="urn:microsoft.com/office/officeart/2008/layout/HorizontalMultiLevelHierarchy"/>
    <dgm:cxn modelId="{70AB7968-4481-2247-804E-B31D024EEA06}" type="presParOf" srcId="{0053C77A-97C1-804E-AABA-D188C9FA29E6}" destId="{A15AA316-81C2-7B45-A82D-B62CCEE1AED6}" srcOrd="0" destOrd="0" presId="urn:microsoft.com/office/officeart/2008/layout/HorizontalMultiLevelHierarchy"/>
    <dgm:cxn modelId="{5CBE79B7-85DA-3E47-8DEC-43FF116FFDEC}" type="presParOf" srcId="{301FEB88-5146-214E-918F-B9456FEBB11A}" destId="{DDB12DAD-925B-F544-8E3E-97BD1D6AD42F}" srcOrd="5" destOrd="0" presId="urn:microsoft.com/office/officeart/2008/layout/HorizontalMultiLevelHierarchy"/>
    <dgm:cxn modelId="{540D216E-C239-384C-93F6-251F3413F4E9}" type="presParOf" srcId="{DDB12DAD-925B-F544-8E3E-97BD1D6AD42F}" destId="{C0CA913E-78AB-624D-9400-45AC7474783A}" srcOrd="0" destOrd="0" presId="urn:microsoft.com/office/officeart/2008/layout/HorizontalMultiLevelHierarchy"/>
    <dgm:cxn modelId="{75AD214D-8788-A74D-9857-7E17AC1AD778}" type="presParOf" srcId="{DDB12DAD-925B-F544-8E3E-97BD1D6AD42F}" destId="{101A1577-C746-6448-A55E-5C124DC7F1FD}" srcOrd="1" destOrd="0" presId="urn:microsoft.com/office/officeart/2008/layout/HorizontalMultiLevelHierarchy"/>
    <dgm:cxn modelId="{BF0BE78F-E2B0-E14B-B34E-DA07063919DF}" type="presParOf" srcId="{301FEB88-5146-214E-918F-B9456FEBB11A}" destId="{27F78CBE-9D1D-3E41-A4D0-94A4006D2255}" srcOrd="6" destOrd="0" presId="urn:microsoft.com/office/officeart/2008/layout/HorizontalMultiLevelHierarchy"/>
    <dgm:cxn modelId="{DFB9DC72-BBAF-D34C-A02B-2D9349258D71}" type="presParOf" srcId="{27F78CBE-9D1D-3E41-A4D0-94A4006D2255}" destId="{9072BAB7-DE17-9C4B-AB32-E4BEB9019AE3}" srcOrd="0" destOrd="0" presId="urn:microsoft.com/office/officeart/2008/layout/HorizontalMultiLevelHierarchy"/>
    <dgm:cxn modelId="{0EB0810F-F583-8245-8EEE-7C4DE4961AAC}" type="presParOf" srcId="{301FEB88-5146-214E-918F-B9456FEBB11A}" destId="{AC8EF79D-9D18-CA43-83A1-545E0AC4683E}" srcOrd="7" destOrd="0" presId="urn:microsoft.com/office/officeart/2008/layout/HorizontalMultiLevelHierarchy"/>
    <dgm:cxn modelId="{E311DAE5-BDB7-064F-97AA-9035A7F521BC}" type="presParOf" srcId="{AC8EF79D-9D18-CA43-83A1-545E0AC4683E}" destId="{BB2D791B-9BFF-6043-8B5D-45009C7BE60B}" srcOrd="0" destOrd="0" presId="urn:microsoft.com/office/officeart/2008/layout/HorizontalMultiLevelHierarchy"/>
    <dgm:cxn modelId="{51A078E1-75CC-8C46-B2ED-786E41836AAF}" type="presParOf" srcId="{AC8EF79D-9D18-CA43-83A1-545E0AC4683E}" destId="{54F0BEFD-8D36-A94E-AC37-0D7279D4F8B7}" srcOrd="1" destOrd="0" presId="urn:microsoft.com/office/officeart/2008/layout/HorizontalMultiLevelHierarchy"/>
    <dgm:cxn modelId="{B34824A7-829E-0440-8A54-13F9440B71B1}" type="presParOf" srcId="{301FEB88-5146-214E-918F-B9456FEBB11A}" destId="{7761CC02-D9F6-7044-B0F0-78A998942C27}" srcOrd="8" destOrd="0" presId="urn:microsoft.com/office/officeart/2008/layout/HorizontalMultiLevelHierarchy"/>
    <dgm:cxn modelId="{92EDC287-5DD1-F144-8AF3-5C9AAB0CCF1B}" type="presParOf" srcId="{7761CC02-D9F6-7044-B0F0-78A998942C27}" destId="{5CE7483D-1378-7148-81ED-E234AFA83B31}" srcOrd="0" destOrd="0" presId="urn:microsoft.com/office/officeart/2008/layout/HorizontalMultiLevelHierarchy"/>
    <dgm:cxn modelId="{418A43BF-5CBE-AB49-8049-30657069FF32}" type="presParOf" srcId="{301FEB88-5146-214E-918F-B9456FEBB11A}" destId="{D0568F54-CA04-EB43-BD81-4B00F93DFAF5}" srcOrd="9" destOrd="0" presId="urn:microsoft.com/office/officeart/2008/layout/HorizontalMultiLevelHierarchy"/>
    <dgm:cxn modelId="{7770EC81-4B36-D143-A7C8-3BF7D399DD6A}" type="presParOf" srcId="{D0568F54-CA04-EB43-BD81-4B00F93DFAF5}" destId="{C0B9FB30-6D3D-A545-A055-644A3FA27186}" srcOrd="0" destOrd="0" presId="urn:microsoft.com/office/officeart/2008/layout/HorizontalMultiLevelHierarchy"/>
    <dgm:cxn modelId="{5C0A35F5-0EF5-0D4F-88A8-20140CBAF2E2}" type="presParOf" srcId="{D0568F54-CA04-EB43-BD81-4B00F93DFAF5}" destId="{10923EB0-579A-4F49-935C-5E5D06FD1792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4115540-AB81-374E-BA5C-4A97D482E2B0}" type="doc">
      <dgm:prSet loTypeId="urn:microsoft.com/office/officeart/2008/layout/HorizontalMultiLevelHierarchy" loCatId="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D40C7F26-8838-E540-841F-EE56643DD485}">
      <dgm:prSet phldrT="[Text]" custT="1"/>
      <dgm:spPr/>
      <dgm:t>
        <a:bodyPr/>
        <a:lstStyle/>
        <a:p>
          <a:r>
            <a:rPr lang="en-US" sz="4800" dirty="0"/>
            <a:t>Affordable Housing Plan</a:t>
          </a:r>
        </a:p>
      </dgm:t>
    </dgm:pt>
    <dgm:pt modelId="{71F518AF-FCDA-5F4B-ABF7-7DEFF849B61E}" type="parTrans" cxnId="{15C7E56D-5E50-4F47-AEB3-DC7461223B9D}">
      <dgm:prSet/>
      <dgm:spPr/>
      <dgm:t>
        <a:bodyPr/>
        <a:lstStyle/>
        <a:p>
          <a:endParaRPr lang="en-US"/>
        </a:p>
      </dgm:t>
    </dgm:pt>
    <dgm:pt modelId="{3178D757-9172-A74A-99EA-758F1198AD14}" type="sibTrans" cxnId="{15C7E56D-5E50-4F47-AEB3-DC7461223B9D}">
      <dgm:prSet/>
      <dgm:spPr/>
      <dgm:t>
        <a:bodyPr/>
        <a:lstStyle/>
        <a:p>
          <a:endParaRPr lang="en-US"/>
        </a:p>
      </dgm:t>
    </dgm:pt>
    <dgm:pt modelId="{B6CC4996-A5D7-7C46-A391-735984650C56}">
      <dgm:prSet phldrT="[Text]"/>
      <dgm:spPr/>
      <dgm:t>
        <a:bodyPr/>
        <a:lstStyle/>
        <a:p>
          <a:r>
            <a:rPr lang="en-US" dirty="0"/>
            <a:t>Water and Sewer Connection / Site Work</a:t>
          </a:r>
        </a:p>
      </dgm:t>
    </dgm:pt>
    <dgm:pt modelId="{D05A9814-3CF7-E343-9A7E-058FE67D4779}" type="parTrans" cxnId="{8A5FA0F1-9D00-1843-9F78-7FBD035F6C8D}">
      <dgm:prSet/>
      <dgm:spPr/>
      <dgm:t>
        <a:bodyPr/>
        <a:lstStyle/>
        <a:p>
          <a:endParaRPr lang="en-US"/>
        </a:p>
      </dgm:t>
    </dgm:pt>
    <dgm:pt modelId="{2EC98170-E97D-A740-99B8-D850F22F1100}" type="sibTrans" cxnId="{8A5FA0F1-9D00-1843-9F78-7FBD035F6C8D}">
      <dgm:prSet/>
      <dgm:spPr/>
      <dgm:t>
        <a:bodyPr/>
        <a:lstStyle/>
        <a:p>
          <a:endParaRPr lang="en-US"/>
        </a:p>
      </dgm:t>
    </dgm:pt>
    <dgm:pt modelId="{C12AA138-3C95-3E42-BE4B-1BDF86E5D5AB}">
      <dgm:prSet phldrT="[Text]"/>
      <dgm:spPr/>
      <dgm:t>
        <a:bodyPr/>
        <a:lstStyle/>
        <a:p>
          <a:r>
            <a:rPr lang="en-US" dirty="0"/>
            <a:t>Architectural and Engineering</a:t>
          </a:r>
        </a:p>
      </dgm:t>
    </dgm:pt>
    <dgm:pt modelId="{FC54FBC4-30FB-4544-88AC-A19CDA8DC8A0}" type="parTrans" cxnId="{E337C562-B28F-CA4A-9C28-FA74ADFAFB7A}">
      <dgm:prSet/>
      <dgm:spPr/>
      <dgm:t>
        <a:bodyPr/>
        <a:lstStyle/>
        <a:p>
          <a:endParaRPr lang="en-US"/>
        </a:p>
      </dgm:t>
    </dgm:pt>
    <dgm:pt modelId="{09537309-0218-3A44-89B3-B3F9464942DD}" type="sibTrans" cxnId="{E337C562-B28F-CA4A-9C28-FA74ADFAFB7A}">
      <dgm:prSet/>
      <dgm:spPr/>
      <dgm:t>
        <a:bodyPr/>
        <a:lstStyle/>
        <a:p>
          <a:endParaRPr lang="en-US"/>
        </a:p>
      </dgm:t>
    </dgm:pt>
    <dgm:pt modelId="{F367543B-CD16-C04E-8F1D-7B5A679E65D8}">
      <dgm:prSet phldrT="[Text]"/>
      <dgm:spPr/>
      <dgm:t>
        <a:bodyPr/>
        <a:lstStyle/>
        <a:p>
          <a:r>
            <a:rPr lang="en-US" dirty="0"/>
            <a:t>Direct Affordable Housing Subsidy</a:t>
          </a:r>
        </a:p>
      </dgm:t>
    </dgm:pt>
    <dgm:pt modelId="{D3F92B59-543A-7D4F-A64B-78F8CAD4EE68}" type="parTrans" cxnId="{BE8BDAF3-8E07-9545-ABCE-CA2DC2F6AD78}">
      <dgm:prSet/>
      <dgm:spPr/>
      <dgm:t>
        <a:bodyPr/>
        <a:lstStyle/>
        <a:p>
          <a:endParaRPr lang="en-US"/>
        </a:p>
      </dgm:t>
    </dgm:pt>
    <dgm:pt modelId="{8F8C4E19-48F2-4F44-A918-FD4DF7BDFCE1}" type="sibTrans" cxnId="{BE8BDAF3-8E07-9545-ABCE-CA2DC2F6AD78}">
      <dgm:prSet/>
      <dgm:spPr/>
      <dgm:t>
        <a:bodyPr/>
        <a:lstStyle/>
        <a:p>
          <a:endParaRPr lang="en-US"/>
        </a:p>
      </dgm:t>
    </dgm:pt>
    <dgm:pt modelId="{03F3CD9E-3B4D-F34F-95DC-719485ABD4AB}">
      <dgm:prSet phldrT="[Text]"/>
      <dgm:spPr/>
      <dgm:t>
        <a:bodyPr/>
        <a:lstStyle/>
        <a:p>
          <a:r>
            <a:rPr lang="en-US" dirty="0"/>
            <a:t>Wilmington Land Bank</a:t>
          </a:r>
        </a:p>
      </dgm:t>
    </dgm:pt>
    <dgm:pt modelId="{F9D8A780-3A90-3D4D-971B-8B65A21F9B87}" type="parTrans" cxnId="{75808C61-62AB-8141-B6AB-1CEFD5216D61}">
      <dgm:prSet/>
      <dgm:spPr/>
      <dgm:t>
        <a:bodyPr/>
        <a:lstStyle/>
        <a:p>
          <a:endParaRPr lang="en-US"/>
        </a:p>
      </dgm:t>
    </dgm:pt>
    <dgm:pt modelId="{12A4D95E-0537-014B-85C5-8E0C00B72F81}" type="sibTrans" cxnId="{75808C61-62AB-8141-B6AB-1CEFD5216D61}">
      <dgm:prSet/>
      <dgm:spPr/>
      <dgm:t>
        <a:bodyPr/>
        <a:lstStyle/>
        <a:p>
          <a:endParaRPr lang="en-US"/>
        </a:p>
      </dgm:t>
    </dgm:pt>
    <dgm:pt modelId="{377409ED-3842-054D-95B0-750F608C1199}" type="pres">
      <dgm:prSet presAssocID="{F4115540-AB81-374E-BA5C-4A97D482E2B0}" presName="Name0" presStyleCnt="0">
        <dgm:presLayoutVars>
          <dgm:chPref val="1"/>
          <dgm:dir val="rev"/>
          <dgm:animOne val="branch"/>
          <dgm:animLvl val="lvl"/>
          <dgm:resizeHandles val="exact"/>
        </dgm:presLayoutVars>
      </dgm:prSet>
      <dgm:spPr/>
    </dgm:pt>
    <dgm:pt modelId="{895BFC51-7780-8B47-A987-309A8990B210}" type="pres">
      <dgm:prSet presAssocID="{D40C7F26-8838-E540-841F-EE56643DD485}" presName="root1" presStyleCnt="0"/>
      <dgm:spPr/>
    </dgm:pt>
    <dgm:pt modelId="{66A6ADC5-7133-D545-A05D-CE56B051312C}" type="pres">
      <dgm:prSet presAssocID="{D40C7F26-8838-E540-841F-EE56643DD485}" presName="LevelOneTextNode" presStyleLbl="node0" presStyleIdx="0" presStyleCnt="1">
        <dgm:presLayoutVars>
          <dgm:chPref val="3"/>
        </dgm:presLayoutVars>
      </dgm:prSet>
      <dgm:spPr/>
    </dgm:pt>
    <dgm:pt modelId="{D1916D46-4F25-E449-820B-03A88E814848}" type="pres">
      <dgm:prSet presAssocID="{D40C7F26-8838-E540-841F-EE56643DD485}" presName="level2hierChild" presStyleCnt="0"/>
      <dgm:spPr/>
    </dgm:pt>
    <dgm:pt modelId="{AAA27628-2B23-8747-BC30-4CA250F42013}" type="pres">
      <dgm:prSet presAssocID="{F9D8A780-3A90-3D4D-971B-8B65A21F9B87}" presName="conn2-1" presStyleLbl="parChTrans1D2" presStyleIdx="0" presStyleCnt="4"/>
      <dgm:spPr/>
    </dgm:pt>
    <dgm:pt modelId="{03AC1EDF-787C-9149-BC05-125404B3550F}" type="pres">
      <dgm:prSet presAssocID="{F9D8A780-3A90-3D4D-971B-8B65A21F9B87}" presName="connTx" presStyleLbl="parChTrans1D2" presStyleIdx="0" presStyleCnt="4"/>
      <dgm:spPr/>
    </dgm:pt>
    <dgm:pt modelId="{42990B28-55EA-B144-92DC-DD2D9BF4C408}" type="pres">
      <dgm:prSet presAssocID="{03F3CD9E-3B4D-F34F-95DC-719485ABD4AB}" presName="root2" presStyleCnt="0"/>
      <dgm:spPr/>
    </dgm:pt>
    <dgm:pt modelId="{E9ED3D01-ADFE-7740-AD5C-35810D878C99}" type="pres">
      <dgm:prSet presAssocID="{03F3CD9E-3B4D-F34F-95DC-719485ABD4AB}" presName="LevelTwoTextNode" presStyleLbl="node2" presStyleIdx="0" presStyleCnt="4">
        <dgm:presLayoutVars>
          <dgm:chPref val="3"/>
        </dgm:presLayoutVars>
      </dgm:prSet>
      <dgm:spPr/>
    </dgm:pt>
    <dgm:pt modelId="{FB75BB80-1FD9-A74B-A2C6-A4B4A0A71BD5}" type="pres">
      <dgm:prSet presAssocID="{03F3CD9E-3B4D-F34F-95DC-719485ABD4AB}" presName="level3hierChild" presStyleCnt="0"/>
      <dgm:spPr/>
    </dgm:pt>
    <dgm:pt modelId="{894273CE-14BC-2D49-A069-5E7AD62FC566}" type="pres">
      <dgm:prSet presAssocID="{D05A9814-3CF7-E343-9A7E-058FE67D4779}" presName="conn2-1" presStyleLbl="parChTrans1D2" presStyleIdx="1" presStyleCnt="4"/>
      <dgm:spPr/>
    </dgm:pt>
    <dgm:pt modelId="{165273BF-C4DB-DF44-9D41-46BE7DFE93B3}" type="pres">
      <dgm:prSet presAssocID="{D05A9814-3CF7-E343-9A7E-058FE67D4779}" presName="connTx" presStyleLbl="parChTrans1D2" presStyleIdx="1" presStyleCnt="4"/>
      <dgm:spPr/>
    </dgm:pt>
    <dgm:pt modelId="{B3657AB4-FD7C-0D45-B7CD-DAAC260E0C91}" type="pres">
      <dgm:prSet presAssocID="{B6CC4996-A5D7-7C46-A391-735984650C56}" presName="root2" presStyleCnt="0"/>
      <dgm:spPr/>
    </dgm:pt>
    <dgm:pt modelId="{C6E63D0E-8AB1-1B4F-9298-EB814DA6E6DF}" type="pres">
      <dgm:prSet presAssocID="{B6CC4996-A5D7-7C46-A391-735984650C56}" presName="LevelTwoTextNode" presStyleLbl="node2" presStyleIdx="1" presStyleCnt="4">
        <dgm:presLayoutVars>
          <dgm:chPref val="3"/>
        </dgm:presLayoutVars>
      </dgm:prSet>
      <dgm:spPr/>
    </dgm:pt>
    <dgm:pt modelId="{1B23E7D8-9327-0449-BB13-CC2EC51FC55B}" type="pres">
      <dgm:prSet presAssocID="{B6CC4996-A5D7-7C46-A391-735984650C56}" presName="level3hierChild" presStyleCnt="0"/>
      <dgm:spPr/>
    </dgm:pt>
    <dgm:pt modelId="{0DF503FA-E56B-244A-9526-C714075AB2F3}" type="pres">
      <dgm:prSet presAssocID="{FC54FBC4-30FB-4544-88AC-A19CDA8DC8A0}" presName="conn2-1" presStyleLbl="parChTrans1D2" presStyleIdx="2" presStyleCnt="4"/>
      <dgm:spPr/>
    </dgm:pt>
    <dgm:pt modelId="{F9F97949-7038-2F4E-AE36-10610ED7209F}" type="pres">
      <dgm:prSet presAssocID="{FC54FBC4-30FB-4544-88AC-A19CDA8DC8A0}" presName="connTx" presStyleLbl="parChTrans1D2" presStyleIdx="2" presStyleCnt="4"/>
      <dgm:spPr/>
    </dgm:pt>
    <dgm:pt modelId="{9D15F6E9-1D02-4740-90C3-A97ED05D8039}" type="pres">
      <dgm:prSet presAssocID="{C12AA138-3C95-3E42-BE4B-1BDF86E5D5AB}" presName="root2" presStyleCnt="0"/>
      <dgm:spPr/>
    </dgm:pt>
    <dgm:pt modelId="{CA65E124-23D7-6847-8748-CC131B0BCBB5}" type="pres">
      <dgm:prSet presAssocID="{C12AA138-3C95-3E42-BE4B-1BDF86E5D5AB}" presName="LevelTwoTextNode" presStyleLbl="node2" presStyleIdx="2" presStyleCnt="4">
        <dgm:presLayoutVars>
          <dgm:chPref val="3"/>
        </dgm:presLayoutVars>
      </dgm:prSet>
      <dgm:spPr/>
    </dgm:pt>
    <dgm:pt modelId="{3E68B03C-AC4A-CA4B-B2BF-B61E99ED0A53}" type="pres">
      <dgm:prSet presAssocID="{C12AA138-3C95-3E42-BE4B-1BDF86E5D5AB}" presName="level3hierChild" presStyleCnt="0"/>
      <dgm:spPr/>
    </dgm:pt>
    <dgm:pt modelId="{8298554F-887B-C447-85E0-0D9C1091F8E7}" type="pres">
      <dgm:prSet presAssocID="{D3F92B59-543A-7D4F-A64B-78F8CAD4EE68}" presName="conn2-1" presStyleLbl="parChTrans1D2" presStyleIdx="3" presStyleCnt="4"/>
      <dgm:spPr/>
    </dgm:pt>
    <dgm:pt modelId="{18BB98F5-E67D-C145-BEEE-BC3367A1457B}" type="pres">
      <dgm:prSet presAssocID="{D3F92B59-543A-7D4F-A64B-78F8CAD4EE68}" presName="connTx" presStyleLbl="parChTrans1D2" presStyleIdx="3" presStyleCnt="4"/>
      <dgm:spPr/>
    </dgm:pt>
    <dgm:pt modelId="{F8E946FC-6506-1D47-B89F-69F2951E982F}" type="pres">
      <dgm:prSet presAssocID="{F367543B-CD16-C04E-8F1D-7B5A679E65D8}" presName="root2" presStyleCnt="0"/>
      <dgm:spPr/>
    </dgm:pt>
    <dgm:pt modelId="{F02E273F-6575-8B48-B780-2B629F238E41}" type="pres">
      <dgm:prSet presAssocID="{F367543B-CD16-C04E-8F1D-7B5A679E65D8}" presName="LevelTwoTextNode" presStyleLbl="node2" presStyleIdx="3" presStyleCnt="4">
        <dgm:presLayoutVars>
          <dgm:chPref val="3"/>
        </dgm:presLayoutVars>
      </dgm:prSet>
      <dgm:spPr/>
    </dgm:pt>
    <dgm:pt modelId="{E206529C-1A59-A24A-B561-50A4AFFE117E}" type="pres">
      <dgm:prSet presAssocID="{F367543B-CD16-C04E-8F1D-7B5A679E65D8}" presName="level3hierChild" presStyleCnt="0"/>
      <dgm:spPr/>
    </dgm:pt>
  </dgm:ptLst>
  <dgm:cxnLst>
    <dgm:cxn modelId="{BFE6E91D-2554-784D-A748-6BFD16D8C971}" type="presOf" srcId="{F9D8A780-3A90-3D4D-971B-8B65A21F9B87}" destId="{03AC1EDF-787C-9149-BC05-125404B3550F}" srcOrd="1" destOrd="0" presId="urn:microsoft.com/office/officeart/2008/layout/HorizontalMultiLevelHierarchy"/>
    <dgm:cxn modelId="{C605A42B-F275-CA47-9263-448175D5857C}" type="presOf" srcId="{F367543B-CD16-C04E-8F1D-7B5A679E65D8}" destId="{F02E273F-6575-8B48-B780-2B629F238E41}" srcOrd="0" destOrd="0" presId="urn:microsoft.com/office/officeart/2008/layout/HorizontalMultiLevelHierarchy"/>
    <dgm:cxn modelId="{75808C61-62AB-8141-B6AB-1CEFD5216D61}" srcId="{D40C7F26-8838-E540-841F-EE56643DD485}" destId="{03F3CD9E-3B4D-F34F-95DC-719485ABD4AB}" srcOrd="0" destOrd="0" parTransId="{F9D8A780-3A90-3D4D-971B-8B65A21F9B87}" sibTransId="{12A4D95E-0537-014B-85C5-8E0C00B72F81}"/>
    <dgm:cxn modelId="{E337C562-B28F-CA4A-9C28-FA74ADFAFB7A}" srcId="{D40C7F26-8838-E540-841F-EE56643DD485}" destId="{C12AA138-3C95-3E42-BE4B-1BDF86E5D5AB}" srcOrd="2" destOrd="0" parTransId="{FC54FBC4-30FB-4544-88AC-A19CDA8DC8A0}" sibTransId="{09537309-0218-3A44-89B3-B3F9464942DD}"/>
    <dgm:cxn modelId="{15C7E56D-5E50-4F47-AEB3-DC7461223B9D}" srcId="{F4115540-AB81-374E-BA5C-4A97D482E2B0}" destId="{D40C7F26-8838-E540-841F-EE56643DD485}" srcOrd="0" destOrd="0" parTransId="{71F518AF-FCDA-5F4B-ABF7-7DEFF849B61E}" sibTransId="{3178D757-9172-A74A-99EA-758F1198AD14}"/>
    <dgm:cxn modelId="{A01EAE7D-A712-F84B-8BF6-6FE156C231BD}" type="presOf" srcId="{D3F92B59-543A-7D4F-A64B-78F8CAD4EE68}" destId="{8298554F-887B-C447-85E0-0D9C1091F8E7}" srcOrd="0" destOrd="0" presId="urn:microsoft.com/office/officeart/2008/layout/HorizontalMultiLevelHierarchy"/>
    <dgm:cxn modelId="{48125E84-8360-EF49-BD31-BA925846B7E1}" type="presOf" srcId="{FC54FBC4-30FB-4544-88AC-A19CDA8DC8A0}" destId="{F9F97949-7038-2F4E-AE36-10610ED7209F}" srcOrd="1" destOrd="0" presId="urn:microsoft.com/office/officeart/2008/layout/HorizontalMultiLevelHierarchy"/>
    <dgm:cxn modelId="{1ECE0D8C-AF50-BD46-B076-84582DE4570D}" type="presOf" srcId="{D3F92B59-543A-7D4F-A64B-78F8CAD4EE68}" destId="{18BB98F5-E67D-C145-BEEE-BC3367A1457B}" srcOrd="1" destOrd="0" presId="urn:microsoft.com/office/officeart/2008/layout/HorizontalMultiLevelHierarchy"/>
    <dgm:cxn modelId="{550AD5B6-B349-C64A-9757-5B284C391AB5}" type="presOf" srcId="{FC54FBC4-30FB-4544-88AC-A19CDA8DC8A0}" destId="{0DF503FA-E56B-244A-9526-C714075AB2F3}" srcOrd="0" destOrd="0" presId="urn:microsoft.com/office/officeart/2008/layout/HorizontalMultiLevelHierarchy"/>
    <dgm:cxn modelId="{21C82ABD-0DD9-2740-B83D-A32918C401EA}" type="presOf" srcId="{D05A9814-3CF7-E343-9A7E-058FE67D4779}" destId="{165273BF-C4DB-DF44-9D41-46BE7DFE93B3}" srcOrd="1" destOrd="0" presId="urn:microsoft.com/office/officeart/2008/layout/HorizontalMultiLevelHierarchy"/>
    <dgm:cxn modelId="{FBEBCCBE-4541-C244-846D-D762FF5AEEEF}" type="presOf" srcId="{F4115540-AB81-374E-BA5C-4A97D482E2B0}" destId="{377409ED-3842-054D-95B0-750F608C1199}" srcOrd="0" destOrd="0" presId="urn:microsoft.com/office/officeart/2008/layout/HorizontalMultiLevelHierarchy"/>
    <dgm:cxn modelId="{5C0810D8-42CC-6F40-AB91-470FDCE177E2}" type="presOf" srcId="{F9D8A780-3A90-3D4D-971B-8B65A21F9B87}" destId="{AAA27628-2B23-8747-BC30-4CA250F42013}" srcOrd="0" destOrd="0" presId="urn:microsoft.com/office/officeart/2008/layout/HorizontalMultiLevelHierarchy"/>
    <dgm:cxn modelId="{E95523DB-8D5D-B140-A239-64ECE849A021}" type="presOf" srcId="{D05A9814-3CF7-E343-9A7E-058FE67D4779}" destId="{894273CE-14BC-2D49-A069-5E7AD62FC566}" srcOrd="0" destOrd="0" presId="urn:microsoft.com/office/officeart/2008/layout/HorizontalMultiLevelHierarchy"/>
    <dgm:cxn modelId="{E00DE4DC-59EB-154D-8DE5-F11C2E3C730F}" type="presOf" srcId="{D40C7F26-8838-E540-841F-EE56643DD485}" destId="{66A6ADC5-7133-D545-A05D-CE56B051312C}" srcOrd="0" destOrd="0" presId="urn:microsoft.com/office/officeart/2008/layout/HorizontalMultiLevelHierarchy"/>
    <dgm:cxn modelId="{D0F266DD-7ECD-E54D-BA69-5AA55FA132FA}" type="presOf" srcId="{03F3CD9E-3B4D-F34F-95DC-719485ABD4AB}" destId="{E9ED3D01-ADFE-7740-AD5C-35810D878C99}" srcOrd="0" destOrd="0" presId="urn:microsoft.com/office/officeart/2008/layout/HorizontalMultiLevelHierarchy"/>
    <dgm:cxn modelId="{AB6E7EE8-45A1-5E47-BDCD-B0CFEBF9E57B}" type="presOf" srcId="{C12AA138-3C95-3E42-BE4B-1BDF86E5D5AB}" destId="{CA65E124-23D7-6847-8748-CC131B0BCBB5}" srcOrd="0" destOrd="0" presId="urn:microsoft.com/office/officeart/2008/layout/HorizontalMultiLevelHierarchy"/>
    <dgm:cxn modelId="{56AE94E8-4193-5E43-BAB6-6B1E9E160280}" type="presOf" srcId="{B6CC4996-A5D7-7C46-A391-735984650C56}" destId="{C6E63D0E-8AB1-1B4F-9298-EB814DA6E6DF}" srcOrd="0" destOrd="0" presId="urn:microsoft.com/office/officeart/2008/layout/HorizontalMultiLevelHierarchy"/>
    <dgm:cxn modelId="{8A5FA0F1-9D00-1843-9F78-7FBD035F6C8D}" srcId="{D40C7F26-8838-E540-841F-EE56643DD485}" destId="{B6CC4996-A5D7-7C46-A391-735984650C56}" srcOrd="1" destOrd="0" parTransId="{D05A9814-3CF7-E343-9A7E-058FE67D4779}" sibTransId="{2EC98170-E97D-A740-99B8-D850F22F1100}"/>
    <dgm:cxn modelId="{BE8BDAF3-8E07-9545-ABCE-CA2DC2F6AD78}" srcId="{D40C7F26-8838-E540-841F-EE56643DD485}" destId="{F367543B-CD16-C04E-8F1D-7B5A679E65D8}" srcOrd="3" destOrd="0" parTransId="{D3F92B59-543A-7D4F-A64B-78F8CAD4EE68}" sibTransId="{8F8C4E19-48F2-4F44-A918-FD4DF7BDFCE1}"/>
    <dgm:cxn modelId="{8DA7304B-5E34-FB4E-9279-432222974606}" type="presParOf" srcId="{377409ED-3842-054D-95B0-750F608C1199}" destId="{895BFC51-7780-8B47-A987-309A8990B210}" srcOrd="0" destOrd="0" presId="urn:microsoft.com/office/officeart/2008/layout/HorizontalMultiLevelHierarchy"/>
    <dgm:cxn modelId="{49816813-EC2B-1143-B74E-9F5332185198}" type="presParOf" srcId="{895BFC51-7780-8B47-A987-309A8990B210}" destId="{66A6ADC5-7133-D545-A05D-CE56B051312C}" srcOrd="0" destOrd="0" presId="urn:microsoft.com/office/officeart/2008/layout/HorizontalMultiLevelHierarchy"/>
    <dgm:cxn modelId="{7911C81C-D237-1847-97E8-EDA667F17D24}" type="presParOf" srcId="{895BFC51-7780-8B47-A987-309A8990B210}" destId="{D1916D46-4F25-E449-820B-03A88E814848}" srcOrd="1" destOrd="0" presId="urn:microsoft.com/office/officeart/2008/layout/HorizontalMultiLevelHierarchy"/>
    <dgm:cxn modelId="{2C2C215A-D9E1-3A41-B4E3-C9FFE3195CF1}" type="presParOf" srcId="{D1916D46-4F25-E449-820B-03A88E814848}" destId="{AAA27628-2B23-8747-BC30-4CA250F42013}" srcOrd="0" destOrd="0" presId="urn:microsoft.com/office/officeart/2008/layout/HorizontalMultiLevelHierarchy"/>
    <dgm:cxn modelId="{F4A8712F-A558-234B-AC2A-885243881FCC}" type="presParOf" srcId="{AAA27628-2B23-8747-BC30-4CA250F42013}" destId="{03AC1EDF-787C-9149-BC05-125404B3550F}" srcOrd="0" destOrd="0" presId="urn:microsoft.com/office/officeart/2008/layout/HorizontalMultiLevelHierarchy"/>
    <dgm:cxn modelId="{541829ED-7D80-9146-844E-76152B9CF552}" type="presParOf" srcId="{D1916D46-4F25-E449-820B-03A88E814848}" destId="{42990B28-55EA-B144-92DC-DD2D9BF4C408}" srcOrd="1" destOrd="0" presId="urn:microsoft.com/office/officeart/2008/layout/HorizontalMultiLevelHierarchy"/>
    <dgm:cxn modelId="{2AD1A719-C7AE-ED43-BF8C-673EEAB2463B}" type="presParOf" srcId="{42990B28-55EA-B144-92DC-DD2D9BF4C408}" destId="{E9ED3D01-ADFE-7740-AD5C-35810D878C99}" srcOrd="0" destOrd="0" presId="urn:microsoft.com/office/officeart/2008/layout/HorizontalMultiLevelHierarchy"/>
    <dgm:cxn modelId="{51262633-8C41-B446-89F6-0BBD736CFCE3}" type="presParOf" srcId="{42990B28-55EA-B144-92DC-DD2D9BF4C408}" destId="{FB75BB80-1FD9-A74B-A2C6-A4B4A0A71BD5}" srcOrd="1" destOrd="0" presId="urn:microsoft.com/office/officeart/2008/layout/HorizontalMultiLevelHierarchy"/>
    <dgm:cxn modelId="{9FB4868D-7A1A-0A4B-B26A-EF7B982EFD82}" type="presParOf" srcId="{D1916D46-4F25-E449-820B-03A88E814848}" destId="{894273CE-14BC-2D49-A069-5E7AD62FC566}" srcOrd="2" destOrd="0" presId="urn:microsoft.com/office/officeart/2008/layout/HorizontalMultiLevelHierarchy"/>
    <dgm:cxn modelId="{E8050500-B525-514F-9AD4-59F7356B75C5}" type="presParOf" srcId="{894273CE-14BC-2D49-A069-5E7AD62FC566}" destId="{165273BF-C4DB-DF44-9D41-46BE7DFE93B3}" srcOrd="0" destOrd="0" presId="urn:microsoft.com/office/officeart/2008/layout/HorizontalMultiLevelHierarchy"/>
    <dgm:cxn modelId="{94CFB527-78BD-E041-A663-2AB4F09CEC73}" type="presParOf" srcId="{D1916D46-4F25-E449-820B-03A88E814848}" destId="{B3657AB4-FD7C-0D45-B7CD-DAAC260E0C91}" srcOrd="3" destOrd="0" presId="urn:microsoft.com/office/officeart/2008/layout/HorizontalMultiLevelHierarchy"/>
    <dgm:cxn modelId="{2FBAFA8B-FB07-7942-8E86-3C3CC3FE580D}" type="presParOf" srcId="{B3657AB4-FD7C-0D45-B7CD-DAAC260E0C91}" destId="{C6E63D0E-8AB1-1B4F-9298-EB814DA6E6DF}" srcOrd="0" destOrd="0" presId="urn:microsoft.com/office/officeart/2008/layout/HorizontalMultiLevelHierarchy"/>
    <dgm:cxn modelId="{5AA04281-CB44-3540-89FF-8D3694E3791A}" type="presParOf" srcId="{B3657AB4-FD7C-0D45-B7CD-DAAC260E0C91}" destId="{1B23E7D8-9327-0449-BB13-CC2EC51FC55B}" srcOrd="1" destOrd="0" presId="urn:microsoft.com/office/officeart/2008/layout/HorizontalMultiLevelHierarchy"/>
    <dgm:cxn modelId="{39F77EDC-B6A2-E94F-B521-B4C42FEEFDB7}" type="presParOf" srcId="{D1916D46-4F25-E449-820B-03A88E814848}" destId="{0DF503FA-E56B-244A-9526-C714075AB2F3}" srcOrd="4" destOrd="0" presId="urn:microsoft.com/office/officeart/2008/layout/HorizontalMultiLevelHierarchy"/>
    <dgm:cxn modelId="{F88DF12D-9F35-7B42-A3D4-D522250E4634}" type="presParOf" srcId="{0DF503FA-E56B-244A-9526-C714075AB2F3}" destId="{F9F97949-7038-2F4E-AE36-10610ED7209F}" srcOrd="0" destOrd="0" presId="urn:microsoft.com/office/officeart/2008/layout/HorizontalMultiLevelHierarchy"/>
    <dgm:cxn modelId="{5FF14D46-DB8D-884C-8BF7-E7FADA1BEAA8}" type="presParOf" srcId="{D1916D46-4F25-E449-820B-03A88E814848}" destId="{9D15F6E9-1D02-4740-90C3-A97ED05D8039}" srcOrd="5" destOrd="0" presId="urn:microsoft.com/office/officeart/2008/layout/HorizontalMultiLevelHierarchy"/>
    <dgm:cxn modelId="{938C731F-1922-5E41-BB8C-74DE2B84DC1E}" type="presParOf" srcId="{9D15F6E9-1D02-4740-90C3-A97ED05D8039}" destId="{CA65E124-23D7-6847-8748-CC131B0BCBB5}" srcOrd="0" destOrd="0" presId="urn:microsoft.com/office/officeart/2008/layout/HorizontalMultiLevelHierarchy"/>
    <dgm:cxn modelId="{A6052BE8-5242-EF4B-A05F-FEAD8E6DC3FD}" type="presParOf" srcId="{9D15F6E9-1D02-4740-90C3-A97ED05D8039}" destId="{3E68B03C-AC4A-CA4B-B2BF-B61E99ED0A53}" srcOrd="1" destOrd="0" presId="urn:microsoft.com/office/officeart/2008/layout/HorizontalMultiLevelHierarchy"/>
    <dgm:cxn modelId="{33A34C9C-CFF3-8E40-8723-331BA46D1A5C}" type="presParOf" srcId="{D1916D46-4F25-E449-820B-03A88E814848}" destId="{8298554F-887B-C447-85E0-0D9C1091F8E7}" srcOrd="6" destOrd="0" presId="urn:microsoft.com/office/officeart/2008/layout/HorizontalMultiLevelHierarchy"/>
    <dgm:cxn modelId="{B2CF8E6A-7BF0-7945-9599-5350F11B8D5C}" type="presParOf" srcId="{8298554F-887B-C447-85E0-0D9C1091F8E7}" destId="{18BB98F5-E67D-C145-BEEE-BC3367A1457B}" srcOrd="0" destOrd="0" presId="urn:microsoft.com/office/officeart/2008/layout/HorizontalMultiLevelHierarchy"/>
    <dgm:cxn modelId="{DE5E9D1E-CEEB-6B43-852D-B95DD895CCA0}" type="presParOf" srcId="{D1916D46-4F25-E449-820B-03A88E814848}" destId="{F8E946FC-6506-1D47-B89F-69F2951E982F}" srcOrd="7" destOrd="0" presId="urn:microsoft.com/office/officeart/2008/layout/HorizontalMultiLevelHierarchy"/>
    <dgm:cxn modelId="{34958980-33A5-4E42-9089-728410A2188E}" type="presParOf" srcId="{F8E946FC-6506-1D47-B89F-69F2951E982F}" destId="{F02E273F-6575-8B48-B780-2B629F238E41}" srcOrd="0" destOrd="0" presId="urn:microsoft.com/office/officeart/2008/layout/HorizontalMultiLevelHierarchy"/>
    <dgm:cxn modelId="{C6A09574-B651-A241-B665-4B05973F6585}" type="presParOf" srcId="{F8E946FC-6506-1D47-B89F-69F2951E982F}" destId="{E206529C-1A59-A24A-B561-50A4AFFE117E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8B48BF3-43DC-F647-931C-33FA02FA2886}" type="doc">
      <dgm:prSet loTypeId="urn:microsoft.com/office/officeart/2005/8/layout/list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6AFBEC5-59F6-5242-AB1D-1E7FE31BB9E4}">
      <dgm:prSet phldrT="[Text]" custT="1"/>
      <dgm:spPr>
        <a:solidFill>
          <a:srgbClr val="2B347B"/>
        </a:solidFill>
      </dgm:spPr>
      <dgm:t>
        <a:bodyPr/>
        <a:lstStyle/>
        <a:p>
          <a:r>
            <a:rPr lang="en-US" sz="3600" dirty="0"/>
            <a:t>Development of units at or below 80% of AMI</a:t>
          </a:r>
        </a:p>
      </dgm:t>
    </dgm:pt>
    <dgm:pt modelId="{BF55CACC-3604-CD4F-ACBF-5D934B909EA3}" type="parTrans" cxnId="{1D89984C-D8D4-6E4E-8892-41B20DD672E3}">
      <dgm:prSet/>
      <dgm:spPr/>
      <dgm:t>
        <a:bodyPr/>
        <a:lstStyle/>
        <a:p>
          <a:endParaRPr lang="en-US" sz="2400"/>
        </a:p>
      </dgm:t>
    </dgm:pt>
    <dgm:pt modelId="{BF8C91F8-2F3D-814F-8DE6-F0E67689818D}" type="sibTrans" cxnId="{1D89984C-D8D4-6E4E-8892-41B20DD672E3}">
      <dgm:prSet/>
      <dgm:spPr/>
      <dgm:t>
        <a:bodyPr/>
        <a:lstStyle/>
        <a:p>
          <a:endParaRPr lang="en-US" sz="2400"/>
        </a:p>
      </dgm:t>
    </dgm:pt>
    <dgm:pt modelId="{2E47D0A0-AE66-294F-9893-FA1B3B72EE8D}">
      <dgm:prSet phldrT="[Text]" custT="1"/>
      <dgm:spPr>
        <a:solidFill>
          <a:srgbClr val="2B347B"/>
        </a:solidFill>
      </dgm:spPr>
      <dgm:t>
        <a:bodyPr/>
        <a:lstStyle/>
        <a:p>
          <a:r>
            <a:rPr lang="en-US" sz="3600" dirty="0"/>
            <a:t>Projected to develop 200 affordable housing units</a:t>
          </a:r>
        </a:p>
      </dgm:t>
    </dgm:pt>
    <dgm:pt modelId="{C093A5FF-3F0E-C440-A3D1-7BE3D23790BD}" type="parTrans" cxnId="{E2BE9F04-734F-4D4A-95F8-A3B515045DD4}">
      <dgm:prSet/>
      <dgm:spPr/>
      <dgm:t>
        <a:bodyPr/>
        <a:lstStyle/>
        <a:p>
          <a:endParaRPr lang="en-US" sz="2400"/>
        </a:p>
      </dgm:t>
    </dgm:pt>
    <dgm:pt modelId="{0C25ACD2-A214-4C42-99A0-C356F08C9A17}" type="sibTrans" cxnId="{E2BE9F04-734F-4D4A-95F8-A3B515045DD4}">
      <dgm:prSet/>
      <dgm:spPr/>
      <dgm:t>
        <a:bodyPr/>
        <a:lstStyle/>
        <a:p>
          <a:endParaRPr lang="en-US" sz="2400"/>
        </a:p>
      </dgm:t>
    </dgm:pt>
    <dgm:pt modelId="{6B1AF9B7-219B-CF40-87C6-0020283746F5}">
      <dgm:prSet phldrT="[Text]" custT="1"/>
      <dgm:spPr>
        <a:solidFill>
          <a:srgbClr val="2B347B"/>
        </a:solidFill>
      </dgm:spPr>
      <dgm:t>
        <a:bodyPr/>
        <a:lstStyle/>
        <a:p>
          <a:r>
            <a:rPr lang="en-US" sz="3600" dirty="0"/>
            <a:t>Units are eligible for up to $100,000 in subsidy </a:t>
          </a:r>
        </a:p>
      </dgm:t>
    </dgm:pt>
    <dgm:pt modelId="{4A833154-7DDB-674A-BE99-F12CC43E5BD0}" type="parTrans" cxnId="{7B846784-7D5D-9B40-8D1A-3CFAE841A922}">
      <dgm:prSet/>
      <dgm:spPr/>
      <dgm:t>
        <a:bodyPr/>
        <a:lstStyle/>
        <a:p>
          <a:endParaRPr lang="en-US" sz="2400"/>
        </a:p>
      </dgm:t>
    </dgm:pt>
    <dgm:pt modelId="{02263157-80A2-B74D-97B2-22A9808637FB}" type="sibTrans" cxnId="{7B846784-7D5D-9B40-8D1A-3CFAE841A922}">
      <dgm:prSet/>
      <dgm:spPr/>
      <dgm:t>
        <a:bodyPr/>
        <a:lstStyle/>
        <a:p>
          <a:endParaRPr lang="en-US" sz="2400"/>
        </a:p>
      </dgm:t>
    </dgm:pt>
    <dgm:pt modelId="{8DF1D731-3F60-064A-8F29-2FAC0E5D5A04}">
      <dgm:prSet phldrT="[Text]" custT="1"/>
      <dgm:spPr>
        <a:solidFill>
          <a:srgbClr val="2B347B"/>
        </a:solidFill>
        <a:ln>
          <a:noFill/>
        </a:ln>
      </dgm:spPr>
      <dgm:t>
        <a:bodyPr/>
        <a:lstStyle/>
        <a:p>
          <a:r>
            <a:rPr lang="en-US" sz="3600" dirty="0"/>
            <a:t>All development is required to be affordable for at least 10 years</a:t>
          </a:r>
        </a:p>
      </dgm:t>
    </dgm:pt>
    <dgm:pt modelId="{B2735955-898A-F940-8EE0-BF5ABEF871C8}" type="parTrans" cxnId="{BC0F7693-3FD6-AD45-9D87-F33B4FC6866B}">
      <dgm:prSet/>
      <dgm:spPr/>
      <dgm:t>
        <a:bodyPr/>
        <a:lstStyle/>
        <a:p>
          <a:endParaRPr lang="en-US" sz="2400"/>
        </a:p>
      </dgm:t>
    </dgm:pt>
    <dgm:pt modelId="{6F9FD868-BDD8-3241-9AB0-D8A98EFB32A9}" type="sibTrans" cxnId="{BC0F7693-3FD6-AD45-9D87-F33B4FC6866B}">
      <dgm:prSet/>
      <dgm:spPr/>
      <dgm:t>
        <a:bodyPr/>
        <a:lstStyle/>
        <a:p>
          <a:endParaRPr lang="en-US" sz="2400"/>
        </a:p>
      </dgm:t>
    </dgm:pt>
    <dgm:pt modelId="{CE82F415-3921-D645-B474-9A5803AD217A}">
      <dgm:prSet custT="1"/>
      <dgm:spPr>
        <a:solidFill>
          <a:srgbClr val="2B347B"/>
        </a:solidFill>
      </dgm:spPr>
      <dgm:t>
        <a:bodyPr/>
        <a:lstStyle/>
        <a:p>
          <a:r>
            <a:rPr lang="en-US" sz="3600" dirty="0"/>
            <a:t>Does not fund the acquisition of land</a:t>
          </a:r>
        </a:p>
      </dgm:t>
    </dgm:pt>
    <dgm:pt modelId="{BEF38174-4287-F446-8662-2CA8267AE0F4}" type="parTrans" cxnId="{8FF1B7F2-9B46-0C4B-B96A-D4EE0878E1A2}">
      <dgm:prSet/>
      <dgm:spPr/>
      <dgm:t>
        <a:bodyPr/>
        <a:lstStyle/>
        <a:p>
          <a:endParaRPr lang="en-US"/>
        </a:p>
      </dgm:t>
    </dgm:pt>
    <dgm:pt modelId="{470BC29D-43C7-804C-9215-8C5E76FDB3F8}" type="sibTrans" cxnId="{8FF1B7F2-9B46-0C4B-B96A-D4EE0878E1A2}">
      <dgm:prSet/>
      <dgm:spPr/>
      <dgm:t>
        <a:bodyPr/>
        <a:lstStyle/>
        <a:p>
          <a:endParaRPr lang="en-US"/>
        </a:p>
      </dgm:t>
    </dgm:pt>
    <dgm:pt modelId="{594945FE-C33B-4841-B738-B9A2CCAC7EC8}">
      <dgm:prSet custT="1"/>
      <dgm:spPr>
        <a:solidFill>
          <a:srgbClr val="2B347B"/>
        </a:solidFill>
        <a:ln>
          <a:noFill/>
        </a:ln>
      </dgm:spPr>
      <dgm:t>
        <a:bodyPr/>
        <a:lstStyle/>
        <a:p>
          <a:r>
            <a:rPr lang="en-US" sz="3600" dirty="0"/>
            <a:t>Funding will leverage existing funds in order to ensure affordability </a:t>
          </a:r>
        </a:p>
      </dgm:t>
    </dgm:pt>
    <dgm:pt modelId="{CF3D4CD5-E827-7E49-A768-99B41DBA1162}" type="parTrans" cxnId="{37F75A97-BB3C-2D4C-93D3-F9D22DD46606}">
      <dgm:prSet/>
      <dgm:spPr/>
      <dgm:t>
        <a:bodyPr/>
        <a:lstStyle/>
        <a:p>
          <a:endParaRPr lang="en-US"/>
        </a:p>
      </dgm:t>
    </dgm:pt>
    <dgm:pt modelId="{EC7ADF13-8FBD-9243-A943-FAE6C02E1A60}" type="sibTrans" cxnId="{37F75A97-BB3C-2D4C-93D3-F9D22DD46606}">
      <dgm:prSet/>
      <dgm:spPr/>
      <dgm:t>
        <a:bodyPr/>
        <a:lstStyle/>
        <a:p>
          <a:endParaRPr lang="en-US"/>
        </a:p>
      </dgm:t>
    </dgm:pt>
    <dgm:pt modelId="{C686472A-8DC4-EF4E-8BC1-4296ABF4B42D}" type="pres">
      <dgm:prSet presAssocID="{A8B48BF3-43DC-F647-931C-33FA02FA2886}" presName="linear" presStyleCnt="0">
        <dgm:presLayoutVars>
          <dgm:dir/>
          <dgm:animLvl val="lvl"/>
          <dgm:resizeHandles val="exact"/>
        </dgm:presLayoutVars>
      </dgm:prSet>
      <dgm:spPr/>
    </dgm:pt>
    <dgm:pt modelId="{5EC31C9E-6B65-2946-B633-C4957F495105}" type="pres">
      <dgm:prSet presAssocID="{36AFBEC5-59F6-5242-AB1D-1E7FE31BB9E4}" presName="parentLin" presStyleCnt="0"/>
      <dgm:spPr/>
    </dgm:pt>
    <dgm:pt modelId="{F93B455F-CBDF-9445-BD4A-99A68C60EDA2}" type="pres">
      <dgm:prSet presAssocID="{36AFBEC5-59F6-5242-AB1D-1E7FE31BB9E4}" presName="parentLeftMargin" presStyleLbl="node1" presStyleIdx="0" presStyleCnt="6"/>
      <dgm:spPr/>
    </dgm:pt>
    <dgm:pt modelId="{17E3FE1A-A76D-E24F-B90E-2419651A9C35}" type="pres">
      <dgm:prSet presAssocID="{36AFBEC5-59F6-5242-AB1D-1E7FE31BB9E4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9BE3616B-EF10-A346-854B-1FA7F28F0EC9}" type="pres">
      <dgm:prSet presAssocID="{36AFBEC5-59F6-5242-AB1D-1E7FE31BB9E4}" presName="negativeSpace" presStyleCnt="0"/>
      <dgm:spPr/>
    </dgm:pt>
    <dgm:pt modelId="{93E2A25F-7C11-2249-B0C0-2F797B1B8B75}" type="pres">
      <dgm:prSet presAssocID="{36AFBEC5-59F6-5242-AB1D-1E7FE31BB9E4}" presName="childText" presStyleLbl="conFgAcc1" presStyleIdx="0" presStyleCnt="6">
        <dgm:presLayoutVars>
          <dgm:bulletEnabled val="1"/>
        </dgm:presLayoutVars>
      </dgm:prSet>
      <dgm:spPr>
        <a:ln>
          <a:noFill/>
        </a:ln>
      </dgm:spPr>
    </dgm:pt>
    <dgm:pt modelId="{88CEF5D7-EF61-CC46-A3B5-7CCA75C81748}" type="pres">
      <dgm:prSet presAssocID="{BF8C91F8-2F3D-814F-8DE6-F0E67689818D}" presName="spaceBetweenRectangles" presStyleCnt="0"/>
      <dgm:spPr/>
    </dgm:pt>
    <dgm:pt modelId="{C22D4B7C-A41D-D546-B3F0-F9D51F3F1C4B}" type="pres">
      <dgm:prSet presAssocID="{8DF1D731-3F60-064A-8F29-2FAC0E5D5A04}" presName="parentLin" presStyleCnt="0"/>
      <dgm:spPr/>
    </dgm:pt>
    <dgm:pt modelId="{56DF9CAE-F8AF-2A45-B0A9-1BE4371D712A}" type="pres">
      <dgm:prSet presAssocID="{8DF1D731-3F60-064A-8F29-2FAC0E5D5A04}" presName="parentLeftMargin" presStyleLbl="node1" presStyleIdx="0" presStyleCnt="6"/>
      <dgm:spPr/>
    </dgm:pt>
    <dgm:pt modelId="{85001DA8-3A3A-054E-9859-6A1B6CBFA99C}" type="pres">
      <dgm:prSet presAssocID="{8DF1D731-3F60-064A-8F29-2FAC0E5D5A04}" presName="parentText" presStyleLbl="node1" presStyleIdx="1" presStyleCnt="6" custLinFactNeighborX="4521">
        <dgm:presLayoutVars>
          <dgm:chMax val="0"/>
          <dgm:bulletEnabled val="1"/>
        </dgm:presLayoutVars>
      </dgm:prSet>
      <dgm:spPr/>
    </dgm:pt>
    <dgm:pt modelId="{FE68229E-9E77-6647-A88D-011023B68C51}" type="pres">
      <dgm:prSet presAssocID="{8DF1D731-3F60-064A-8F29-2FAC0E5D5A04}" presName="negativeSpace" presStyleCnt="0"/>
      <dgm:spPr/>
    </dgm:pt>
    <dgm:pt modelId="{325AA8E7-559F-DB4E-839F-31429236F173}" type="pres">
      <dgm:prSet presAssocID="{8DF1D731-3F60-064A-8F29-2FAC0E5D5A04}" presName="childText" presStyleLbl="conFgAcc1" presStyleIdx="1" presStyleCnt="6">
        <dgm:presLayoutVars>
          <dgm:bulletEnabled val="1"/>
        </dgm:presLayoutVars>
      </dgm:prSet>
      <dgm:spPr>
        <a:noFill/>
        <a:ln>
          <a:noFill/>
        </a:ln>
      </dgm:spPr>
    </dgm:pt>
    <dgm:pt modelId="{056EDFCD-608E-6445-A131-934312294E9F}" type="pres">
      <dgm:prSet presAssocID="{6F9FD868-BDD8-3241-9AB0-D8A98EFB32A9}" presName="spaceBetweenRectangles" presStyleCnt="0"/>
      <dgm:spPr/>
    </dgm:pt>
    <dgm:pt modelId="{1971E505-E93A-6143-8A7F-AE7BDCCB5960}" type="pres">
      <dgm:prSet presAssocID="{2E47D0A0-AE66-294F-9893-FA1B3B72EE8D}" presName="parentLin" presStyleCnt="0"/>
      <dgm:spPr/>
    </dgm:pt>
    <dgm:pt modelId="{6A18940F-55F1-CA43-BE8C-A984D86C0223}" type="pres">
      <dgm:prSet presAssocID="{2E47D0A0-AE66-294F-9893-FA1B3B72EE8D}" presName="parentLeftMargin" presStyleLbl="node1" presStyleIdx="1" presStyleCnt="6"/>
      <dgm:spPr/>
    </dgm:pt>
    <dgm:pt modelId="{4E1468EE-B212-7A45-8371-9F577A9EB9C0}" type="pres">
      <dgm:prSet presAssocID="{2E47D0A0-AE66-294F-9893-FA1B3B72EE8D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B6646B22-2030-6B4B-A41F-E3B0D9B97E12}" type="pres">
      <dgm:prSet presAssocID="{2E47D0A0-AE66-294F-9893-FA1B3B72EE8D}" presName="negativeSpace" presStyleCnt="0"/>
      <dgm:spPr/>
    </dgm:pt>
    <dgm:pt modelId="{40CA801C-986B-5841-AF04-0562A8D0C532}" type="pres">
      <dgm:prSet presAssocID="{2E47D0A0-AE66-294F-9893-FA1B3B72EE8D}" presName="childText" presStyleLbl="conFgAcc1" presStyleIdx="2" presStyleCnt="6">
        <dgm:presLayoutVars>
          <dgm:bulletEnabled val="1"/>
        </dgm:presLayoutVars>
      </dgm:prSet>
      <dgm:spPr>
        <a:noFill/>
        <a:ln>
          <a:noFill/>
        </a:ln>
      </dgm:spPr>
    </dgm:pt>
    <dgm:pt modelId="{6D4EE939-3583-5C43-B902-72E261A5ACFA}" type="pres">
      <dgm:prSet presAssocID="{0C25ACD2-A214-4C42-99A0-C356F08C9A17}" presName="spaceBetweenRectangles" presStyleCnt="0"/>
      <dgm:spPr/>
    </dgm:pt>
    <dgm:pt modelId="{797EDCA8-D373-7C4B-9957-022AADDC19D5}" type="pres">
      <dgm:prSet presAssocID="{6B1AF9B7-219B-CF40-87C6-0020283746F5}" presName="parentLin" presStyleCnt="0"/>
      <dgm:spPr/>
    </dgm:pt>
    <dgm:pt modelId="{93193C5E-05A0-DF41-9A36-5A6D65049F7E}" type="pres">
      <dgm:prSet presAssocID="{6B1AF9B7-219B-CF40-87C6-0020283746F5}" presName="parentLeftMargin" presStyleLbl="node1" presStyleIdx="2" presStyleCnt="6"/>
      <dgm:spPr/>
    </dgm:pt>
    <dgm:pt modelId="{F8DF56B4-FE89-CF47-8015-27D27FB0A7E1}" type="pres">
      <dgm:prSet presAssocID="{6B1AF9B7-219B-CF40-87C6-0020283746F5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1A94CE03-5609-6046-8B52-890FCCEF1385}" type="pres">
      <dgm:prSet presAssocID="{6B1AF9B7-219B-CF40-87C6-0020283746F5}" presName="negativeSpace" presStyleCnt="0"/>
      <dgm:spPr/>
    </dgm:pt>
    <dgm:pt modelId="{81071BA8-1652-244E-84B1-7ACE72F7DC87}" type="pres">
      <dgm:prSet presAssocID="{6B1AF9B7-219B-CF40-87C6-0020283746F5}" presName="childText" presStyleLbl="conFgAcc1" presStyleIdx="3" presStyleCnt="6" custLinFactNeighborX="49" custLinFactNeighborY="-46432">
        <dgm:presLayoutVars>
          <dgm:bulletEnabled val="1"/>
        </dgm:presLayoutVars>
      </dgm:prSet>
      <dgm:spPr>
        <a:ln>
          <a:noFill/>
        </a:ln>
      </dgm:spPr>
    </dgm:pt>
    <dgm:pt modelId="{15834B60-4144-7D42-A9F7-F15ACA6C293C}" type="pres">
      <dgm:prSet presAssocID="{02263157-80A2-B74D-97B2-22A9808637FB}" presName="spaceBetweenRectangles" presStyleCnt="0"/>
      <dgm:spPr/>
    </dgm:pt>
    <dgm:pt modelId="{1071180A-8898-2241-B8A4-47ACFDD7882D}" type="pres">
      <dgm:prSet presAssocID="{CE82F415-3921-D645-B474-9A5803AD217A}" presName="parentLin" presStyleCnt="0"/>
      <dgm:spPr/>
    </dgm:pt>
    <dgm:pt modelId="{C1271104-F7BA-FD4C-88C0-14D138289AD9}" type="pres">
      <dgm:prSet presAssocID="{CE82F415-3921-D645-B474-9A5803AD217A}" presName="parentLeftMargin" presStyleLbl="node1" presStyleIdx="3" presStyleCnt="6"/>
      <dgm:spPr/>
    </dgm:pt>
    <dgm:pt modelId="{CC0C0742-06CB-1D4E-8B72-CC07136E5A19}" type="pres">
      <dgm:prSet presAssocID="{CE82F415-3921-D645-B474-9A5803AD217A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F4A9E753-5719-DA44-A631-F0EDAFD75823}" type="pres">
      <dgm:prSet presAssocID="{CE82F415-3921-D645-B474-9A5803AD217A}" presName="negativeSpace" presStyleCnt="0"/>
      <dgm:spPr/>
    </dgm:pt>
    <dgm:pt modelId="{AC8A3F91-DA21-FF4D-AD92-16FFEC4C46D5}" type="pres">
      <dgm:prSet presAssocID="{CE82F415-3921-D645-B474-9A5803AD217A}" presName="childText" presStyleLbl="conFgAcc1" presStyleIdx="4" presStyleCnt="6">
        <dgm:presLayoutVars>
          <dgm:bulletEnabled val="1"/>
        </dgm:presLayoutVars>
      </dgm:prSet>
      <dgm:spPr>
        <a:ln>
          <a:noFill/>
        </a:ln>
      </dgm:spPr>
    </dgm:pt>
    <dgm:pt modelId="{60D980D4-43F3-C649-A67F-7FDEC3C2B7DD}" type="pres">
      <dgm:prSet presAssocID="{470BC29D-43C7-804C-9215-8C5E76FDB3F8}" presName="spaceBetweenRectangles" presStyleCnt="0"/>
      <dgm:spPr/>
    </dgm:pt>
    <dgm:pt modelId="{5B3B4F90-93AA-0942-90ED-273791AFB6A7}" type="pres">
      <dgm:prSet presAssocID="{594945FE-C33B-4841-B738-B9A2CCAC7EC8}" presName="parentLin" presStyleCnt="0"/>
      <dgm:spPr/>
    </dgm:pt>
    <dgm:pt modelId="{1302EBE5-2561-464A-9D1F-EF71C5AAAE6E}" type="pres">
      <dgm:prSet presAssocID="{594945FE-C33B-4841-B738-B9A2CCAC7EC8}" presName="parentLeftMargin" presStyleLbl="node1" presStyleIdx="4" presStyleCnt="6"/>
      <dgm:spPr/>
    </dgm:pt>
    <dgm:pt modelId="{3DBB711D-0AC5-FD45-B9D2-C5672924F99E}" type="pres">
      <dgm:prSet presAssocID="{594945FE-C33B-4841-B738-B9A2CCAC7EC8}" presName="parentText" presStyleLbl="node1" presStyleIdx="5" presStyleCnt="6">
        <dgm:presLayoutVars>
          <dgm:chMax val="0"/>
          <dgm:bulletEnabled val="1"/>
        </dgm:presLayoutVars>
      </dgm:prSet>
      <dgm:spPr/>
    </dgm:pt>
    <dgm:pt modelId="{EE15F75E-EEA3-944E-8EFD-C1BFB350F4A4}" type="pres">
      <dgm:prSet presAssocID="{594945FE-C33B-4841-B738-B9A2CCAC7EC8}" presName="negativeSpace" presStyleCnt="0"/>
      <dgm:spPr/>
    </dgm:pt>
    <dgm:pt modelId="{A84DFD8C-4262-DD4F-BFD2-A3AE85B51253}" type="pres">
      <dgm:prSet presAssocID="{594945FE-C33B-4841-B738-B9A2CCAC7EC8}" presName="childText" presStyleLbl="conFgAcc1" presStyleIdx="5" presStyleCnt="6">
        <dgm:presLayoutVars>
          <dgm:bulletEnabled val="1"/>
        </dgm:presLayoutVars>
      </dgm:prSet>
      <dgm:spPr>
        <a:ln>
          <a:noFill/>
        </a:ln>
      </dgm:spPr>
    </dgm:pt>
  </dgm:ptLst>
  <dgm:cxnLst>
    <dgm:cxn modelId="{E2BE9F04-734F-4D4A-95F8-A3B515045DD4}" srcId="{A8B48BF3-43DC-F647-931C-33FA02FA2886}" destId="{2E47D0A0-AE66-294F-9893-FA1B3B72EE8D}" srcOrd="2" destOrd="0" parTransId="{C093A5FF-3F0E-C440-A3D1-7BE3D23790BD}" sibTransId="{0C25ACD2-A214-4C42-99A0-C356F08C9A17}"/>
    <dgm:cxn modelId="{A525380C-B570-3547-8D52-90F0639B7718}" type="presOf" srcId="{6B1AF9B7-219B-CF40-87C6-0020283746F5}" destId="{93193C5E-05A0-DF41-9A36-5A6D65049F7E}" srcOrd="0" destOrd="0" presId="urn:microsoft.com/office/officeart/2005/8/layout/list1"/>
    <dgm:cxn modelId="{31227217-00B1-2149-8EC1-04C0218D5C70}" type="presOf" srcId="{2E47D0A0-AE66-294F-9893-FA1B3B72EE8D}" destId="{6A18940F-55F1-CA43-BE8C-A984D86C0223}" srcOrd="0" destOrd="0" presId="urn:microsoft.com/office/officeart/2005/8/layout/list1"/>
    <dgm:cxn modelId="{251C181A-2FB2-2B44-B7B7-737C8BBC215D}" type="presOf" srcId="{A8B48BF3-43DC-F647-931C-33FA02FA2886}" destId="{C686472A-8DC4-EF4E-8BC1-4296ABF4B42D}" srcOrd="0" destOrd="0" presId="urn:microsoft.com/office/officeart/2005/8/layout/list1"/>
    <dgm:cxn modelId="{1D89984C-D8D4-6E4E-8892-41B20DD672E3}" srcId="{A8B48BF3-43DC-F647-931C-33FA02FA2886}" destId="{36AFBEC5-59F6-5242-AB1D-1E7FE31BB9E4}" srcOrd="0" destOrd="0" parTransId="{BF55CACC-3604-CD4F-ACBF-5D934B909EA3}" sibTransId="{BF8C91F8-2F3D-814F-8DE6-F0E67689818D}"/>
    <dgm:cxn modelId="{77226F51-4F23-D04E-B752-8A05BDFC78B4}" type="presOf" srcId="{8DF1D731-3F60-064A-8F29-2FAC0E5D5A04}" destId="{56DF9CAE-F8AF-2A45-B0A9-1BE4371D712A}" srcOrd="0" destOrd="0" presId="urn:microsoft.com/office/officeart/2005/8/layout/list1"/>
    <dgm:cxn modelId="{FF1AA76D-1EEB-E047-8744-8A882AE1C0D8}" type="presOf" srcId="{594945FE-C33B-4841-B738-B9A2CCAC7EC8}" destId="{1302EBE5-2561-464A-9D1F-EF71C5AAAE6E}" srcOrd="0" destOrd="0" presId="urn:microsoft.com/office/officeart/2005/8/layout/list1"/>
    <dgm:cxn modelId="{0FF32670-14E1-3248-9895-7805CB2C15D1}" type="presOf" srcId="{CE82F415-3921-D645-B474-9A5803AD217A}" destId="{C1271104-F7BA-FD4C-88C0-14D138289AD9}" srcOrd="0" destOrd="0" presId="urn:microsoft.com/office/officeart/2005/8/layout/list1"/>
    <dgm:cxn modelId="{7B846784-7D5D-9B40-8D1A-3CFAE841A922}" srcId="{A8B48BF3-43DC-F647-931C-33FA02FA2886}" destId="{6B1AF9B7-219B-CF40-87C6-0020283746F5}" srcOrd="3" destOrd="0" parTransId="{4A833154-7DDB-674A-BE99-F12CC43E5BD0}" sibTransId="{02263157-80A2-B74D-97B2-22A9808637FB}"/>
    <dgm:cxn modelId="{BC0F7693-3FD6-AD45-9D87-F33B4FC6866B}" srcId="{A8B48BF3-43DC-F647-931C-33FA02FA2886}" destId="{8DF1D731-3F60-064A-8F29-2FAC0E5D5A04}" srcOrd="1" destOrd="0" parTransId="{B2735955-898A-F940-8EE0-BF5ABEF871C8}" sibTransId="{6F9FD868-BDD8-3241-9AB0-D8A98EFB32A9}"/>
    <dgm:cxn modelId="{37F75A97-BB3C-2D4C-93D3-F9D22DD46606}" srcId="{A8B48BF3-43DC-F647-931C-33FA02FA2886}" destId="{594945FE-C33B-4841-B738-B9A2CCAC7EC8}" srcOrd="5" destOrd="0" parTransId="{CF3D4CD5-E827-7E49-A768-99B41DBA1162}" sibTransId="{EC7ADF13-8FBD-9243-A943-FAE6C02E1A60}"/>
    <dgm:cxn modelId="{820C599D-4D49-0C41-B53B-DB3410FD2290}" type="presOf" srcId="{36AFBEC5-59F6-5242-AB1D-1E7FE31BB9E4}" destId="{F93B455F-CBDF-9445-BD4A-99A68C60EDA2}" srcOrd="0" destOrd="0" presId="urn:microsoft.com/office/officeart/2005/8/layout/list1"/>
    <dgm:cxn modelId="{4E1C609F-E51D-C149-AB84-7E58A97E2A7F}" type="presOf" srcId="{6B1AF9B7-219B-CF40-87C6-0020283746F5}" destId="{F8DF56B4-FE89-CF47-8015-27D27FB0A7E1}" srcOrd="1" destOrd="0" presId="urn:microsoft.com/office/officeart/2005/8/layout/list1"/>
    <dgm:cxn modelId="{B1A4DAAF-9BDC-504C-8B8D-EB0D10D80FAB}" type="presOf" srcId="{2E47D0A0-AE66-294F-9893-FA1B3B72EE8D}" destId="{4E1468EE-B212-7A45-8371-9F577A9EB9C0}" srcOrd="1" destOrd="0" presId="urn:microsoft.com/office/officeart/2005/8/layout/list1"/>
    <dgm:cxn modelId="{275F2ABE-FD28-6C41-95A9-B20FE8B99E66}" type="presOf" srcId="{594945FE-C33B-4841-B738-B9A2CCAC7EC8}" destId="{3DBB711D-0AC5-FD45-B9D2-C5672924F99E}" srcOrd="1" destOrd="0" presId="urn:microsoft.com/office/officeart/2005/8/layout/list1"/>
    <dgm:cxn modelId="{111762C0-6E8C-4E4E-921A-900EF633CA99}" type="presOf" srcId="{CE82F415-3921-D645-B474-9A5803AD217A}" destId="{CC0C0742-06CB-1D4E-8B72-CC07136E5A19}" srcOrd="1" destOrd="0" presId="urn:microsoft.com/office/officeart/2005/8/layout/list1"/>
    <dgm:cxn modelId="{CB223BC5-0757-4C4C-842E-939A61B26EF0}" type="presOf" srcId="{36AFBEC5-59F6-5242-AB1D-1E7FE31BB9E4}" destId="{17E3FE1A-A76D-E24F-B90E-2419651A9C35}" srcOrd="1" destOrd="0" presId="urn:microsoft.com/office/officeart/2005/8/layout/list1"/>
    <dgm:cxn modelId="{3108EFE7-7B86-AE4B-B39D-65088FC96CAF}" type="presOf" srcId="{8DF1D731-3F60-064A-8F29-2FAC0E5D5A04}" destId="{85001DA8-3A3A-054E-9859-6A1B6CBFA99C}" srcOrd="1" destOrd="0" presId="urn:microsoft.com/office/officeart/2005/8/layout/list1"/>
    <dgm:cxn modelId="{8FF1B7F2-9B46-0C4B-B96A-D4EE0878E1A2}" srcId="{A8B48BF3-43DC-F647-931C-33FA02FA2886}" destId="{CE82F415-3921-D645-B474-9A5803AD217A}" srcOrd="4" destOrd="0" parTransId="{BEF38174-4287-F446-8662-2CA8267AE0F4}" sibTransId="{470BC29D-43C7-804C-9215-8C5E76FDB3F8}"/>
    <dgm:cxn modelId="{AE9F79C5-001F-A447-90BB-BB7F62A79A30}" type="presParOf" srcId="{C686472A-8DC4-EF4E-8BC1-4296ABF4B42D}" destId="{5EC31C9E-6B65-2946-B633-C4957F495105}" srcOrd="0" destOrd="0" presId="urn:microsoft.com/office/officeart/2005/8/layout/list1"/>
    <dgm:cxn modelId="{E3E748B4-D774-4A4A-A302-C546B7A69E12}" type="presParOf" srcId="{5EC31C9E-6B65-2946-B633-C4957F495105}" destId="{F93B455F-CBDF-9445-BD4A-99A68C60EDA2}" srcOrd="0" destOrd="0" presId="urn:microsoft.com/office/officeart/2005/8/layout/list1"/>
    <dgm:cxn modelId="{A9D29D1A-74EF-EA4A-8A58-1477AA943778}" type="presParOf" srcId="{5EC31C9E-6B65-2946-B633-C4957F495105}" destId="{17E3FE1A-A76D-E24F-B90E-2419651A9C35}" srcOrd="1" destOrd="0" presId="urn:microsoft.com/office/officeart/2005/8/layout/list1"/>
    <dgm:cxn modelId="{94EA2E3A-018E-4449-B1B5-D3EDEF0D9D3E}" type="presParOf" srcId="{C686472A-8DC4-EF4E-8BC1-4296ABF4B42D}" destId="{9BE3616B-EF10-A346-854B-1FA7F28F0EC9}" srcOrd="1" destOrd="0" presId="urn:microsoft.com/office/officeart/2005/8/layout/list1"/>
    <dgm:cxn modelId="{FAC3A9F1-1E60-5A47-9F10-F4F06C77098B}" type="presParOf" srcId="{C686472A-8DC4-EF4E-8BC1-4296ABF4B42D}" destId="{93E2A25F-7C11-2249-B0C0-2F797B1B8B75}" srcOrd="2" destOrd="0" presId="urn:microsoft.com/office/officeart/2005/8/layout/list1"/>
    <dgm:cxn modelId="{89DAB0CF-233D-BB43-9E6B-7A5F3D8D8591}" type="presParOf" srcId="{C686472A-8DC4-EF4E-8BC1-4296ABF4B42D}" destId="{88CEF5D7-EF61-CC46-A3B5-7CCA75C81748}" srcOrd="3" destOrd="0" presId="urn:microsoft.com/office/officeart/2005/8/layout/list1"/>
    <dgm:cxn modelId="{909DD1A4-52B7-BA4A-9851-1662092E4CF0}" type="presParOf" srcId="{C686472A-8DC4-EF4E-8BC1-4296ABF4B42D}" destId="{C22D4B7C-A41D-D546-B3F0-F9D51F3F1C4B}" srcOrd="4" destOrd="0" presId="urn:microsoft.com/office/officeart/2005/8/layout/list1"/>
    <dgm:cxn modelId="{25D15822-131E-E84C-AD73-61D64FAE5CE0}" type="presParOf" srcId="{C22D4B7C-A41D-D546-B3F0-F9D51F3F1C4B}" destId="{56DF9CAE-F8AF-2A45-B0A9-1BE4371D712A}" srcOrd="0" destOrd="0" presId="urn:microsoft.com/office/officeart/2005/8/layout/list1"/>
    <dgm:cxn modelId="{B647247B-405C-CB42-B583-43C9DC5633B8}" type="presParOf" srcId="{C22D4B7C-A41D-D546-B3F0-F9D51F3F1C4B}" destId="{85001DA8-3A3A-054E-9859-6A1B6CBFA99C}" srcOrd="1" destOrd="0" presId="urn:microsoft.com/office/officeart/2005/8/layout/list1"/>
    <dgm:cxn modelId="{456B0B44-4BD1-244F-96B5-086C04B5D800}" type="presParOf" srcId="{C686472A-8DC4-EF4E-8BC1-4296ABF4B42D}" destId="{FE68229E-9E77-6647-A88D-011023B68C51}" srcOrd="5" destOrd="0" presId="urn:microsoft.com/office/officeart/2005/8/layout/list1"/>
    <dgm:cxn modelId="{FBDE1434-5BB4-2E4F-A2D7-3AEFDAC2C0C0}" type="presParOf" srcId="{C686472A-8DC4-EF4E-8BC1-4296ABF4B42D}" destId="{325AA8E7-559F-DB4E-839F-31429236F173}" srcOrd="6" destOrd="0" presId="urn:microsoft.com/office/officeart/2005/8/layout/list1"/>
    <dgm:cxn modelId="{79E14781-2A5D-CF42-A1F6-0E672971C7C0}" type="presParOf" srcId="{C686472A-8DC4-EF4E-8BC1-4296ABF4B42D}" destId="{056EDFCD-608E-6445-A131-934312294E9F}" srcOrd="7" destOrd="0" presId="urn:microsoft.com/office/officeart/2005/8/layout/list1"/>
    <dgm:cxn modelId="{2D14CCC5-2180-2E4D-8D2E-40DBEE4FD77B}" type="presParOf" srcId="{C686472A-8DC4-EF4E-8BC1-4296ABF4B42D}" destId="{1971E505-E93A-6143-8A7F-AE7BDCCB5960}" srcOrd="8" destOrd="0" presId="urn:microsoft.com/office/officeart/2005/8/layout/list1"/>
    <dgm:cxn modelId="{F28FF8CC-6147-1342-8CF3-C8D1C29E2E44}" type="presParOf" srcId="{1971E505-E93A-6143-8A7F-AE7BDCCB5960}" destId="{6A18940F-55F1-CA43-BE8C-A984D86C0223}" srcOrd="0" destOrd="0" presId="urn:microsoft.com/office/officeart/2005/8/layout/list1"/>
    <dgm:cxn modelId="{63C0091E-83D7-FD4C-B95D-8FEEA30CFBF8}" type="presParOf" srcId="{1971E505-E93A-6143-8A7F-AE7BDCCB5960}" destId="{4E1468EE-B212-7A45-8371-9F577A9EB9C0}" srcOrd="1" destOrd="0" presId="urn:microsoft.com/office/officeart/2005/8/layout/list1"/>
    <dgm:cxn modelId="{515834A5-E7C8-004B-95F7-D9901FED1DC4}" type="presParOf" srcId="{C686472A-8DC4-EF4E-8BC1-4296ABF4B42D}" destId="{B6646B22-2030-6B4B-A41F-E3B0D9B97E12}" srcOrd="9" destOrd="0" presId="urn:microsoft.com/office/officeart/2005/8/layout/list1"/>
    <dgm:cxn modelId="{9D59AABB-447A-0542-8804-DCCDF555C6FC}" type="presParOf" srcId="{C686472A-8DC4-EF4E-8BC1-4296ABF4B42D}" destId="{40CA801C-986B-5841-AF04-0562A8D0C532}" srcOrd="10" destOrd="0" presId="urn:microsoft.com/office/officeart/2005/8/layout/list1"/>
    <dgm:cxn modelId="{B0AA6C13-8DBA-CD48-88BB-0C464D44A4FE}" type="presParOf" srcId="{C686472A-8DC4-EF4E-8BC1-4296ABF4B42D}" destId="{6D4EE939-3583-5C43-B902-72E261A5ACFA}" srcOrd="11" destOrd="0" presId="urn:microsoft.com/office/officeart/2005/8/layout/list1"/>
    <dgm:cxn modelId="{39875016-19E2-A046-9809-9CC682678AA3}" type="presParOf" srcId="{C686472A-8DC4-EF4E-8BC1-4296ABF4B42D}" destId="{797EDCA8-D373-7C4B-9957-022AADDC19D5}" srcOrd="12" destOrd="0" presId="urn:microsoft.com/office/officeart/2005/8/layout/list1"/>
    <dgm:cxn modelId="{744A6604-36C2-174A-AAB9-7555CC4194C8}" type="presParOf" srcId="{797EDCA8-D373-7C4B-9957-022AADDC19D5}" destId="{93193C5E-05A0-DF41-9A36-5A6D65049F7E}" srcOrd="0" destOrd="0" presId="urn:microsoft.com/office/officeart/2005/8/layout/list1"/>
    <dgm:cxn modelId="{67B24FD7-7403-FD41-A672-0FA75B4D6B66}" type="presParOf" srcId="{797EDCA8-D373-7C4B-9957-022AADDC19D5}" destId="{F8DF56B4-FE89-CF47-8015-27D27FB0A7E1}" srcOrd="1" destOrd="0" presId="urn:microsoft.com/office/officeart/2005/8/layout/list1"/>
    <dgm:cxn modelId="{4EEF67DE-BB90-5E47-93E3-BFE9374A73A6}" type="presParOf" srcId="{C686472A-8DC4-EF4E-8BC1-4296ABF4B42D}" destId="{1A94CE03-5609-6046-8B52-890FCCEF1385}" srcOrd="13" destOrd="0" presId="urn:microsoft.com/office/officeart/2005/8/layout/list1"/>
    <dgm:cxn modelId="{2B702C10-92FC-E74C-AB2F-2B576A0CE09A}" type="presParOf" srcId="{C686472A-8DC4-EF4E-8BC1-4296ABF4B42D}" destId="{81071BA8-1652-244E-84B1-7ACE72F7DC87}" srcOrd="14" destOrd="0" presId="urn:microsoft.com/office/officeart/2005/8/layout/list1"/>
    <dgm:cxn modelId="{4984C0CC-8BEF-B548-B2DE-CB1E3995317B}" type="presParOf" srcId="{C686472A-8DC4-EF4E-8BC1-4296ABF4B42D}" destId="{15834B60-4144-7D42-A9F7-F15ACA6C293C}" srcOrd="15" destOrd="0" presId="urn:microsoft.com/office/officeart/2005/8/layout/list1"/>
    <dgm:cxn modelId="{03705346-5233-8D4F-B106-6515512CAA3D}" type="presParOf" srcId="{C686472A-8DC4-EF4E-8BC1-4296ABF4B42D}" destId="{1071180A-8898-2241-B8A4-47ACFDD7882D}" srcOrd="16" destOrd="0" presId="urn:microsoft.com/office/officeart/2005/8/layout/list1"/>
    <dgm:cxn modelId="{273EA191-64BB-634C-90CA-6BDB6F10885C}" type="presParOf" srcId="{1071180A-8898-2241-B8A4-47ACFDD7882D}" destId="{C1271104-F7BA-FD4C-88C0-14D138289AD9}" srcOrd="0" destOrd="0" presId="urn:microsoft.com/office/officeart/2005/8/layout/list1"/>
    <dgm:cxn modelId="{5F8EE378-C39D-0742-8607-19B1ED306C26}" type="presParOf" srcId="{1071180A-8898-2241-B8A4-47ACFDD7882D}" destId="{CC0C0742-06CB-1D4E-8B72-CC07136E5A19}" srcOrd="1" destOrd="0" presId="urn:microsoft.com/office/officeart/2005/8/layout/list1"/>
    <dgm:cxn modelId="{42DCDF95-5C5D-5E40-8BA0-20996456CF83}" type="presParOf" srcId="{C686472A-8DC4-EF4E-8BC1-4296ABF4B42D}" destId="{F4A9E753-5719-DA44-A631-F0EDAFD75823}" srcOrd="17" destOrd="0" presId="urn:microsoft.com/office/officeart/2005/8/layout/list1"/>
    <dgm:cxn modelId="{C27112B8-D6D2-2B44-87D8-7C60D9DFC4DC}" type="presParOf" srcId="{C686472A-8DC4-EF4E-8BC1-4296ABF4B42D}" destId="{AC8A3F91-DA21-FF4D-AD92-16FFEC4C46D5}" srcOrd="18" destOrd="0" presId="urn:microsoft.com/office/officeart/2005/8/layout/list1"/>
    <dgm:cxn modelId="{3711C3CA-A740-EE41-BA38-676AFC8D6F01}" type="presParOf" srcId="{C686472A-8DC4-EF4E-8BC1-4296ABF4B42D}" destId="{60D980D4-43F3-C649-A67F-7FDEC3C2B7DD}" srcOrd="19" destOrd="0" presId="urn:microsoft.com/office/officeart/2005/8/layout/list1"/>
    <dgm:cxn modelId="{806F747D-019D-9145-8680-1499C1712D86}" type="presParOf" srcId="{C686472A-8DC4-EF4E-8BC1-4296ABF4B42D}" destId="{5B3B4F90-93AA-0942-90ED-273791AFB6A7}" srcOrd="20" destOrd="0" presId="urn:microsoft.com/office/officeart/2005/8/layout/list1"/>
    <dgm:cxn modelId="{E33B40F8-CEA1-E34D-9EA3-CA444C9C7E36}" type="presParOf" srcId="{5B3B4F90-93AA-0942-90ED-273791AFB6A7}" destId="{1302EBE5-2561-464A-9D1F-EF71C5AAAE6E}" srcOrd="0" destOrd="0" presId="urn:microsoft.com/office/officeart/2005/8/layout/list1"/>
    <dgm:cxn modelId="{FD96B189-F13B-424F-8B65-9DCA82A612BB}" type="presParOf" srcId="{5B3B4F90-93AA-0942-90ED-273791AFB6A7}" destId="{3DBB711D-0AC5-FD45-B9D2-C5672924F99E}" srcOrd="1" destOrd="0" presId="urn:microsoft.com/office/officeart/2005/8/layout/list1"/>
    <dgm:cxn modelId="{92C0EDF4-C69B-2441-ABBA-1AA626095AA4}" type="presParOf" srcId="{C686472A-8DC4-EF4E-8BC1-4296ABF4B42D}" destId="{EE15F75E-EEA3-944E-8EFD-C1BFB350F4A4}" srcOrd="21" destOrd="0" presId="urn:microsoft.com/office/officeart/2005/8/layout/list1"/>
    <dgm:cxn modelId="{124F1D5C-0DC4-914B-8C7E-51CD1A81DDC8}" type="presParOf" srcId="{C686472A-8DC4-EF4E-8BC1-4296ABF4B42D}" destId="{A84DFD8C-4262-DD4F-BFD2-A3AE85B51253}" srcOrd="22" destOrd="0" presId="urn:microsoft.com/office/officeart/2005/8/layout/list1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8B48BF3-43DC-F647-931C-33FA02FA2886}" type="doc">
      <dgm:prSet loTypeId="urn:microsoft.com/office/officeart/2005/8/layout/list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6AFBEC5-59F6-5242-AB1D-1E7FE31BB9E4}">
      <dgm:prSet phldrT="[Text]" custT="1"/>
      <dgm:spPr>
        <a:solidFill>
          <a:srgbClr val="2B347B"/>
        </a:solidFill>
      </dgm:spPr>
      <dgm:t>
        <a:bodyPr/>
        <a:lstStyle/>
        <a:p>
          <a:r>
            <a:rPr lang="en-US" sz="3600" dirty="0"/>
            <a:t>Roughly 200 lots controlled by the City of Wilmington and Land Bank </a:t>
          </a:r>
        </a:p>
      </dgm:t>
    </dgm:pt>
    <dgm:pt modelId="{BF55CACC-3604-CD4F-ACBF-5D934B909EA3}" type="parTrans" cxnId="{1D89984C-D8D4-6E4E-8892-41B20DD672E3}">
      <dgm:prSet/>
      <dgm:spPr/>
      <dgm:t>
        <a:bodyPr/>
        <a:lstStyle/>
        <a:p>
          <a:endParaRPr lang="en-US" sz="2400"/>
        </a:p>
      </dgm:t>
    </dgm:pt>
    <dgm:pt modelId="{BF8C91F8-2F3D-814F-8DE6-F0E67689818D}" type="sibTrans" cxnId="{1D89984C-D8D4-6E4E-8892-41B20DD672E3}">
      <dgm:prSet/>
      <dgm:spPr/>
      <dgm:t>
        <a:bodyPr/>
        <a:lstStyle/>
        <a:p>
          <a:endParaRPr lang="en-US" sz="2400"/>
        </a:p>
      </dgm:t>
    </dgm:pt>
    <dgm:pt modelId="{2E47D0A0-AE66-294F-9893-FA1B3B72EE8D}">
      <dgm:prSet phldrT="[Text]" custT="1"/>
      <dgm:spPr>
        <a:solidFill>
          <a:srgbClr val="2B347B"/>
        </a:solidFill>
      </dgm:spPr>
      <dgm:t>
        <a:bodyPr/>
        <a:lstStyle/>
        <a:p>
          <a:r>
            <a:rPr lang="en-US" sz="3600" dirty="0"/>
            <a:t>Ideal for subsidy for water and sewer connection </a:t>
          </a:r>
        </a:p>
      </dgm:t>
    </dgm:pt>
    <dgm:pt modelId="{C093A5FF-3F0E-C440-A3D1-7BE3D23790BD}" type="parTrans" cxnId="{E2BE9F04-734F-4D4A-95F8-A3B515045DD4}">
      <dgm:prSet/>
      <dgm:spPr/>
      <dgm:t>
        <a:bodyPr/>
        <a:lstStyle/>
        <a:p>
          <a:endParaRPr lang="en-US" sz="2400"/>
        </a:p>
      </dgm:t>
    </dgm:pt>
    <dgm:pt modelId="{0C25ACD2-A214-4C42-99A0-C356F08C9A17}" type="sibTrans" cxnId="{E2BE9F04-734F-4D4A-95F8-A3B515045DD4}">
      <dgm:prSet/>
      <dgm:spPr/>
      <dgm:t>
        <a:bodyPr/>
        <a:lstStyle/>
        <a:p>
          <a:endParaRPr lang="en-US" sz="2400"/>
        </a:p>
      </dgm:t>
    </dgm:pt>
    <dgm:pt modelId="{6B1AF9B7-219B-CF40-87C6-0020283746F5}">
      <dgm:prSet phldrT="[Text]" custT="1"/>
      <dgm:spPr>
        <a:solidFill>
          <a:srgbClr val="2B347B"/>
        </a:solidFill>
      </dgm:spPr>
      <dgm:t>
        <a:bodyPr/>
        <a:lstStyle/>
        <a:p>
          <a:r>
            <a:rPr lang="en-US" sz="3600" dirty="0"/>
            <a:t>Use will vary by size – Land Use and Planning is doing an assessment </a:t>
          </a:r>
        </a:p>
      </dgm:t>
    </dgm:pt>
    <dgm:pt modelId="{4A833154-7DDB-674A-BE99-F12CC43E5BD0}" type="parTrans" cxnId="{7B846784-7D5D-9B40-8D1A-3CFAE841A922}">
      <dgm:prSet/>
      <dgm:spPr/>
      <dgm:t>
        <a:bodyPr/>
        <a:lstStyle/>
        <a:p>
          <a:endParaRPr lang="en-US" sz="2400"/>
        </a:p>
      </dgm:t>
    </dgm:pt>
    <dgm:pt modelId="{02263157-80A2-B74D-97B2-22A9808637FB}" type="sibTrans" cxnId="{7B846784-7D5D-9B40-8D1A-3CFAE841A922}">
      <dgm:prSet/>
      <dgm:spPr/>
      <dgm:t>
        <a:bodyPr/>
        <a:lstStyle/>
        <a:p>
          <a:endParaRPr lang="en-US" sz="2400"/>
        </a:p>
      </dgm:t>
    </dgm:pt>
    <dgm:pt modelId="{8DF1D731-3F60-064A-8F29-2FAC0E5D5A04}">
      <dgm:prSet phldrT="[Text]" custT="1"/>
      <dgm:spPr>
        <a:solidFill>
          <a:srgbClr val="2B347B"/>
        </a:solidFill>
        <a:ln>
          <a:noFill/>
        </a:ln>
      </dgm:spPr>
      <dgm:t>
        <a:bodyPr/>
        <a:lstStyle/>
        <a:p>
          <a:r>
            <a:rPr lang="en-US" sz="3600" dirty="0"/>
            <a:t>Ideal locations for preapproved designs </a:t>
          </a:r>
        </a:p>
      </dgm:t>
    </dgm:pt>
    <dgm:pt modelId="{B2735955-898A-F940-8EE0-BF5ABEF871C8}" type="parTrans" cxnId="{BC0F7693-3FD6-AD45-9D87-F33B4FC6866B}">
      <dgm:prSet/>
      <dgm:spPr/>
      <dgm:t>
        <a:bodyPr/>
        <a:lstStyle/>
        <a:p>
          <a:endParaRPr lang="en-US" sz="2400"/>
        </a:p>
      </dgm:t>
    </dgm:pt>
    <dgm:pt modelId="{6F9FD868-BDD8-3241-9AB0-D8A98EFB32A9}" type="sibTrans" cxnId="{BC0F7693-3FD6-AD45-9D87-F33B4FC6866B}">
      <dgm:prSet/>
      <dgm:spPr/>
      <dgm:t>
        <a:bodyPr/>
        <a:lstStyle/>
        <a:p>
          <a:endParaRPr lang="en-US" sz="2400"/>
        </a:p>
      </dgm:t>
    </dgm:pt>
    <dgm:pt modelId="{C686472A-8DC4-EF4E-8BC1-4296ABF4B42D}" type="pres">
      <dgm:prSet presAssocID="{A8B48BF3-43DC-F647-931C-33FA02FA2886}" presName="linear" presStyleCnt="0">
        <dgm:presLayoutVars>
          <dgm:dir/>
          <dgm:animLvl val="lvl"/>
          <dgm:resizeHandles val="exact"/>
        </dgm:presLayoutVars>
      </dgm:prSet>
      <dgm:spPr/>
    </dgm:pt>
    <dgm:pt modelId="{5EC31C9E-6B65-2946-B633-C4957F495105}" type="pres">
      <dgm:prSet presAssocID="{36AFBEC5-59F6-5242-AB1D-1E7FE31BB9E4}" presName="parentLin" presStyleCnt="0"/>
      <dgm:spPr/>
    </dgm:pt>
    <dgm:pt modelId="{F93B455F-CBDF-9445-BD4A-99A68C60EDA2}" type="pres">
      <dgm:prSet presAssocID="{36AFBEC5-59F6-5242-AB1D-1E7FE31BB9E4}" presName="parentLeftMargin" presStyleLbl="node1" presStyleIdx="0" presStyleCnt="4"/>
      <dgm:spPr/>
    </dgm:pt>
    <dgm:pt modelId="{17E3FE1A-A76D-E24F-B90E-2419651A9C35}" type="pres">
      <dgm:prSet presAssocID="{36AFBEC5-59F6-5242-AB1D-1E7FE31BB9E4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BE3616B-EF10-A346-854B-1FA7F28F0EC9}" type="pres">
      <dgm:prSet presAssocID="{36AFBEC5-59F6-5242-AB1D-1E7FE31BB9E4}" presName="negativeSpace" presStyleCnt="0"/>
      <dgm:spPr/>
    </dgm:pt>
    <dgm:pt modelId="{93E2A25F-7C11-2249-B0C0-2F797B1B8B75}" type="pres">
      <dgm:prSet presAssocID="{36AFBEC5-59F6-5242-AB1D-1E7FE31BB9E4}" presName="childText" presStyleLbl="conFgAcc1" presStyleIdx="0" presStyleCnt="4">
        <dgm:presLayoutVars>
          <dgm:bulletEnabled val="1"/>
        </dgm:presLayoutVars>
      </dgm:prSet>
      <dgm:spPr>
        <a:ln>
          <a:noFill/>
        </a:ln>
      </dgm:spPr>
    </dgm:pt>
    <dgm:pt modelId="{88CEF5D7-EF61-CC46-A3B5-7CCA75C81748}" type="pres">
      <dgm:prSet presAssocID="{BF8C91F8-2F3D-814F-8DE6-F0E67689818D}" presName="spaceBetweenRectangles" presStyleCnt="0"/>
      <dgm:spPr/>
    </dgm:pt>
    <dgm:pt modelId="{C22D4B7C-A41D-D546-B3F0-F9D51F3F1C4B}" type="pres">
      <dgm:prSet presAssocID="{8DF1D731-3F60-064A-8F29-2FAC0E5D5A04}" presName="parentLin" presStyleCnt="0"/>
      <dgm:spPr/>
    </dgm:pt>
    <dgm:pt modelId="{56DF9CAE-F8AF-2A45-B0A9-1BE4371D712A}" type="pres">
      <dgm:prSet presAssocID="{8DF1D731-3F60-064A-8F29-2FAC0E5D5A04}" presName="parentLeftMargin" presStyleLbl="node1" presStyleIdx="0" presStyleCnt="4"/>
      <dgm:spPr/>
    </dgm:pt>
    <dgm:pt modelId="{85001DA8-3A3A-054E-9859-6A1B6CBFA99C}" type="pres">
      <dgm:prSet presAssocID="{8DF1D731-3F60-064A-8F29-2FAC0E5D5A04}" presName="parentText" presStyleLbl="node1" presStyleIdx="1" presStyleCnt="4" custLinFactNeighborX="4521">
        <dgm:presLayoutVars>
          <dgm:chMax val="0"/>
          <dgm:bulletEnabled val="1"/>
        </dgm:presLayoutVars>
      </dgm:prSet>
      <dgm:spPr/>
    </dgm:pt>
    <dgm:pt modelId="{FE68229E-9E77-6647-A88D-011023B68C51}" type="pres">
      <dgm:prSet presAssocID="{8DF1D731-3F60-064A-8F29-2FAC0E5D5A04}" presName="negativeSpace" presStyleCnt="0"/>
      <dgm:spPr/>
    </dgm:pt>
    <dgm:pt modelId="{325AA8E7-559F-DB4E-839F-31429236F173}" type="pres">
      <dgm:prSet presAssocID="{8DF1D731-3F60-064A-8F29-2FAC0E5D5A04}" presName="childText" presStyleLbl="conFgAcc1" presStyleIdx="1" presStyleCnt="4">
        <dgm:presLayoutVars>
          <dgm:bulletEnabled val="1"/>
        </dgm:presLayoutVars>
      </dgm:prSet>
      <dgm:spPr>
        <a:noFill/>
        <a:ln>
          <a:noFill/>
        </a:ln>
      </dgm:spPr>
    </dgm:pt>
    <dgm:pt modelId="{056EDFCD-608E-6445-A131-934312294E9F}" type="pres">
      <dgm:prSet presAssocID="{6F9FD868-BDD8-3241-9AB0-D8A98EFB32A9}" presName="spaceBetweenRectangles" presStyleCnt="0"/>
      <dgm:spPr/>
    </dgm:pt>
    <dgm:pt modelId="{1971E505-E93A-6143-8A7F-AE7BDCCB5960}" type="pres">
      <dgm:prSet presAssocID="{2E47D0A0-AE66-294F-9893-FA1B3B72EE8D}" presName="parentLin" presStyleCnt="0"/>
      <dgm:spPr/>
    </dgm:pt>
    <dgm:pt modelId="{6A18940F-55F1-CA43-BE8C-A984D86C0223}" type="pres">
      <dgm:prSet presAssocID="{2E47D0A0-AE66-294F-9893-FA1B3B72EE8D}" presName="parentLeftMargin" presStyleLbl="node1" presStyleIdx="1" presStyleCnt="4"/>
      <dgm:spPr/>
    </dgm:pt>
    <dgm:pt modelId="{4E1468EE-B212-7A45-8371-9F577A9EB9C0}" type="pres">
      <dgm:prSet presAssocID="{2E47D0A0-AE66-294F-9893-FA1B3B72EE8D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B6646B22-2030-6B4B-A41F-E3B0D9B97E12}" type="pres">
      <dgm:prSet presAssocID="{2E47D0A0-AE66-294F-9893-FA1B3B72EE8D}" presName="negativeSpace" presStyleCnt="0"/>
      <dgm:spPr/>
    </dgm:pt>
    <dgm:pt modelId="{40CA801C-986B-5841-AF04-0562A8D0C532}" type="pres">
      <dgm:prSet presAssocID="{2E47D0A0-AE66-294F-9893-FA1B3B72EE8D}" presName="childText" presStyleLbl="conFgAcc1" presStyleIdx="2" presStyleCnt="4">
        <dgm:presLayoutVars>
          <dgm:bulletEnabled val="1"/>
        </dgm:presLayoutVars>
      </dgm:prSet>
      <dgm:spPr>
        <a:noFill/>
        <a:ln>
          <a:noFill/>
        </a:ln>
      </dgm:spPr>
    </dgm:pt>
    <dgm:pt modelId="{6D4EE939-3583-5C43-B902-72E261A5ACFA}" type="pres">
      <dgm:prSet presAssocID="{0C25ACD2-A214-4C42-99A0-C356F08C9A17}" presName="spaceBetweenRectangles" presStyleCnt="0"/>
      <dgm:spPr/>
    </dgm:pt>
    <dgm:pt modelId="{797EDCA8-D373-7C4B-9957-022AADDC19D5}" type="pres">
      <dgm:prSet presAssocID="{6B1AF9B7-219B-CF40-87C6-0020283746F5}" presName="parentLin" presStyleCnt="0"/>
      <dgm:spPr/>
    </dgm:pt>
    <dgm:pt modelId="{93193C5E-05A0-DF41-9A36-5A6D65049F7E}" type="pres">
      <dgm:prSet presAssocID="{6B1AF9B7-219B-CF40-87C6-0020283746F5}" presName="parentLeftMargin" presStyleLbl="node1" presStyleIdx="2" presStyleCnt="4"/>
      <dgm:spPr/>
    </dgm:pt>
    <dgm:pt modelId="{F8DF56B4-FE89-CF47-8015-27D27FB0A7E1}" type="pres">
      <dgm:prSet presAssocID="{6B1AF9B7-219B-CF40-87C6-0020283746F5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1A94CE03-5609-6046-8B52-890FCCEF1385}" type="pres">
      <dgm:prSet presAssocID="{6B1AF9B7-219B-CF40-87C6-0020283746F5}" presName="negativeSpace" presStyleCnt="0"/>
      <dgm:spPr/>
    </dgm:pt>
    <dgm:pt modelId="{81071BA8-1652-244E-84B1-7ACE72F7DC87}" type="pres">
      <dgm:prSet presAssocID="{6B1AF9B7-219B-CF40-87C6-0020283746F5}" presName="childText" presStyleLbl="conFgAcc1" presStyleIdx="3" presStyleCnt="4" custLinFactNeighborX="49" custLinFactNeighborY="-46432">
        <dgm:presLayoutVars>
          <dgm:bulletEnabled val="1"/>
        </dgm:presLayoutVars>
      </dgm:prSet>
      <dgm:spPr>
        <a:ln>
          <a:noFill/>
        </a:ln>
      </dgm:spPr>
    </dgm:pt>
  </dgm:ptLst>
  <dgm:cxnLst>
    <dgm:cxn modelId="{E2BE9F04-734F-4D4A-95F8-A3B515045DD4}" srcId="{A8B48BF3-43DC-F647-931C-33FA02FA2886}" destId="{2E47D0A0-AE66-294F-9893-FA1B3B72EE8D}" srcOrd="2" destOrd="0" parTransId="{C093A5FF-3F0E-C440-A3D1-7BE3D23790BD}" sibTransId="{0C25ACD2-A214-4C42-99A0-C356F08C9A17}"/>
    <dgm:cxn modelId="{A525380C-B570-3547-8D52-90F0639B7718}" type="presOf" srcId="{6B1AF9B7-219B-CF40-87C6-0020283746F5}" destId="{93193C5E-05A0-DF41-9A36-5A6D65049F7E}" srcOrd="0" destOrd="0" presId="urn:microsoft.com/office/officeart/2005/8/layout/list1"/>
    <dgm:cxn modelId="{31227217-00B1-2149-8EC1-04C0218D5C70}" type="presOf" srcId="{2E47D0A0-AE66-294F-9893-FA1B3B72EE8D}" destId="{6A18940F-55F1-CA43-BE8C-A984D86C0223}" srcOrd="0" destOrd="0" presId="urn:microsoft.com/office/officeart/2005/8/layout/list1"/>
    <dgm:cxn modelId="{251C181A-2FB2-2B44-B7B7-737C8BBC215D}" type="presOf" srcId="{A8B48BF3-43DC-F647-931C-33FA02FA2886}" destId="{C686472A-8DC4-EF4E-8BC1-4296ABF4B42D}" srcOrd="0" destOrd="0" presId="urn:microsoft.com/office/officeart/2005/8/layout/list1"/>
    <dgm:cxn modelId="{1D89984C-D8D4-6E4E-8892-41B20DD672E3}" srcId="{A8B48BF3-43DC-F647-931C-33FA02FA2886}" destId="{36AFBEC5-59F6-5242-AB1D-1E7FE31BB9E4}" srcOrd="0" destOrd="0" parTransId="{BF55CACC-3604-CD4F-ACBF-5D934B909EA3}" sibTransId="{BF8C91F8-2F3D-814F-8DE6-F0E67689818D}"/>
    <dgm:cxn modelId="{77226F51-4F23-D04E-B752-8A05BDFC78B4}" type="presOf" srcId="{8DF1D731-3F60-064A-8F29-2FAC0E5D5A04}" destId="{56DF9CAE-F8AF-2A45-B0A9-1BE4371D712A}" srcOrd="0" destOrd="0" presId="urn:microsoft.com/office/officeart/2005/8/layout/list1"/>
    <dgm:cxn modelId="{7B846784-7D5D-9B40-8D1A-3CFAE841A922}" srcId="{A8B48BF3-43DC-F647-931C-33FA02FA2886}" destId="{6B1AF9B7-219B-CF40-87C6-0020283746F5}" srcOrd="3" destOrd="0" parTransId="{4A833154-7DDB-674A-BE99-F12CC43E5BD0}" sibTransId="{02263157-80A2-B74D-97B2-22A9808637FB}"/>
    <dgm:cxn modelId="{BC0F7693-3FD6-AD45-9D87-F33B4FC6866B}" srcId="{A8B48BF3-43DC-F647-931C-33FA02FA2886}" destId="{8DF1D731-3F60-064A-8F29-2FAC0E5D5A04}" srcOrd="1" destOrd="0" parTransId="{B2735955-898A-F940-8EE0-BF5ABEF871C8}" sibTransId="{6F9FD868-BDD8-3241-9AB0-D8A98EFB32A9}"/>
    <dgm:cxn modelId="{820C599D-4D49-0C41-B53B-DB3410FD2290}" type="presOf" srcId="{36AFBEC5-59F6-5242-AB1D-1E7FE31BB9E4}" destId="{F93B455F-CBDF-9445-BD4A-99A68C60EDA2}" srcOrd="0" destOrd="0" presId="urn:microsoft.com/office/officeart/2005/8/layout/list1"/>
    <dgm:cxn modelId="{4E1C609F-E51D-C149-AB84-7E58A97E2A7F}" type="presOf" srcId="{6B1AF9B7-219B-CF40-87C6-0020283746F5}" destId="{F8DF56B4-FE89-CF47-8015-27D27FB0A7E1}" srcOrd="1" destOrd="0" presId="urn:microsoft.com/office/officeart/2005/8/layout/list1"/>
    <dgm:cxn modelId="{B1A4DAAF-9BDC-504C-8B8D-EB0D10D80FAB}" type="presOf" srcId="{2E47D0A0-AE66-294F-9893-FA1B3B72EE8D}" destId="{4E1468EE-B212-7A45-8371-9F577A9EB9C0}" srcOrd="1" destOrd="0" presId="urn:microsoft.com/office/officeart/2005/8/layout/list1"/>
    <dgm:cxn modelId="{CB223BC5-0757-4C4C-842E-939A61B26EF0}" type="presOf" srcId="{36AFBEC5-59F6-5242-AB1D-1E7FE31BB9E4}" destId="{17E3FE1A-A76D-E24F-B90E-2419651A9C35}" srcOrd="1" destOrd="0" presId="urn:microsoft.com/office/officeart/2005/8/layout/list1"/>
    <dgm:cxn modelId="{3108EFE7-7B86-AE4B-B39D-65088FC96CAF}" type="presOf" srcId="{8DF1D731-3F60-064A-8F29-2FAC0E5D5A04}" destId="{85001DA8-3A3A-054E-9859-6A1B6CBFA99C}" srcOrd="1" destOrd="0" presId="urn:microsoft.com/office/officeart/2005/8/layout/list1"/>
    <dgm:cxn modelId="{AE9F79C5-001F-A447-90BB-BB7F62A79A30}" type="presParOf" srcId="{C686472A-8DC4-EF4E-8BC1-4296ABF4B42D}" destId="{5EC31C9E-6B65-2946-B633-C4957F495105}" srcOrd="0" destOrd="0" presId="urn:microsoft.com/office/officeart/2005/8/layout/list1"/>
    <dgm:cxn modelId="{E3E748B4-D774-4A4A-A302-C546B7A69E12}" type="presParOf" srcId="{5EC31C9E-6B65-2946-B633-C4957F495105}" destId="{F93B455F-CBDF-9445-BD4A-99A68C60EDA2}" srcOrd="0" destOrd="0" presId="urn:microsoft.com/office/officeart/2005/8/layout/list1"/>
    <dgm:cxn modelId="{A9D29D1A-74EF-EA4A-8A58-1477AA943778}" type="presParOf" srcId="{5EC31C9E-6B65-2946-B633-C4957F495105}" destId="{17E3FE1A-A76D-E24F-B90E-2419651A9C35}" srcOrd="1" destOrd="0" presId="urn:microsoft.com/office/officeart/2005/8/layout/list1"/>
    <dgm:cxn modelId="{94EA2E3A-018E-4449-B1B5-D3EDEF0D9D3E}" type="presParOf" srcId="{C686472A-8DC4-EF4E-8BC1-4296ABF4B42D}" destId="{9BE3616B-EF10-A346-854B-1FA7F28F0EC9}" srcOrd="1" destOrd="0" presId="urn:microsoft.com/office/officeart/2005/8/layout/list1"/>
    <dgm:cxn modelId="{FAC3A9F1-1E60-5A47-9F10-F4F06C77098B}" type="presParOf" srcId="{C686472A-8DC4-EF4E-8BC1-4296ABF4B42D}" destId="{93E2A25F-7C11-2249-B0C0-2F797B1B8B75}" srcOrd="2" destOrd="0" presId="urn:microsoft.com/office/officeart/2005/8/layout/list1"/>
    <dgm:cxn modelId="{89DAB0CF-233D-BB43-9E6B-7A5F3D8D8591}" type="presParOf" srcId="{C686472A-8DC4-EF4E-8BC1-4296ABF4B42D}" destId="{88CEF5D7-EF61-CC46-A3B5-7CCA75C81748}" srcOrd="3" destOrd="0" presId="urn:microsoft.com/office/officeart/2005/8/layout/list1"/>
    <dgm:cxn modelId="{909DD1A4-52B7-BA4A-9851-1662092E4CF0}" type="presParOf" srcId="{C686472A-8DC4-EF4E-8BC1-4296ABF4B42D}" destId="{C22D4B7C-A41D-D546-B3F0-F9D51F3F1C4B}" srcOrd="4" destOrd="0" presId="urn:microsoft.com/office/officeart/2005/8/layout/list1"/>
    <dgm:cxn modelId="{25D15822-131E-E84C-AD73-61D64FAE5CE0}" type="presParOf" srcId="{C22D4B7C-A41D-D546-B3F0-F9D51F3F1C4B}" destId="{56DF9CAE-F8AF-2A45-B0A9-1BE4371D712A}" srcOrd="0" destOrd="0" presId="urn:microsoft.com/office/officeart/2005/8/layout/list1"/>
    <dgm:cxn modelId="{B647247B-405C-CB42-B583-43C9DC5633B8}" type="presParOf" srcId="{C22D4B7C-A41D-D546-B3F0-F9D51F3F1C4B}" destId="{85001DA8-3A3A-054E-9859-6A1B6CBFA99C}" srcOrd="1" destOrd="0" presId="urn:microsoft.com/office/officeart/2005/8/layout/list1"/>
    <dgm:cxn modelId="{456B0B44-4BD1-244F-96B5-086C04B5D800}" type="presParOf" srcId="{C686472A-8DC4-EF4E-8BC1-4296ABF4B42D}" destId="{FE68229E-9E77-6647-A88D-011023B68C51}" srcOrd="5" destOrd="0" presId="urn:microsoft.com/office/officeart/2005/8/layout/list1"/>
    <dgm:cxn modelId="{FBDE1434-5BB4-2E4F-A2D7-3AEFDAC2C0C0}" type="presParOf" srcId="{C686472A-8DC4-EF4E-8BC1-4296ABF4B42D}" destId="{325AA8E7-559F-DB4E-839F-31429236F173}" srcOrd="6" destOrd="0" presId="urn:microsoft.com/office/officeart/2005/8/layout/list1"/>
    <dgm:cxn modelId="{79E14781-2A5D-CF42-A1F6-0E672971C7C0}" type="presParOf" srcId="{C686472A-8DC4-EF4E-8BC1-4296ABF4B42D}" destId="{056EDFCD-608E-6445-A131-934312294E9F}" srcOrd="7" destOrd="0" presId="urn:microsoft.com/office/officeart/2005/8/layout/list1"/>
    <dgm:cxn modelId="{2D14CCC5-2180-2E4D-8D2E-40DBEE4FD77B}" type="presParOf" srcId="{C686472A-8DC4-EF4E-8BC1-4296ABF4B42D}" destId="{1971E505-E93A-6143-8A7F-AE7BDCCB5960}" srcOrd="8" destOrd="0" presId="urn:microsoft.com/office/officeart/2005/8/layout/list1"/>
    <dgm:cxn modelId="{F28FF8CC-6147-1342-8CF3-C8D1C29E2E44}" type="presParOf" srcId="{1971E505-E93A-6143-8A7F-AE7BDCCB5960}" destId="{6A18940F-55F1-CA43-BE8C-A984D86C0223}" srcOrd="0" destOrd="0" presId="urn:microsoft.com/office/officeart/2005/8/layout/list1"/>
    <dgm:cxn modelId="{63C0091E-83D7-FD4C-B95D-8FEEA30CFBF8}" type="presParOf" srcId="{1971E505-E93A-6143-8A7F-AE7BDCCB5960}" destId="{4E1468EE-B212-7A45-8371-9F577A9EB9C0}" srcOrd="1" destOrd="0" presId="urn:microsoft.com/office/officeart/2005/8/layout/list1"/>
    <dgm:cxn modelId="{515834A5-E7C8-004B-95F7-D9901FED1DC4}" type="presParOf" srcId="{C686472A-8DC4-EF4E-8BC1-4296ABF4B42D}" destId="{B6646B22-2030-6B4B-A41F-E3B0D9B97E12}" srcOrd="9" destOrd="0" presId="urn:microsoft.com/office/officeart/2005/8/layout/list1"/>
    <dgm:cxn modelId="{9D59AABB-447A-0542-8804-DCCDF555C6FC}" type="presParOf" srcId="{C686472A-8DC4-EF4E-8BC1-4296ABF4B42D}" destId="{40CA801C-986B-5841-AF04-0562A8D0C532}" srcOrd="10" destOrd="0" presId="urn:microsoft.com/office/officeart/2005/8/layout/list1"/>
    <dgm:cxn modelId="{B0AA6C13-8DBA-CD48-88BB-0C464D44A4FE}" type="presParOf" srcId="{C686472A-8DC4-EF4E-8BC1-4296ABF4B42D}" destId="{6D4EE939-3583-5C43-B902-72E261A5ACFA}" srcOrd="11" destOrd="0" presId="urn:microsoft.com/office/officeart/2005/8/layout/list1"/>
    <dgm:cxn modelId="{39875016-19E2-A046-9809-9CC682678AA3}" type="presParOf" srcId="{C686472A-8DC4-EF4E-8BC1-4296ABF4B42D}" destId="{797EDCA8-D373-7C4B-9957-022AADDC19D5}" srcOrd="12" destOrd="0" presId="urn:microsoft.com/office/officeart/2005/8/layout/list1"/>
    <dgm:cxn modelId="{744A6604-36C2-174A-AAB9-7555CC4194C8}" type="presParOf" srcId="{797EDCA8-D373-7C4B-9957-022AADDC19D5}" destId="{93193C5E-05A0-DF41-9A36-5A6D65049F7E}" srcOrd="0" destOrd="0" presId="urn:microsoft.com/office/officeart/2005/8/layout/list1"/>
    <dgm:cxn modelId="{67B24FD7-7403-FD41-A672-0FA75B4D6B66}" type="presParOf" srcId="{797EDCA8-D373-7C4B-9957-022AADDC19D5}" destId="{F8DF56B4-FE89-CF47-8015-27D27FB0A7E1}" srcOrd="1" destOrd="0" presId="urn:microsoft.com/office/officeart/2005/8/layout/list1"/>
    <dgm:cxn modelId="{4EEF67DE-BB90-5E47-93E3-BFE9374A73A6}" type="presParOf" srcId="{C686472A-8DC4-EF4E-8BC1-4296ABF4B42D}" destId="{1A94CE03-5609-6046-8B52-890FCCEF1385}" srcOrd="13" destOrd="0" presId="urn:microsoft.com/office/officeart/2005/8/layout/list1"/>
    <dgm:cxn modelId="{2B702C10-92FC-E74C-AB2F-2B576A0CE09A}" type="presParOf" srcId="{C686472A-8DC4-EF4E-8BC1-4296ABF4B42D}" destId="{81071BA8-1652-244E-84B1-7ACE72F7DC87}" srcOrd="14" destOrd="0" presId="urn:microsoft.com/office/officeart/2005/8/layout/list1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61CC02-D9F6-7044-B0F0-78A998942C27}">
      <dsp:nvSpPr>
        <dsp:cNvPr id="0" name=""/>
        <dsp:cNvSpPr/>
      </dsp:nvSpPr>
      <dsp:spPr>
        <a:xfrm>
          <a:off x="2289501" y="3263900"/>
          <a:ext cx="713510" cy="27191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56755" y="0"/>
              </a:lnTo>
              <a:lnTo>
                <a:pt x="356755" y="2719172"/>
              </a:lnTo>
              <a:lnTo>
                <a:pt x="713510" y="2719172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/>
        </a:p>
      </dsp:txBody>
      <dsp:txXfrm>
        <a:off x="2575976" y="4553205"/>
        <a:ext cx="140561" cy="140561"/>
      </dsp:txXfrm>
    </dsp:sp>
    <dsp:sp modelId="{27F78CBE-9D1D-3E41-A4D0-94A4006D2255}">
      <dsp:nvSpPr>
        <dsp:cNvPr id="0" name=""/>
        <dsp:cNvSpPr/>
      </dsp:nvSpPr>
      <dsp:spPr>
        <a:xfrm>
          <a:off x="2289501" y="3263900"/>
          <a:ext cx="713510" cy="13595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56755" y="0"/>
              </a:lnTo>
              <a:lnTo>
                <a:pt x="356755" y="1359586"/>
              </a:lnTo>
              <a:lnTo>
                <a:pt x="713510" y="1359586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607871" y="3905307"/>
        <a:ext cx="76771" cy="76771"/>
      </dsp:txXfrm>
    </dsp:sp>
    <dsp:sp modelId="{9861B425-D418-014C-9B76-A22393A6321A}">
      <dsp:nvSpPr>
        <dsp:cNvPr id="0" name=""/>
        <dsp:cNvSpPr/>
      </dsp:nvSpPr>
      <dsp:spPr>
        <a:xfrm>
          <a:off x="2289501" y="3218179"/>
          <a:ext cx="71351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13510" y="45720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628419" y="3246062"/>
        <a:ext cx="35675" cy="35675"/>
      </dsp:txXfrm>
    </dsp:sp>
    <dsp:sp modelId="{583272D9-2E42-D543-9294-D58742019974}">
      <dsp:nvSpPr>
        <dsp:cNvPr id="0" name=""/>
        <dsp:cNvSpPr/>
      </dsp:nvSpPr>
      <dsp:spPr>
        <a:xfrm>
          <a:off x="2289501" y="1904313"/>
          <a:ext cx="713510" cy="1359586"/>
        </a:xfrm>
        <a:custGeom>
          <a:avLst/>
          <a:gdLst/>
          <a:ahLst/>
          <a:cxnLst/>
          <a:rect l="0" t="0" r="0" b="0"/>
          <a:pathLst>
            <a:path>
              <a:moveTo>
                <a:pt x="0" y="1359586"/>
              </a:moveTo>
              <a:lnTo>
                <a:pt x="356755" y="1359586"/>
              </a:lnTo>
              <a:lnTo>
                <a:pt x="356755" y="0"/>
              </a:lnTo>
              <a:lnTo>
                <a:pt x="713510" y="0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607871" y="2545720"/>
        <a:ext cx="76771" cy="76771"/>
      </dsp:txXfrm>
    </dsp:sp>
    <dsp:sp modelId="{3521CD84-1D2C-8847-BC77-A866BE020BE1}">
      <dsp:nvSpPr>
        <dsp:cNvPr id="0" name=""/>
        <dsp:cNvSpPr/>
      </dsp:nvSpPr>
      <dsp:spPr>
        <a:xfrm>
          <a:off x="2289501" y="544727"/>
          <a:ext cx="713510" cy="2719172"/>
        </a:xfrm>
        <a:custGeom>
          <a:avLst/>
          <a:gdLst/>
          <a:ahLst/>
          <a:cxnLst/>
          <a:rect l="0" t="0" r="0" b="0"/>
          <a:pathLst>
            <a:path>
              <a:moveTo>
                <a:pt x="0" y="2719172"/>
              </a:moveTo>
              <a:lnTo>
                <a:pt x="356755" y="2719172"/>
              </a:lnTo>
              <a:lnTo>
                <a:pt x="356755" y="0"/>
              </a:lnTo>
              <a:lnTo>
                <a:pt x="713510" y="0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/>
        </a:p>
      </dsp:txBody>
      <dsp:txXfrm>
        <a:off x="2575976" y="1834032"/>
        <a:ext cx="140561" cy="140561"/>
      </dsp:txXfrm>
    </dsp:sp>
    <dsp:sp modelId="{7A485C81-CD2E-5E40-B308-4CCFDB5F154C}">
      <dsp:nvSpPr>
        <dsp:cNvPr id="0" name=""/>
        <dsp:cNvSpPr/>
      </dsp:nvSpPr>
      <dsp:spPr>
        <a:xfrm rot="16200000">
          <a:off x="-1116620" y="2720065"/>
          <a:ext cx="5724574" cy="108766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Components</a:t>
          </a:r>
        </a:p>
      </dsp:txBody>
      <dsp:txXfrm>
        <a:off x="-1116620" y="2720065"/>
        <a:ext cx="5724574" cy="1087669"/>
      </dsp:txXfrm>
    </dsp:sp>
    <dsp:sp modelId="{DEF2A456-B3F0-9849-840F-DA1AA3A33EDE}">
      <dsp:nvSpPr>
        <dsp:cNvPr id="0" name=""/>
        <dsp:cNvSpPr/>
      </dsp:nvSpPr>
      <dsp:spPr>
        <a:xfrm>
          <a:off x="3003012" y="892"/>
          <a:ext cx="3567554" cy="108766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Site Acquisition</a:t>
          </a:r>
        </a:p>
      </dsp:txBody>
      <dsp:txXfrm>
        <a:off x="3003012" y="892"/>
        <a:ext cx="3567554" cy="1087669"/>
      </dsp:txXfrm>
    </dsp:sp>
    <dsp:sp modelId="{811AAE6D-365E-1C46-8958-8A47A40AECD0}">
      <dsp:nvSpPr>
        <dsp:cNvPr id="0" name=""/>
        <dsp:cNvSpPr/>
      </dsp:nvSpPr>
      <dsp:spPr>
        <a:xfrm>
          <a:off x="3003012" y="1360478"/>
          <a:ext cx="3567554" cy="108766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Pre-Development</a:t>
          </a:r>
        </a:p>
      </dsp:txBody>
      <dsp:txXfrm>
        <a:off x="3003012" y="1360478"/>
        <a:ext cx="3567554" cy="1087669"/>
      </dsp:txXfrm>
    </dsp:sp>
    <dsp:sp modelId="{2E89EB1D-994A-9A46-A415-3FF3A9376781}">
      <dsp:nvSpPr>
        <dsp:cNvPr id="0" name=""/>
        <dsp:cNvSpPr/>
      </dsp:nvSpPr>
      <dsp:spPr>
        <a:xfrm>
          <a:off x="3003012" y="2720065"/>
          <a:ext cx="3567554" cy="108766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Permitting and Approvals</a:t>
          </a:r>
        </a:p>
      </dsp:txBody>
      <dsp:txXfrm>
        <a:off x="3003012" y="2720065"/>
        <a:ext cx="3567554" cy="1087669"/>
      </dsp:txXfrm>
    </dsp:sp>
    <dsp:sp modelId="{BB2D791B-9BFF-6043-8B5D-45009C7BE60B}">
      <dsp:nvSpPr>
        <dsp:cNvPr id="0" name=""/>
        <dsp:cNvSpPr/>
      </dsp:nvSpPr>
      <dsp:spPr>
        <a:xfrm>
          <a:off x="3003012" y="4079651"/>
          <a:ext cx="3567554" cy="108766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Financing and Capital</a:t>
          </a:r>
        </a:p>
      </dsp:txBody>
      <dsp:txXfrm>
        <a:off x="3003012" y="4079651"/>
        <a:ext cx="3567554" cy="1087669"/>
      </dsp:txXfrm>
    </dsp:sp>
    <dsp:sp modelId="{C0B9FB30-6D3D-A545-A055-644A3FA27186}">
      <dsp:nvSpPr>
        <dsp:cNvPr id="0" name=""/>
        <dsp:cNvSpPr/>
      </dsp:nvSpPr>
      <dsp:spPr>
        <a:xfrm>
          <a:off x="3003012" y="5439238"/>
          <a:ext cx="3567554" cy="108766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Construction</a:t>
          </a:r>
        </a:p>
      </dsp:txBody>
      <dsp:txXfrm>
        <a:off x="3003012" y="5439238"/>
        <a:ext cx="3567554" cy="108766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E2A25F-7C11-2249-B0C0-2F797B1B8B75}">
      <dsp:nvSpPr>
        <dsp:cNvPr id="0" name=""/>
        <dsp:cNvSpPr/>
      </dsp:nvSpPr>
      <dsp:spPr>
        <a:xfrm>
          <a:off x="0" y="490135"/>
          <a:ext cx="21069299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E3FE1A-A76D-E24F-B90E-2419651A9C35}">
      <dsp:nvSpPr>
        <dsp:cNvPr id="0" name=""/>
        <dsp:cNvSpPr/>
      </dsp:nvSpPr>
      <dsp:spPr>
        <a:xfrm>
          <a:off x="1053464" y="76855"/>
          <a:ext cx="14748509" cy="826560"/>
        </a:xfrm>
        <a:prstGeom prst="roundRect">
          <a:avLst/>
        </a:prstGeom>
        <a:solidFill>
          <a:srgbClr val="2B347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7459" tIns="0" rIns="557459" bIns="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$2M - Water and Sewer Connection / Site Work</a:t>
          </a:r>
        </a:p>
      </dsp:txBody>
      <dsp:txXfrm>
        <a:off x="1093813" y="117204"/>
        <a:ext cx="14667811" cy="745862"/>
      </dsp:txXfrm>
    </dsp:sp>
    <dsp:sp modelId="{325AA8E7-559F-DB4E-839F-31429236F173}">
      <dsp:nvSpPr>
        <dsp:cNvPr id="0" name=""/>
        <dsp:cNvSpPr/>
      </dsp:nvSpPr>
      <dsp:spPr>
        <a:xfrm>
          <a:off x="0" y="1760216"/>
          <a:ext cx="21069299" cy="70560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001DA8-3A3A-054E-9859-6A1B6CBFA99C}">
      <dsp:nvSpPr>
        <dsp:cNvPr id="0" name=""/>
        <dsp:cNvSpPr/>
      </dsp:nvSpPr>
      <dsp:spPr>
        <a:xfrm>
          <a:off x="1053464" y="1346935"/>
          <a:ext cx="14748509" cy="826560"/>
        </a:xfrm>
        <a:prstGeom prst="roundRect">
          <a:avLst/>
        </a:prstGeom>
        <a:solidFill>
          <a:srgbClr val="2B347B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7459" tIns="0" rIns="557459" bIns="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$200,000 - Architectural and Engineering </a:t>
          </a:r>
        </a:p>
      </dsp:txBody>
      <dsp:txXfrm>
        <a:off x="1093813" y="1387284"/>
        <a:ext cx="14667811" cy="745862"/>
      </dsp:txXfrm>
    </dsp:sp>
    <dsp:sp modelId="{40CA801C-986B-5841-AF04-0562A8D0C532}">
      <dsp:nvSpPr>
        <dsp:cNvPr id="0" name=""/>
        <dsp:cNvSpPr/>
      </dsp:nvSpPr>
      <dsp:spPr>
        <a:xfrm>
          <a:off x="0" y="3030296"/>
          <a:ext cx="21069299" cy="70560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1468EE-B212-7A45-8371-9F577A9EB9C0}">
      <dsp:nvSpPr>
        <dsp:cNvPr id="0" name=""/>
        <dsp:cNvSpPr/>
      </dsp:nvSpPr>
      <dsp:spPr>
        <a:xfrm>
          <a:off x="1053464" y="2617016"/>
          <a:ext cx="14748509" cy="826560"/>
        </a:xfrm>
        <a:prstGeom prst="roundRect">
          <a:avLst/>
        </a:prstGeom>
        <a:solidFill>
          <a:srgbClr val="2B347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7459" tIns="0" rIns="557459" bIns="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$500,000 – Wilmington Land Bank</a:t>
          </a:r>
        </a:p>
      </dsp:txBody>
      <dsp:txXfrm>
        <a:off x="1093813" y="2657365"/>
        <a:ext cx="14667811" cy="745862"/>
      </dsp:txXfrm>
    </dsp:sp>
    <dsp:sp modelId="{81071BA8-1652-244E-84B1-7ACE72F7DC87}">
      <dsp:nvSpPr>
        <dsp:cNvPr id="0" name=""/>
        <dsp:cNvSpPr/>
      </dsp:nvSpPr>
      <dsp:spPr>
        <a:xfrm>
          <a:off x="0" y="4108481"/>
          <a:ext cx="21069299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DF56B4-FE89-CF47-8015-27D27FB0A7E1}">
      <dsp:nvSpPr>
        <dsp:cNvPr id="0" name=""/>
        <dsp:cNvSpPr/>
      </dsp:nvSpPr>
      <dsp:spPr>
        <a:xfrm>
          <a:off x="1053464" y="3887096"/>
          <a:ext cx="14748509" cy="826560"/>
        </a:xfrm>
        <a:prstGeom prst="roundRect">
          <a:avLst/>
        </a:prstGeom>
        <a:solidFill>
          <a:srgbClr val="2B347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7459" tIns="0" rIns="557459" bIns="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$16.8M - Direct Affordable Housing Subsidy</a:t>
          </a:r>
        </a:p>
      </dsp:txBody>
      <dsp:txXfrm>
        <a:off x="1093813" y="3927445"/>
        <a:ext cx="14667811" cy="74586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39ED30-F546-3543-B2DC-E7163910BD71}">
      <dsp:nvSpPr>
        <dsp:cNvPr id="0" name=""/>
        <dsp:cNvSpPr/>
      </dsp:nvSpPr>
      <dsp:spPr>
        <a:xfrm rot="5400000">
          <a:off x="10600484" y="-4480060"/>
          <a:ext cx="1295936" cy="10586778"/>
        </a:xfrm>
        <a:prstGeom prst="round2SameRect">
          <a:avLst/>
        </a:prstGeom>
        <a:solidFill>
          <a:srgbClr val="2B347B">
            <a:alpha val="90000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b="1" kern="12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Targeting vacant lots and will fund site surveying and water and sewer connections. 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b="1" kern="12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Decreases the overall pre-development cost of vacant lots. </a:t>
          </a:r>
        </a:p>
      </dsp:txBody>
      <dsp:txXfrm rot="-5400000">
        <a:off x="5955063" y="228623"/>
        <a:ext cx="10523516" cy="1169412"/>
      </dsp:txXfrm>
    </dsp:sp>
    <dsp:sp modelId="{C95A14B7-8CB7-6348-A091-EC1B77A9968B}">
      <dsp:nvSpPr>
        <dsp:cNvPr id="0" name=""/>
        <dsp:cNvSpPr/>
      </dsp:nvSpPr>
      <dsp:spPr>
        <a:xfrm>
          <a:off x="0" y="3367"/>
          <a:ext cx="5955063" cy="1619920"/>
        </a:xfrm>
        <a:prstGeom prst="roundRect">
          <a:avLst/>
        </a:prstGeom>
        <a:solidFill>
          <a:srgbClr val="E4B03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kern="1200" dirty="0">
              <a:solidFill>
                <a:srgbClr val="2B347B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$2M – Water and Sewer Connection / Site Work</a:t>
          </a:r>
          <a:endParaRPr lang="en-US" sz="3300" kern="1200" dirty="0"/>
        </a:p>
      </dsp:txBody>
      <dsp:txXfrm>
        <a:off x="79078" y="82445"/>
        <a:ext cx="5796907" cy="1461764"/>
      </dsp:txXfrm>
    </dsp:sp>
    <dsp:sp modelId="{C3C7FF1F-3E5B-7B46-B584-10299CAED758}">
      <dsp:nvSpPr>
        <dsp:cNvPr id="0" name=""/>
        <dsp:cNvSpPr/>
      </dsp:nvSpPr>
      <dsp:spPr>
        <a:xfrm rot="5400000">
          <a:off x="10600484" y="-2779143"/>
          <a:ext cx="1295936" cy="10586778"/>
        </a:xfrm>
        <a:prstGeom prst="round2SameRect">
          <a:avLst/>
        </a:prstGeom>
        <a:solidFill>
          <a:srgbClr val="2B347B">
            <a:alpha val="90000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b="1" kern="12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Funds the creation of shelf-ready designs. 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b="1" kern="12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Decreases the overall cost of permitting and approvals.</a:t>
          </a:r>
        </a:p>
      </dsp:txBody>
      <dsp:txXfrm rot="-5400000">
        <a:off x="5955063" y="1929540"/>
        <a:ext cx="10523516" cy="1169412"/>
      </dsp:txXfrm>
    </dsp:sp>
    <dsp:sp modelId="{DA0D780B-CCC8-3645-973E-5E6FEE281DFC}">
      <dsp:nvSpPr>
        <dsp:cNvPr id="0" name=""/>
        <dsp:cNvSpPr/>
      </dsp:nvSpPr>
      <dsp:spPr>
        <a:xfrm>
          <a:off x="0" y="1704285"/>
          <a:ext cx="5955063" cy="1619920"/>
        </a:xfrm>
        <a:prstGeom prst="roundRect">
          <a:avLst/>
        </a:prstGeom>
        <a:solidFill>
          <a:srgbClr val="E4B03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kern="1200" dirty="0">
              <a:solidFill>
                <a:srgbClr val="2B347B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$200,000 – Architectural and Engineering </a:t>
          </a:r>
        </a:p>
      </dsp:txBody>
      <dsp:txXfrm>
        <a:off x="79078" y="1783363"/>
        <a:ext cx="5796907" cy="1461764"/>
      </dsp:txXfrm>
    </dsp:sp>
    <dsp:sp modelId="{29F78481-253E-DC46-9034-81B6E7E58CC2}">
      <dsp:nvSpPr>
        <dsp:cNvPr id="0" name=""/>
        <dsp:cNvSpPr/>
      </dsp:nvSpPr>
      <dsp:spPr>
        <a:xfrm rot="5400000">
          <a:off x="10600484" y="-1078226"/>
          <a:ext cx="1295936" cy="10586778"/>
        </a:xfrm>
        <a:prstGeom prst="round2SameRect">
          <a:avLst/>
        </a:prstGeom>
        <a:solidFill>
          <a:srgbClr val="2B347B">
            <a:alpha val="90000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b="1" kern="12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Funds the continued operations to ensure site acquisition. </a:t>
          </a:r>
        </a:p>
      </dsp:txBody>
      <dsp:txXfrm rot="-5400000">
        <a:off x="5955063" y="3630457"/>
        <a:ext cx="10523516" cy="1169412"/>
      </dsp:txXfrm>
    </dsp:sp>
    <dsp:sp modelId="{0544BF03-0AE5-EE48-A552-EBAE4FFF0FEA}">
      <dsp:nvSpPr>
        <dsp:cNvPr id="0" name=""/>
        <dsp:cNvSpPr/>
      </dsp:nvSpPr>
      <dsp:spPr>
        <a:xfrm>
          <a:off x="0" y="3405202"/>
          <a:ext cx="5955063" cy="1619920"/>
        </a:xfrm>
        <a:prstGeom prst="roundRect">
          <a:avLst/>
        </a:prstGeom>
        <a:solidFill>
          <a:srgbClr val="E4B03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kern="1200" dirty="0">
              <a:solidFill>
                <a:srgbClr val="2B347B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$500,000 – Wilmington Land Bank </a:t>
          </a:r>
        </a:p>
      </dsp:txBody>
      <dsp:txXfrm>
        <a:off x="79078" y="3484280"/>
        <a:ext cx="5796907" cy="1461764"/>
      </dsp:txXfrm>
    </dsp:sp>
    <dsp:sp modelId="{8ABA186E-7E1F-F04F-BB64-DA29F941FC10}">
      <dsp:nvSpPr>
        <dsp:cNvPr id="0" name=""/>
        <dsp:cNvSpPr/>
      </dsp:nvSpPr>
      <dsp:spPr>
        <a:xfrm rot="5400000">
          <a:off x="10600484" y="622690"/>
          <a:ext cx="1295936" cy="10586778"/>
        </a:xfrm>
        <a:prstGeom prst="round2SameRect">
          <a:avLst/>
        </a:prstGeom>
        <a:solidFill>
          <a:srgbClr val="2B347B">
            <a:alpha val="90000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b="1" kern="12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Reduces the cost of affordable housing construction projects.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b="1" kern="12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Leverages private money to ensure development projects include affordable housing units. </a:t>
          </a:r>
          <a:endParaRPr lang="en-US" sz="2200" kern="1200" dirty="0">
            <a:solidFill>
              <a:schemeClr val="bg1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 rot="-5400000">
        <a:off x="5955063" y="5331373"/>
        <a:ext cx="10523516" cy="1169412"/>
      </dsp:txXfrm>
    </dsp:sp>
    <dsp:sp modelId="{0E23D83C-4E76-814D-A8ED-AF394BE3CD31}">
      <dsp:nvSpPr>
        <dsp:cNvPr id="0" name=""/>
        <dsp:cNvSpPr/>
      </dsp:nvSpPr>
      <dsp:spPr>
        <a:xfrm>
          <a:off x="0" y="5106119"/>
          <a:ext cx="5955063" cy="1619920"/>
        </a:xfrm>
        <a:prstGeom prst="roundRect">
          <a:avLst/>
        </a:prstGeom>
        <a:solidFill>
          <a:srgbClr val="E4B03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kern="1200" dirty="0">
              <a:solidFill>
                <a:srgbClr val="2B347B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$16.8M – Direct Affordable Housing Subsidy </a:t>
          </a:r>
        </a:p>
      </dsp:txBody>
      <dsp:txXfrm>
        <a:off x="79078" y="5185197"/>
        <a:ext cx="5796907" cy="146176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61CC02-D9F6-7044-B0F0-78A998942C27}">
      <dsp:nvSpPr>
        <dsp:cNvPr id="0" name=""/>
        <dsp:cNvSpPr/>
      </dsp:nvSpPr>
      <dsp:spPr>
        <a:xfrm>
          <a:off x="2289501" y="3263900"/>
          <a:ext cx="713510" cy="27191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56755" y="0"/>
              </a:lnTo>
              <a:lnTo>
                <a:pt x="356755" y="2719172"/>
              </a:lnTo>
              <a:lnTo>
                <a:pt x="713510" y="2719172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/>
        </a:p>
      </dsp:txBody>
      <dsp:txXfrm>
        <a:off x="2575976" y="4553205"/>
        <a:ext cx="140561" cy="140561"/>
      </dsp:txXfrm>
    </dsp:sp>
    <dsp:sp modelId="{27F78CBE-9D1D-3E41-A4D0-94A4006D2255}">
      <dsp:nvSpPr>
        <dsp:cNvPr id="0" name=""/>
        <dsp:cNvSpPr/>
      </dsp:nvSpPr>
      <dsp:spPr>
        <a:xfrm>
          <a:off x="2289501" y="3263900"/>
          <a:ext cx="713510" cy="13595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56755" y="0"/>
              </a:lnTo>
              <a:lnTo>
                <a:pt x="356755" y="1359586"/>
              </a:lnTo>
              <a:lnTo>
                <a:pt x="713510" y="1359586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607871" y="3905307"/>
        <a:ext cx="76771" cy="76771"/>
      </dsp:txXfrm>
    </dsp:sp>
    <dsp:sp modelId="{0053C77A-97C1-804E-AABA-D188C9FA29E6}">
      <dsp:nvSpPr>
        <dsp:cNvPr id="0" name=""/>
        <dsp:cNvSpPr/>
      </dsp:nvSpPr>
      <dsp:spPr>
        <a:xfrm>
          <a:off x="2289501" y="3218179"/>
          <a:ext cx="71351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13510" y="45720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628419" y="3246062"/>
        <a:ext cx="35675" cy="35675"/>
      </dsp:txXfrm>
    </dsp:sp>
    <dsp:sp modelId="{F2E0750C-F98D-BD4B-A1B3-BE62B3CA7EA6}">
      <dsp:nvSpPr>
        <dsp:cNvPr id="0" name=""/>
        <dsp:cNvSpPr/>
      </dsp:nvSpPr>
      <dsp:spPr>
        <a:xfrm>
          <a:off x="2289501" y="1904313"/>
          <a:ext cx="713510" cy="1359586"/>
        </a:xfrm>
        <a:custGeom>
          <a:avLst/>
          <a:gdLst/>
          <a:ahLst/>
          <a:cxnLst/>
          <a:rect l="0" t="0" r="0" b="0"/>
          <a:pathLst>
            <a:path>
              <a:moveTo>
                <a:pt x="0" y="1359586"/>
              </a:moveTo>
              <a:lnTo>
                <a:pt x="356755" y="1359586"/>
              </a:lnTo>
              <a:lnTo>
                <a:pt x="356755" y="0"/>
              </a:lnTo>
              <a:lnTo>
                <a:pt x="713510" y="0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607871" y="2545720"/>
        <a:ext cx="76771" cy="76771"/>
      </dsp:txXfrm>
    </dsp:sp>
    <dsp:sp modelId="{2C129A56-CAE6-E044-A217-A134C6520E8B}">
      <dsp:nvSpPr>
        <dsp:cNvPr id="0" name=""/>
        <dsp:cNvSpPr/>
      </dsp:nvSpPr>
      <dsp:spPr>
        <a:xfrm>
          <a:off x="2289501" y="544727"/>
          <a:ext cx="713510" cy="2719172"/>
        </a:xfrm>
        <a:custGeom>
          <a:avLst/>
          <a:gdLst/>
          <a:ahLst/>
          <a:cxnLst/>
          <a:rect l="0" t="0" r="0" b="0"/>
          <a:pathLst>
            <a:path>
              <a:moveTo>
                <a:pt x="0" y="2719172"/>
              </a:moveTo>
              <a:lnTo>
                <a:pt x="356755" y="2719172"/>
              </a:lnTo>
              <a:lnTo>
                <a:pt x="356755" y="0"/>
              </a:lnTo>
              <a:lnTo>
                <a:pt x="713510" y="0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/>
        </a:p>
      </dsp:txBody>
      <dsp:txXfrm>
        <a:off x="2575976" y="1834032"/>
        <a:ext cx="140561" cy="140561"/>
      </dsp:txXfrm>
    </dsp:sp>
    <dsp:sp modelId="{B4C02FC6-47C8-AF48-9F2A-0E94AE030A29}">
      <dsp:nvSpPr>
        <dsp:cNvPr id="0" name=""/>
        <dsp:cNvSpPr/>
      </dsp:nvSpPr>
      <dsp:spPr>
        <a:xfrm rot="16200000">
          <a:off x="-1116620" y="2720065"/>
          <a:ext cx="5724574" cy="108766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Components</a:t>
          </a:r>
        </a:p>
      </dsp:txBody>
      <dsp:txXfrm>
        <a:off x="-1116620" y="2720065"/>
        <a:ext cx="5724574" cy="1087669"/>
      </dsp:txXfrm>
    </dsp:sp>
    <dsp:sp modelId="{6A7A28CB-CC05-7F42-84A5-2330D7873E0A}">
      <dsp:nvSpPr>
        <dsp:cNvPr id="0" name=""/>
        <dsp:cNvSpPr/>
      </dsp:nvSpPr>
      <dsp:spPr>
        <a:xfrm>
          <a:off x="3003012" y="892"/>
          <a:ext cx="3567554" cy="108766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Site Acquisition</a:t>
          </a:r>
        </a:p>
      </dsp:txBody>
      <dsp:txXfrm>
        <a:off x="3003012" y="892"/>
        <a:ext cx="3567554" cy="1087669"/>
      </dsp:txXfrm>
    </dsp:sp>
    <dsp:sp modelId="{BDDAFC56-CA20-A542-AB6B-1905B47AC011}">
      <dsp:nvSpPr>
        <dsp:cNvPr id="0" name=""/>
        <dsp:cNvSpPr/>
      </dsp:nvSpPr>
      <dsp:spPr>
        <a:xfrm>
          <a:off x="3003012" y="1360478"/>
          <a:ext cx="3567554" cy="108766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Pre-Development</a:t>
          </a:r>
        </a:p>
      </dsp:txBody>
      <dsp:txXfrm>
        <a:off x="3003012" y="1360478"/>
        <a:ext cx="3567554" cy="1087669"/>
      </dsp:txXfrm>
    </dsp:sp>
    <dsp:sp modelId="{C0CA913E-78AB-624D-9400-45AC7474783A}">
      <dsp:nvSpPr>
        <dsp:cNvPr id="0" name=""/>
        <dsp:cNvSpPr/>
      </dsp:nvSpPr>
      <dsp:spPr>
        <a:xfrm>
          <a:off x="3003012" y="2720065"/>
          <a:ext cx="3567554" cy="108766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Permitting and Approvals</a:t>
          </a:r>
        </a:p>
      </dsp:txBody>
      <dsp:txXfrm>
        <a:off x="3003012" y="2720065"/>
        <a:ext cx="3567554" cy="1087669"/>
      </dsp:txXfrm>
    </dsp:sp>
    <dsp:sp modelId="{BB2D791B-9BFF-6043-8B5D-45009C7BE60B}">
      <dsp:nvSpPr>
        <dsp:cNvPr id="0" name=""/>
        <dsp:cNvSpPr/>
      </dsp:nvSpPr>
      <dsp:spPr>
        <a:xfrm>
          <a:off x="3003012" y="4079651"/>
          <a:ext cx="3567554" cy="108766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Financing and Capital</a:t>
          </a:r>
        </a:p>
      </dsp:txBody>
      <dsp:txXfrm>
        <a:off x="3003012" y="4079651"/>
        <a:ext cx="3567554" cy="1087669"/>
      </dsp:txXfrm>
    </dsp:sp>
    <dsp:sp modelId="{C0B9FB30-6D3D-A545-A055-644A3FA27186}">
      <dsp:nvSpPr>
        <dsp:cNvPr id="0" name=""/>
        <dsp:cNvSpPr/>
      </dsp:nvSpPr>
      <dsp:spPr>
        <a:xfrm>
          <a:off x="3003012" y="5439238"/>
          <a:ext cx="3567554" cy="108766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Construction</a:t>
          </a:r>
        </a:p>
      </dsp:txBody>
      <dsp:txXfrm>
        <a:off x="3003012" y="5439238"/>
        <a:ext cx="3567554" cy="108766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98554F-887B-C447-85E0-0D9C1091F8E7}">
      <dsp:nvSpPr>
        <dsp:cNvPr id="0" name=""/>
        <dsp:cNvSpPr/>
      </dsp:nvSpPr>
      <dsp:spPr>
        <a:xfrm>
          <a:off x="4893308" y="3263900"/>
          <a:ext cx="813624" cy="2325528"/>
        </a:xfrm>
        <a:custGeom>
          <a:avLst/>
          <a:gdLst/>
          <a:ahLst/>
          <a:cxnLst/>
          <a:rect l="0" t="0" r="0" b="0"/>
          <a:pathLst>
            <a:path>
              <a:moveTo>
                <a:pt x="813624" y="0"/>
              </a:moveTo>
              <a:lnTo>
                <a:pt x="406812" y="0"/>
              </a:lnTo>
              <a:lnTo>
                <a:pt x="406812" y="2325528"/>
              </a:lnTo>
              <a:lnTo>
                <a:pt x="0" y="2325528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5238527" y="4365070"/>
        <a:ext cx="123187" cy="123187"/>
      </dsp:txXfrm>
    </dsp:sp>
    <dsp:sp modelId="{0DF503FA-E56B-244A-9526-C714075AB2F3}">
      <dsp:nvSpPr>
        <dsp:cNvPr id="0" name=""/>
        <dsp:cNvSpPr/>
      </dsp:nvSpPr>
      <dsp:spPr>
        <a:xfrm>
          <a:off x="4893308" y="3263900"/>
          <a:ext cx="813624" cy="775176"/>
        </a:xfrm>
        <a:custGeom>
          <a:avLst/>
          <a:gdLst/>
          <a:ahLst/>
          <a:cxnLst/>
          <a:rect l="0" t="0" r="0" b="0"/>
          <a:pathLst>
            <a:path>
              <a:moveTo>
                <a:pt x="813624" y="0"/>
              </a:moveTo>
              <a:lnTo>
                <a:pt x="406812" y="0"/>
              </a:lnTo>
              <a:lnTo>
                <a:pt x="406812" y="775176"/>
              </a:lnTo>
              <a:lnTo>
                <a:pt x="0" y="775176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72026" y="3623393"/>
        <a:ext cx="56189" cy="56189"/>
      </dsp:txXfrm>
    </dsp:sp>
    <dsp:sp modelId="{894273CE-14BC-2D49-A069-5E7AD62FC566}">
      <dsp:nvSpPr>
        <dsp:cNvPr id="0" name=""/>
        <dsp:cNvSpPr/>
      </dsp:nvSpPr>
      <dsp:spPr>
        <a:xfrm>
          <a:off x="4893308" y="2488723"/>
          <a:ext cx="813624" cy="775176"/>
        </a:xfrm>
        <a:custGeom>
          <a:avLst/>
          <a:gdLst/>
          <a:ahLst/>
          <a:cxnLst/>
          <a:rect l="0" t="0" r="0" b="0"/>
          <a:pathLst>
            <a:path>
              <a:moveTo>
                <a:pt x="813624" y="775176"/>
              </a:moveTo>
              <a:lnTo>
                <a:pt x="406812" y="775176"/>
              </a:lnTo>
              <a:lnTo>
                <a:pt x="406812" y="0"/>
              </a:lnTo>
              <a:lnTo>
                <a:pt x="0" y="0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72026" y="2848217"/>
        <a:ext cx="56189" cy="56189"/>
      </dsp:txXfrm>
    </dsp:sp>
    <dsp:sp modelId="{AAA27628-2B23-8747-BC30-4CA250F42013}">
      <dsp:nvSpPr>
        <dsp:cNvPr id="0" name=""/>
        <dsp:cNvSpPr/>
      </dsp:nvSpPr>
      <dsp:spPr>
        <a:xfrm>
          <a:off x="4893308" y="938371"/>
          <a:ext cx="813624" cy="2325528"/>
        </a:xfrm>
        <a:custGeom>
          <a:avLst/>
          <a:gdLst/>
          <a:ahLst/>
          <a:cxnLst/>
          <a:rect l="0" t="0" r="0" b="0"/>
          <a:pathLst>
            <a:path>
              <a:moveTo>
                <a:pt x="813624" y="2325528"/>
              </a:moveTo>
              <a:lnTo>
                <a:pt x="406812" y="2325528"/>
              </a:lnTo>
              <a:lnTo>
                <a:pt x="406812" y="0"/>
              </a:lnTo>
              <a:lnTo>
                <a:pt x="0" y="0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5238527" y="2039541"/>
        <a:ext cx="123187" cy="123187"/>
      </dsp:txXfrm>
    </dsp:sp>
    <dsp:sp modelId="{66A6ADC5-7133-D545-A05D-CE56B051312C}">
      <dsp:nvSpPr>
        <dsp:cNvPr id="0" name=""/>
        <dsp:cNvSpPr/>
      </dsp:nvSpPr>
      <dsp:spPr>
        <a:xfrm rot="5400000">
          <a:off x="3063174" y="2643758"/>
          <a:ext cx="6527800" cy="1240282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/>
            <a:t>Affordable Housing Plan</a:t>
          </a:r>
        </a:p>
      </dsp:txBody>
      <dsp:txXfrm>
        <a:off x="3063174" y="2643758"/>
        <a:ext cx="6527800" cy="1240282"/>
      </dsp:txXfrm>
    </dsp:sp>
    <dsp:sp modelId="{E9ED3D01-ADFE-7740-AD5C-35810D878C99}">
      <dsp:nvSpPr>
        <dsp:cNvPr id="0" name=""/>
        <dsp:cNvSpPr/>
      </dsp:nvSpPr>
      <dsp:spPr>
        <a:xfrm>
          <a:off x="825184" y="318230"/>
          <a:ext cx="4068124" cy="1240282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Wilmington Land Bank</a:t>
          </a:r>
        </a:p>
      </dsp:txBody>
      <dsp:txXfrm>
        <a:off x="825184" y="318230"/>
        <a:ext cx="4068124" cy="1240282"/>
      </dsp:txXfrm>
    </dsp:sp>
    <dsp:sp modelId="{C6E63D0E-8AB1-1B4F-9298-EB814DA6E6DF}">
      <dsp:nvSpPr>
        <dsp:cNvPr id="0" name=""/>
        <dsp:cNvSpPr/>
      </dsp:nvSpPr>
      <dsp:spPr>
        <a:xfrm>
          <a:off x="825184" y="1868582"/>
          <a:ext cx="4068124" cy="1240282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Water and Sewer Connection / Site Work</a:t>
          </a:r>
        </a:p>
      </dsp:txBody>
      <dsp:txXfrm>
        <a:off x="825184" y="1868582"/>
        <a:ext cx="4068124" cy="1240282"/>
      </dsp:txXfrm>
    </dsp:sp>
    <dsp:sp modelId="{CA65E124-23D7-6847-8748-CC131B0BCBB5}">
      <dsp:nvSpPr>
        <dsp:cNvPr id="0" name=""/>
        <dsp:cNvSpPr/>
      </dsp:nvSpPr>
      <dsp:spPr>
        <a:xfrm>
          <a:off x="825184" y="3418935"/>
          <a:ext cx="4068124" cy="1240282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Architectural and Engineering</a:t>
          </a:r>
        </a:p>
      </dsp:txBody>
      <dsp:txXfrm>
        <a:off x="825184" y="3418935"/>
        <a:ext cx="4068124" cy="1240282"/>
      </dsp:txXfrm>
    </dsp:sp>
    <dsp:sp modelId="{F02E273F-6575-8B48-B780-2B629F238E41}">
      <dsp:nvSpPr>
        <dsp:cNvPr id="0" name=""/>
        <dsp:cNvSpPr/>
      </dsp:nvSpPr>
      <dsp:spPr>
        <a:xfrm>
          <a:off x="825184" y="4969287"/>
          <a:ext cx="4068124" cy="1240282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Direct Affordable Housing Subsidy</a:t>
          </a:r>
        </a:p>
      </dsp:txBody>
      <dsp:txXfrm>
        <a:off x="825184" y="4969287"/>
        <a:ext cx="4068124" cy="124028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E2A25F-7C11-2249-B0C0-2F797B1B8B75}">
      <dsp:nvSpPr>
        <dsp:cNvPr id="0" name=""/>
        <dsp:cNvSpPr/>
      </dsp:nvSpPr>
      <dsp:spPr>
        <a:xfrm>
          <a:off x="0" y="405325"/>
          <a:ext cx="21069299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E3FE1A-A76D-E24F-B90E-2419651A9C35}">
      <dsp:nvSpPr>
        <dsp:cNvPr id="0" name=""/>
        <dsp:cNvSpPr/>
      </dsp:nvSpPr>
      <dsp:spPr>
        <a:xfrm>
          <a:off x="1053464" y="110125"/>
          <a:ext cx="14748509" cy="590400"/>
        </a:xfrm>
        <a:prstGeom prst="roundRect">
          <a:avLst/>
        </a:prstGeom>
        <a:solidFill>
          <a:srgbClr val="2B347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7459" tIns="0" rIns="557459" bIns="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Development of units at or below 80% of AMI</a:t>
          </a:r>
        </a:p>
      </dsp:txBody>
      <dsp:txXfrm>
        <a:off x="1082285" y="138946"/>
        <a:ext cx="14690867" cy="532758"/>
      </dsp:txXfrm>
    </dsp:sp>
    <dsp:sp modelId="{325AA8E7-559F-DB4E-839F-31429236F173}">
      <dsp:nvSpPr>
        <dsp:cNvPr id="0" name=""/>
        <dsp:cNvSpPr/>
      </dsp:nvSpPr>
      <dsp:spPr>
        <a:xfrm>
          <a:off x="0" y="1312525"/>
          <a:ext cx="21069299" cy="50400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001DA8-3A3A-054E-9859-6A1B6CBFA99C}">
      <dsp:nvSpPr>
        <dsp:cNvPr id="0" name=""/>
        <dsp:cNvSpPr/>
      </dsp:nvSpPr>
      <dsp:spPr>
        <a:xfrm>
          <a:off x="1101092" y="1017325"/>
          <a:ext cx="14748509" cy="590400"/>
        </a:xfrm>
        <a:prstGeom prst="roundRect">
          <a:avLst/>
        </a:prstGeom>
        <a:solidFill>
          <a:srgbClr val="2B347B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7459" tIns="0" rIns="557459" bIns="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All development is required to be affordable for at least 10 years</a:t>
          </a:r>
        </a:p>
      </dsp:txBody>
      <dsp:txXfrm>
        <a:off x="1129913" y="1046146"/>
        <a:ext cx="14690867" cy="532758"/>
      </dsp:txXfrm>
    </dsp:sp>
    <dsp:sp modelId="{40CA801C-986B-5841-AF04-0562A8D0C532}">
      <dsp:nvSpPr>
        <dsp:cNvPr id="0" name=""/>
        <dsp:cNvSpPr/>
      </dsp:nvSpPr>
      <dsp:spPr>
        <a:xfrm>
          <a:off x="0" y="2219725"/>
          <a:ext cx="21069299" cy="50400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1468EE-B212-7A45-8371-9F577A9EB9C0}">
      <dsp:nvSpPr>
        <dsp:cNvPr id="0" name=""/>
        <dsp:cNvSpPr/>
      </dsp:nvSpPr>
      <dsp:spPr>
        <a:xfrm>
          <a:off x="1053464" y="1924525"/>
          <a:ext cx="14748509" cy="590400"/>
        </a:xfrm>
        <a:prstGeom prst="roundRect">
          <a:avLst/>
        </a:prstGeom>
        <a:solidFill>
          <a:srgbClr val="2B347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7459" tIns="0" rIns="557459" bIns="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Projected to develop 200 affordable housing units</a:t>
          </a:r>
        </a:p>
      </dsp:txBody>
      <dsp:txXfrm>
        <a:off x="1082285" y="1953346"/>
        <a:ext cx="14690867" cy="532758"/>
      </dsp:txXfrm>
    </dsp:sp>
    <dsp:sp modelId="{81071BA8-1652-244E-84B1-7ACE72F7DC87}">
      <dsp:nvSpPr>
        <dsp:cNvPr id="0" name=""/>
        <dsp:cNvSpPr/>
      </dsp:nvSpPr>
      <dsp:spPr>
        <a:xfrm>
          <a:off x="0" y="3076778"/>
          <a:ext cx="21069299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DF56B4-FE89-CF47-8015-27D27FB0A7E1}">
      <dsp:nvSpPr>
        <dsp:cNvPr id="0" name=""/>
        <dsp:cNvSpPr/>
      </dsp:nvSpPr>
      <dsp:spPr>
        <a:xfrm>
          <a:off x="1053464" y="2831725"/>
          <a:ext cx="14748509" cy="590400"/>
        </a:xfrm>
        <a:prstGeom prst="roundRect">
          <a:avLst/>
        </a:prstGeom>
        <a:solidFill>
          <a:srgbClr val="2B347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7459" tIns="0" rIns="557459" bIns="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Units are eligible for up to $100,000 in subsidy </a:t>
          </a:r>
        </a:p>
      </dsp:txBody>
      <dsp:txXfrm>
        <a:off x="1082285" y="2860546"/>
        <a:ext cx="14690867" cy="532758"/>
      </dsp:txXfrm>
    </dsp:sp>
    <dsp:sp modelId="{AC8A3F91-DA21-FF4D-AD92-16FFEC4C46D5}">
      <dsp:nvSpPr>
        <dsp:cNvPr id="0" name=""/>
        <dsp:cNvSpPr/>
      </dsp:nvSpPr>
      <dsp:spPr>
        <a:xfrm>
          <a:off x="0" y="4034125"/>
          <a:ext cx="21069299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0C0742-06CB-1D4E-8B72-CC07136E5A19}">
      <dsp:nvSpPr>
        <dsp:cNvPr id="0" name=""/>
        <dsp:cNvSpPr/>
      </dsp:nvSpPr>
      <dsp:spPr>
        <a:xfrm>
          <a:off x="1053464" y="3738925"/>
          <a:ext cx="14748509" cy="590400"/>
        </a:xfrm>
        <a:prstGeom prst="roundRect">
          <a:avLst/>
        </a:prstGeom>
        <a:solidFill>
          <a:srgbClr val="2B347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7459" tIns="0" rIns="557459" bIns="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Does not fund the acquisition of land</a:t>
          </a:r>
        </a:p>
      </dsp:txBody>
      <dsp:txXfrm>
        <a:off x="1082285" y="3767746"/>
        <a:ext cx="14690867" cy="532758"/>
      </dsp:txXfrm>
    </dsp:sp>
    <dsp:sp modelId="{A84DFD8C-4262-DD4F-BFD2-A3AE85B51253}">
      <dsp:nvSpPr>
        <dsp:cNvPr id="0" name=""/>
        <dsp:cNvSpPr/>
      </dsp:nvSpPr>
      <dsp:spPr>
        <a:xfrm>
          <a:off x="0" y="4941325"/>
          <a:ext cx="21069299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BB711D-0AC5-FD45-B9D2-C5672924F99E}">
      <dsp:nvSpPr>
        <dsp:cNvPr id="0" name=""/>
        <dsp:cNvSpPr/>
      </dsp:nvSpPr>
      <dsp:spPr>
        <a:xfrm>
          <a:off x="1053464" y="4646125"/>
          <a:ext cx="14748509" cy="590400"/>
        </a:xfrm>
        <a:prstGeom prst="roundRect">
          <a:avLst/>
        </a:prstGeom>
        <a:solidFill>
          <a:srgbClr val="2B347B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7459" tIns="0" rIns="557459" bIns="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Funding will leverage existing funds in order to ensure affordability </a:t>
          </a:r>
        </a:p>
      </dsp:txBody>
      <dsp:txXfrm>
        <a:off x="1082285" y="4674946"/>
        <a:ext cx="14690867" cy="53275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E2A25F-7C11-2249-B0C0-2F797B1B8B75}">
      <dsp:nvSpPr>
        <dsp:cNvPr id="0" name=""/>
        <dsp:cNvSpPr/>
      </dsp:nvSpPr>
      <dsp:spPr>
        <a:xfrm>
          <a:off x="0" y="506665"/>
          <a:ext cx="21069299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E3FE1A-A76D-E24F-B90E-2419651A9C35}">
      <dsp:nvSpPr>
        <dsp:cNvPr id="0" name=""/>
        <dsp:cNvSpPr/>
      </dsp:nvSpPr>
      <dsp:spPr>
        <a:xfrm>
          <a:off x="1053464" y="49105"/>
          <a:ext cx="14748509" cy="915120"/>
        </a:xfrm>
        <a:prstGeom prst="roundRect">
          <a:avLst/>
        </a:prstGeom>
        <a:solidFill>
          <a:srgbClr val="2B347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7459" tIns="0" rIns="557459" bIns="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Roughly 200 lots controlled by the City of Wilmington and Land Bank </a:t>
          </a:r>
        </a:p>
      </dsp:txBody>
      <dsp:txXfrm>
        <a:off x="1098136" y="93777"/>
        <a:ext cx="14659165" cy="825776"/>
      </dsp:txXfrm>
    </dsp:sp>
    <dsp:sp modelId="{325AA8E7-559F-DB4E-839F-31429236F173}">
      <dsp:nvSpPr>
        <dsp:cNvPr id="0" name=""/>
        <dsp:cNvSpPr/>
      </dsp:nvSpPr>
      <dsp:spPr>
        <a:xfrm>
          <a:off x="0" y="1912825"/>
          <a:ext cx="21069299" cy="78120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001DA8-3A3A-054E-9859-6A1B6CBFA99C}">
      <dsp:nvSpPr>
        <dsp:cNvPr id="0" name=""/>
        <dsp:cNvSpPr/>
      </dsp:nvSpPr>
      <dsp:spPr>
        <a:xfrm>
          <a:off x="1101092" y="1455265"/>
          <a:ext cx="14748509" cy="915120"/>
        </a:xfrm>
        <a:prstGeom prst="roundRect">
          <a:avLst/>
        </a:prstGeom>
        <a:solidFill>
          <a:srgbClr val="2B347B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7459" tIns="0" rIns="557459" bIns="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Ideal locations for preapproved designs </a:t>
          </a:r>
        </a:p>
      </dsp:txBody>
      <dsp:txXfrm>
        <a:off x="1145764" y="1499937"/>
        <a:ext cx="14659165" cy="825776"/>
      </dsp:txXfrm>
    </dsp:sp>
    <dsp:sp modelId="{40CA801C-986B-5841-AF04-0562A8D0C532}">
      <dsp:nvSpPr>
        <dsp:cNvPr id="0" name=""/>
        <dsp:cNvSpPr/>
      </dsp:nvSpPr>
      <dsp:spPr>
        <a:xfrm>
          <a:off x="0" y="3318985"/>
          <a:ext cx="21069299" cy="78120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1468EE-B212-7A45-8371-9F577A9EB9C0}">
      <dsp:nvSpPr>
        <dsp:cNvPr id="0" name=""/>
        <dsp:cNvSpPr/>
      </dsp:nvSpPr>
      <dsp:spPr>
        <a:xfrm>
          <a:off x="1053464" y="2861425"/>
          <a:ext cx="14748509" cy="915120"/>
        </a:xfrm>
        <a:prstGeom prst="roundRect">
          <a:avLst/>
        </a:prstGeom>
        <a:solidFill>
          <a:srgbClr val="2B347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7459" tIns="0" rIns="557459" bIns="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Ideal for subsidy for water and sewer connection </a:t>
          </a:r>
        </a:p>
      </dsp:txBody>
      <dsp:txXfrm>
        <a:off x="1098136" y="2906097"/>
        <a:ext cx="14659165" cy="825776"/>
      </dsp:txXfrm>
    </dsp:sp>
    <dsp:sp modelId="{81071BA8-1652-244E-84B1-7ACE72F7DC87}">
      <dsp:nvSpPr>
        <dsp:cNvPr id="0" name=""/>
        <dsp:cNvSpPr/>
      </dsp:nvSpPr>
      <dsp:spPr>
        <a:xfrm>
          <a:off x="0" y="4512691"/>
          <a:ext cx="21069299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DF56B4-FE89-CF47-8015-27D27FB0A7E1}">
      <dsp:nvSpPr>
        <dsp:cNvPr id="0" name=""/>
        <dsp:cNvSpPr/>
      </dsp:nvSpPr>
      <dsp:spPr>
        <a:xfrm>
          <a:off x="1053464" y="4267585"/>
          <a:ext cx="14748509" cy="915120"/>
        </a:xfrm>
        <a:prstGeom prst="roundRect">
          <a:avLst/>
        </a:prstGeom>
        <a:solidFill>
          <a:srgbClr val="2B347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7459" tIns="0" rIns="557459" bIns="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Use will vary by size – Land Use and Planning is doing an assessment </a:t>
          </a:r>
        </a:p>
      </dsp:txBody>
      <dsp:txXfrm>
        <a:off x="1098136" y="4312257"/>
        <a:ext cx="14659165" cy="8257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4ADEB-D1A4-4843-87A3-FBD74D5DFE31}" type="datetimeFigureOut">
              <a:rPr lang="en-US" smtClean="0"/>
              <a:t>5/3/26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976AD6-09B4-B947-909D-D7D83215B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01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76AD6-09B4-B947-909D-D7D83215BF7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7928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76AD6-09B4-B947-909D-D7D83215BF7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7488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7E9D3-BB12-9342-B687-B1C2992A5C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1683545"/>
            <a:ext cx="13716000" cy="3581400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44C285-988D-424F-AB15-2B1D7FBFF9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0" y="5403057"/>
            <a:ext cx="13716000" cy="2483643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9AFDFD-5DE8-8240-AEC0-759A30073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796FD0-255E-6647-A11E-B41C74375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6C4413-8914-354D-BB20-4EB2A4251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786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453E6D-E674-E442-B01E-D1320394B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362948-24F0-7242-97E0-49DC512BB3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3C01A3-85E9-2D43-8AB8-4E6DEF703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9C7C0B-6BD3-CA43-9B7C-9CF3BB5DB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AA37EC-7A5A-3641-8505-089B0ED85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622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E838D8-C1FE-414C-90C3-BFFB054151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3087350" y="547688"/>
            <a:ext cx="3943350" cy="871775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A28B64-BA4D-C248-8A8F-EFC746DE9D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257300" y="547688"/>
            <a:ext cx="11601450" cy="871775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3A891B-DCD4-6044-9EC4-75C5328BE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6D474B-D5C1-C54C-A4B9-177AB1DB5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59EFD1-5CF0-AE4E-BD19-8738B2209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988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AFC97-233D-5143-9CF2-6DEE111E6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9E3A67-3435-1A45-9968-D2F5511A1C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D6820B-B4D1-024D-989B-DDDFB2EB5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F3FC11-6AE5-7841-A713-9BC26E0A9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2DED22-50CC-5D42-8CFB-62872D080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701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D12FB-A070-2049-9B05-765307E49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7775" y="2564608"/>
            <a:ext cx="15773400" cy="4279106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B5DBA8-7A18-C845-AE26-E65607EA72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7775" y="6884195"/>
            <a:ext cx="15773400" cy="2250281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8443CC-F855-0A44-AF40-6771580DB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2FFDA7-29D9-994D-9056-2F5158841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06B3CE-7E5A-BA4C-87FD-1CF5679BB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700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AC252-90E6-E048-83E1-275C2C63B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54866-9F16-7B42-ACF9-A972887AF5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57300" y="2738438"/>
            <a:ext cx="7772400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1A7704-09A6-E244-8801-DD5EC98E8D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258300" y="2738438"/>
            <a:ext cx="7772400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D3F96D-6970-1743-873D-2194E836B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60BC50-AAAA-2F44-9310-CE87CB2C8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E90E2E-E088-ED46-8B91-3CD5C26C8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789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57E5D-3816-7041-9C44-3F71844A0B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82" y="547688"/>
            <a:ext cx="15773400" cy="198834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34282A-DB80-384D-8FFD-D9B6A35630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9683" y="2521745"/>
            <a:ext cx="7736681" cy="1235868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B1559F-100B-034F-91EE-13CD541E8F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59683" y="3757613"/>
            <a:ext cx="7736681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59820A-8450-D64A-B14C-E38143B652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258300" y="2521745"/>
            <a:ext cx="7774782" cy="1235868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3207D9-5BE4-7840-9171-6AEB8EAE61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9258300" y="3757613"/>
            <a:ext cx="7774782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68B800-610B-E341-B4C0-0D3D6BCCB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BB6491-F356-2048-A06B-F819AECC9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C6EE67-8C41-1A47-90A7-45501A7C5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473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F5BCE-0DFD-2B47-B0B9-C070102C3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23C614-8C06-2B4E-8D46-CC958BAA7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BC1502-0104-2948-BF21-93F5AFC64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0FE6F0-D8B0-4C4D-AF33-8542FE3A0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485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CB2AD8-DEAA-5143-9857-98F18ABC0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865C78-109E-A343-AD96-F4C203459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A5D79A-7F61-2F4B-9372-B1A7296AC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536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C4A89-D77A-0D4E-8CE5-385E2DB47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83" y="685800"/>
            <a:ext cx="5898356" cy="24003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86EA97-7FB4-3845-9047-76127F152D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4782" y="1481138"/>
            <a:ext cx="9258300" cy="7310438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34872F-0CB3-2240-9BD7-E0ED0AB3F9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59683" y="3086100"/>
            <a:ext cx="5898356" cy="5717382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1C41A2-74E0-7642-9DFD-EE28EA890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18FC6F-4D3D-614F-AEBB-09621F3A6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D37DAD-9CF7-4847-8226-35AAA0130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281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4FC9D-3AA3-1D4F-8263-7794446B1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83" y="685800"/>
            <a:ext cx="5898356" cy="24003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F71375-6260-3B47-A80C-C4E6EAF55B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774782" y="1481138"/>
            <a:ext cx="9258300" cy="7310438"/>
          </a:xfrm>
        </p:spPr>
        <p:txBody>
          <a:bodyPr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9A147A-26BE-494F-A0DA-77500340C5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59683" y="3086100"/>
            <a:ext cx="5898356" cy="5717382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926100-7603-E946-9350-B291DC49F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F1397E-C03B-974F-AFD6-8CD6FBC3C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C0908A-4999-3A4D-8F15-E298CF2FC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706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8EB3A3-A63A-D348-893E-92F0ADBAC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A35432-61C3-A443-B1C3-C271998552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7300" y="2738438"/>
            <a:ext cx="15773400" cy="6527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04B3F9-A814-6A48-92BA-5A9D16E4E7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DDAAF-096C-8A42-B305-85054C0BB3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8DC188-E9FC-A443-8F9F-29870D63B2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548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357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349086" y="4051265"/>
            <a:ext cx="15589828" cy="28982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322"/>
              </a:lnSpc>
            </a:pPr>
            <a:r>
              <a:rPr lang="en-US" sz="10292" b="1" spc="-102" dirty="0">
                <a:ln w="38100">
                  <a:noFill/>
                </a:ln>
                <a:solidFill>
                  <a:schemeClr val="bg1"/>
                </a:solidFill>
                <a:latin typeface="Open Sans 1 Bold"/>
              </a:rPr>
              <a:t>Affordable Housing Development Plan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4576593" y="7370448"/>
            <a:ext cx="9134815" cy="12311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endParaRPr lang="en-US" sz="4000" b="1" dirty="0">
              <a:solidFill>
                <a:srgbClr val="FFFFFF"/>
              </a:solidFill>
              <a:latin typeface="Open Sans 1 Bold"/>
            </a:endParaRPr>
          </a:p>
          <a:p>
            <a:pPr algn="ctr"/>
            <a:r>
              <a:rPr lang="en-US" sz="4000" b="1" dirty="0">
                <a:solidFill>
                  <a:srgbClr val="FFFFFF"/>
                </a:solidFill>
                <a:latin typeface="Open Sans 1 Bold"/>
              </a:rPr>
              <a:t>Office of Mayor Carney</a:t>
            </a:r>
          </a:p>
        </p:txBody>
      </p:sp>
      <p:sp>
        <p:nvSpPr>
          <p:cNvPr id="4" name="AutoShap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9870" y="6972300"/>
            <a:ext cx="7928260" cy="0"/>
          </a:xfrm>
          <a:prstGeom prst="line">
            <a:avLst/>
          </a:prstGeom>
          <a:ln w="50800" cap="rnd">
            <a:solidFill>
              <a:srgbClr val="E4B03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Box 6"/>
          <p:cNvSpPr txBox="1"/>
          <p:nvPr/>
        </p:nvSpPr>
        <p:spPr>
          <a:xfrm>
            <a:off x="5495586" y="8830861"/>
            <a:ext cx="7296829" cy="4838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839"/>
              </a:lnSpc>
            </a:pPr>
            <a:r>
              <a:rPr lang="en-US" sz="3200" dirty="0">
                <a:solidFill>
                  <a:srgbClr val="FFFFFF"/>
                </a:solidFill>
                <a:latin typeface="Open Sans 1"/>
              </a:rPr>
              <a:t>Delivered: May 5, 2026</a:t>
            </a:r>
          </a:p>
        </p:txBody>
      </p:sp>
      <p:pic>
        <p:nvPicPr>
          <p:cNvPr id="11" name="Picture 10" descr="Logo&#10;&#10;AI-generated content may be incorrect.">
            <a:extLst>
              <a:ext uri="{FF2B5EF4-FFF2-40B4-BE49-F238E27FC236}">
                <a16:creationId xmlns:a16="http://schemas.microsoft.com/office/drawing/2014/main" id="{EC6D048D-DCFE-5EFE-E6E5-A788C85CE6E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2002" y="1083723"/>
            <a:ext cx="1803995" cy="1803995"/>
          </a:xfrm>
          <a:prstGeom prst="flowChartConnector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D05984-56A3-2D80-53FF-8C384C16F2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09721-536B-DF1B-64B2-F343243AE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2B34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Direct Affordable Housing Subsidy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B8DD821-BDD9-4C3B-55FA-7C9A8E8214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anchor="ctr">
            <a:normAutofit/>
          </a:bodyPr>
          <a:lstStyle/>
          <a:p>
            <a:r>
              <a:rPr lang="en-US" sz="4400" dirty="0"/>
              <a:t>Homeownership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BDDC5A-FE94-124E-0765-11DFFCA201B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>
                <a:solidFill>
                  <a:srgbClr val="2B347B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Targeting households at or below 80% AMI</a:t>
            </a:r>
          </a:p>
          <a:p>
            <a:r>
              <a:rPr lang="en-US" sz="3600" dirty="0">
                <a:solidFill>
                  <a:srgbClr val="2B347B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Owner-occupied resale restriction for at least 10 years</a:t>
            </a:r>
          </a:p>
          <a:p>
            <a:r>
              <a:rPr lang="en-US" sz="3600" dirty="0">
                <a:solidFill>
                  <a:srgbClr val="2B347B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Deed restrictions </a:t>
            </a:r>
          </a:p>
          <a:p>
            <a:r>
              <a:rPr lang="en-US" sz="3600" dirty="0">
                <a:solidFill>
                  <a:srgbClr val="2B347B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Fee waivers </a:t>
            </a:r>
          </a:p>
          <a:p>
            <a:r>
              <a:rPr lang="en-US" sz="3600" dirty="0">
                <a:solidFill>
                  <a:srgbClr val="2B347B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Eligible for up to $100,000 in subsidy </a:t>
            </a:r>
          </a:p>
          <a:p>
            <a:endParaRPr lang="en-US" sz="3200" dirty="0">
              <a:solidFill>
                <a:srgbClr val="2B347B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97585D4-C4F8-41D8-3F1A-3EF2F5A861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 anchor="ctr"/>
          <a:lstStyle/>
          <a:p>
            <a:r>
              <a:rPr lang="en-US" sz="4400" dirty="0"/>
              <a:t>Rental</a:t>
            </a:r>
            <a:endParaRPr lang="en-US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C0BCAC97-9BEE-E653-5AB2-DEE568AEB580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/>
              <a:t>Targeting households at or </a:t>
            </a:r>
            <a:r>
              <a:rPr lang="en-US" sz="3600"/>
              <a:t>below 80</a:t>
            </a:r>
            <a:r>
              <a:rPr lang="en-US" sz="3600" dirty="0"/>
              <a:t>% AMI</a:t>
            </a:r>
          </a:p>
          <a:p>
            <a:r>
              <a:rPr lang="en-US" sz="3600" dirty="0"/>
              <a:t>Forgivable gap financing loan at zero percent interest </a:t>
            </a:r>
          </a:p>
          <a:p>
            <a:r>
              <a:rPr lang="en-US" sz="3600" dirty="0"/>
              <a:t>Forgiven after 10 years if affordability is maintained </a:t>
            </a:r>
          </a:p>
          <a:p>
            <a:r>
              <a:rPr lang="en-US" sz="3600" dirty="0"/>
              <a:t>Fee waivers </a:t>
            </a:r>
          </a:p>
          <a:p>
            <a:r>
              <a:rPr lang="en-US" sz="3600" dirty="0"/>
              <a:t>Eligible for up to $100,000 in subsidy </a:t>
            </a:r>
          </a:p>
          <a:p>
            <a:r>
              <a:rPr lang="en-US" sz="3600" dirty="0"/>
              <a:t>Stacked funding (federal or state) and they already have capital committed</a:t>
            </a:r>
          </a:p>
        </p:txBody>
      </p:sp>
      <p:sp>
        <p:nvSpPr>
          <p:cNvPr id="9" name="TextBox 2">
            <a:extLst>
              <a:ext uri="{FF2B5EF4-FFF2-40B4-BE49-F238E27FC236}">
                <a16:creationId xmlns:a16="http://schemas.microsoft.com/office/drawing/2014/main" id="{53919BF0-1544-B4B3-D8C4-5792A02BDBA2}"/>
              </a:ext>
            </a:extLst>
          </p:cNvPr>
          <p:cNvSpPr txBox="1"/>
          <p:nvPr/>
        </p:nvSpPr>
        <p:spPr>
          <a:xfrm>
            <a:off x="13570042" y="9563100"/>
            <a:ext cx="3962400" cy="2154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/>
            <a:r>
              <a:rPr lang="en-US" sz="1400" spc="300" dirty="0">
                <a:ln w="38100">
                  <a:noFill/>
                </a:ln>
                <a:solidFill>
                  <a:srgbClr val="2B34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Office of the Mayor | </a:t>
            </a:r>
            <a:fld id="{5064DDF2-88A4-D644-A764-2D7048E2A10E}" type="slidenum">
              <a:rPr lang="en-US" sz="1400" spc="300" smtClean="0">
                <a:ln w="38100">
                  <a:noFill/>
                </a:ln>
                <a:solidFill>
                  <a:srgbClr val="2B34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</a:t>
            </a:fld>
            <a:r>
              <a:rPr lang="en-US" sz="1400" spc="300" dirty="0">
                <a:ln w="38100">
                  <a:noFill/>
                </a:ln>
                <a:solidFill>
                  <a:srgbClr val="2B34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</p:txBody>
      </p:sp>
      <p:sp>
        <p:nvSpPr>
          <p:cNvPr id="10" name="AutoShape 4">
            <a:extLst>
              <a:ext uri="{FF2B5EF4-FFF2-40B4-BE49-F238E27FC236}">
                <a16:creationId xmlns:a16="http://schemas.microsoft.com/office/drawing/2014/main" id="{318A6B2B-48E6-9509-B27A-ECEE736855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447800" y="2019300"/>
            <a:ext cx="16764000" cy="0"/>
          </a:xfrm>
          <a:prstGeom prst="line">
            <a:avLst/>
          </a:prstGeom>
          <a:ln w="50800" cap="rnd">
            <a:solidFill>
              <a:srgbClr val="E4B03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5828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A692B3-0C83-D181-5236-F1DACAA244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796AE-5908-ADF3-C9A4-D04AF9E0D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2B34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Get-a-lot Program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9EFF50-89B2-EFC5-4414-52508AA28C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7300" y="2347912"/>
            <a:ext cx="15773400" cy="7391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>
                <a:solidFill>
                  <a:srgbClr val="2B34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Leveraging existing vacant lots to allow for small development to occur </a:t>
            </a:r>
          </a:p>
          <a:p>
            <a:pPr marL="0" indent="0">
              <a:buNone/>
            </a:pPr>
            <a:endParaRPr lang="en-US" sz="4000" b="1" dirty="0">
              <a:solidFill>
                <a:srgbClr val="2B347B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None/>
            </a:pPr>
            <a:endParaRPr lang="en-US" sz="4000" b="1" dirty="0">
              <a:solidFill>
                <a:srgbClr val="2B347B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" name="TextBox 2">
            <a:extLst>
              <a:ext uri="{FF2B5EF4-FFF2-40B4-BE49-F238E27FC236}">
                <a16:creationId xmlns:a16="http://schemas.microsoft.com/office/drawing/2014/main" id="{495C17EE-2ECA-B13E-A613-2D73B93EDE4D}"/>
              </a:ext>
            </a:extLst>
          </p:cNvPr>
          <p:cNvSpPr txBox="1"/>
          <p:nvPr/>
        </p:nvSpPr>
        <p:spPr>
          <a:xfrm>
            <a:off x="13570042" y="9563100"/>
            <a:ext cx="3962400" cy="2154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/>
            <a:r>
              <a:rPr lang="en-US" sz="1400" spc="300" dirty="0">
                <a:ln w="38100">
                  <a:noFill/>
                </a:ln>
                <a:solidFill>
                  <a:srgbClr val="2B34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Office of the Mayor | </a:t>
            </a:r>
            <a:fld id="{5064DDF2-88A4-D644-A764-2D7048E2A10E}" type="slidenum">
              <a:rPr lang="en-US" sz="1400" spc="300" smtClean="0">
                <a:ln w="38100">
                  <a:noFill/>
                </a:ln>
                <a:solidFill>
                  <a:srgbClr val="2B34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11</a:t>
            </a:fld>
            <a:r>
              <a:rPr lang="en-US" sz="1400" spc="300" dirty="0">
                <a:ln w="38100">
                  <a:noFill/>
                </a:ln>
                <a:solidFill>
                  <a:srgbClr val="2B34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</p:txBody>
      </p:sp>
      <p:sp>
        <p:nvSpPr>
          <p:cNvPr id="10" name="AutoShape 4">
            <a:extLst>
              <a:ext uri="{FF2B5EF4-FFF2-40B4-BE49-F238E27FC236}">
                <a16:creationId xmlns:a16="http://schemas.microsoft.com/office/drawing/2014/main" id="{502A6402-2F0E-83E5-B242-7C679515B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447800" y="2019300"/>
            <a:ext cx="16764000" cy="0"/>
          </a:xfrm>
          <a:prstGeom prst="line">
            <a:avLst/>
          </a:prstGeom>
          <a:ln w="50800" cap="rnd">
            <a:solidFill>
              <a:srgbClr val="E4B03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A242D451-A3B4-3206-F6C6-C17B2E8771F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54032114"/>
              </p:ext>
            </p:extLst>
          </p:nvPr>
        </p:nvGraphicFramePr>
        <p:xfrm>
          <a:off x="228600" y="4007644"/>
          <a:ext cx="21069299" cy="55554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69297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0" y="3317045"/>
            <a:ext cx="18288000" cy="6969955"/>
          </a:xfrm>
          <a:prstGeom prst="rect">
            <a:avLst/>
          </a:prstGeom>
          <a:solidFill>
            <a:srgbClr val="2B347B"/>
          </a:solidFill>
        </p:spPr>
        <p:txBody>
          <a:bodyPr/>
          <a:lstStyle/>
          <a:p>
            <a:endParaRPr lang="en-US"/>
          </a:p>
        </p:txBody>
      </p:sp>
      <p:pic>
        <p:nvPicPr>
          <p:cNvPr id="3" name="Picture 3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p:blipFill>
        <p:spPr>
          <a:xfrm>
            <a:off x="7876881" y="1520028"/>
            <a:ext cx="2534238" cy="2534238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7916569" y="1559716"/>
            <a:ext cx="2454861" cy="2454861"/>
          </a:xfrm>
          <a:prstGeom prst="rect">
            <a:avLst/>
          </a:prstGeom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26485" y="1673724"/>
            <a:ext cx="2235030" cy="2226843"/>
          </a:xfrm>
          <a:prstGeom prst="flowChartConnector">
            <a:avLst/>
          </a:prstGeom>
        </p:spPr>
      </p:pic>
      <p:sp>
        <p:nvSpPr>
          <p:cNvPr id="6" name="TextBox 6"/>
          <p:cNvSpPr txBox="1"/>
          <p:nvPr/>
        </p:nvSpPr>
        <p:spPr>
          <a:xfrm>
            <a:off x="1379292" y="6734933"/>
            <a:ext cx="15529416" cy="9199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7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spc="210" dirty="0">
                <a:solidFill>
                  <a:prstClr val="white"/>
                </a:solidFill>
                <a:latin typeface="Open Sans 1 Bold"/>
              </a:rPr>
              <a:t>Thank you</a:t>
            </a:r>
            <a:endParaRPr kumimoji="0" lang="en-US" sz="6000" b="0" i="0" u="none" strike="noStrike" kern="1200" cap="none" spc="21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1 Bold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4236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83545-2BE5-5C45-8633-73726399E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2B34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Defining Affordable Housing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3CAA02-50FE-364B-A9B2-398A104211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b="1" dirty="0">
              <a:solidFill>
                <a:srgbClr val="2B347B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None/>
            </a:pPr>
            <a:endParaRPr lang="en-US" sz="4000" dirty="0">
              <a:solidFill>
                <a:srgbClr val="2B347B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None/>
            </a:pPr>
            <a:r>
              <a:rPr lang="en-US" sz="5400" b="1" dirty="0">
                <a:solidFill>
                  <a:srgbClr val="2B34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Regulated Affordability: </a:t>
            </a:r>
            <a:r>
              <a:rPr lang="en-US" sz="5400" dirty="0">
                <a:solidFill>
                  <a:srgbClr val="2B34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unit is priced based on the mandate determined by law or program rules. Terms are defined by HUD and tied to the Area Median Income (AMI). I.e. 80% AMI</a:t>
            </a:r>
          </a:p>
        </p:txBody>
      </p:sp>
      <p:sp>
        <p:nvSpPr>
          <p:cNvPr id="9" name="TextBox 2">
            <a:extLst>
              <a:ext uri="{FF2B5EF4-FFF2-40B4-BE49-F238E27FC236}">
                <a16:creationId xmlns:a16="http://schemas.microsoft.com/office/drawing/2014/main" id="{3D6781BC-5DDB-684C-ABF1-2BDACE5EBB06}"/>
              </a:ext>
            </a:extLst>
          </p:cNvPr>
          <p:cNvSpPr txBox="1"/>
          <p:nvPr/>
        </p:nvSpPr>
        <p:spPr>
          <a:xfrm>
            <a:off x="13570042" y="9563100"/>
            <a:ext cx="3962400" cy="2154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/>
            <a:r>
              <a:rPr lang="en-US" sz="1400" spc="300" dirty="0">
                <a:ln w="38100">
                  <a:noFill/>
                </a:ln>
                <a:solidFill>
                  <a:srgbClr val="2B34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Office of the Mayor | </a:t>
            </a:r>
            <a:fld id="{5064DDF2-88A4-D644-A764-2D7048E2A10E}" type="slidenum">
              <a:rPr lang="en-US" sz="1400" spc="300" smtClean="0">
                <a:ln w="38100">
                  <a:noFill/>
                </a:ln>
                <a:solidFill>
                  <a:srgbClr val="2B34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</a:t>
            </a:fld>
            <a:r>
              <a:rPr lang="en-US" sz="1400" spc="300" dirty="0">
                <a:ln w="38100">
                  <a:noFill/>
                </a:ln>
                <a:solidFill>
                  <a:srgbClr val="2B34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</p:txBody>
      </p:sp>
      <p:sp>
        <p:nvSpPr>
          <p:cNvPr id="10" name="AutoShape 4">
            <a:extLst>
              <a:ext uri="{FF2B5EF4-FFF2-40B4-BE49-F238E27FC236}">
                <a16:creationId xmlns:a16="http://schemas.microsoft.com/office/drawing/2014/main" id="{96423B75-490D-5744-B309-44D5B0E8C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447800" y="2019300"/>
            <a:ext cx="16764000" cy="0"/>
          </a:xfrm>
          <a:prstGeom prst="line">
            <a:avLst/>
          </a:prstGeom>
          <a:ln w="50800" cap="rnd">
            <a:solidFill>
              <a:srgbClr val="E4B03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57840BA-3589-29E9-1167-01FEE4B8BB7C}"/>
              </a:ext>
            </a:extLst>
          </p:cNvPr>
          <p:cNvSpPr/>
          <p:nvPr/>
        </p:nvSpPr>
        <p:spPr>
          <a:xfrm>
            <a:off x="1066800" y="4007645"/>
            <a:ext cx="16154400" cy="4260052"/>
          </a:xfrm>
          <a:prstGeom prst="rect">
            <a:avLst/>
          </a:prstGeom>
          <a:noFill/>
          <a:ln w="76200">
            <a:solidFill>
              <a:srgbClr val="E4B03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61CD47C-F1ED-4FC8-356F-00001918A7B2}"/>
              </a:ext>
            </a:extLst>
          </p:cNvPr>
          <p:cNvSpPr txBox="1"/>
          <p:nvPr/>
        </p:nvSpPr>
        <p:spPr>
          <a:xfrm>
            <a:off x="13258800" y="3273853"/>
            <a:ext cx="3962400" cy="707886"/>
          </a:xfrm>
          <a:prstGeom prst="rect">
            <a:avLst/>
          </a:prstGeom>
          <a:solidFill>
            <a:srgbClr val="E4B031"/>
          </a:solidFill>
          <a:ln w="76200">
            <a:solidFill>
              <a:srgbClr val="E4B03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4000" b="1" dirty="0"/>
              <a:t>OUR PROPOSAL</a:t>
            </a:r>
          </a:p>
        </p:txBody>
      </p:sp>
    </p:spTree>
    <p:extLst>
      <p:ext uri="{BB962C8B-B14F-4D97-AF65-F5344CB8AC3E}">
        <p14:creationId xmlns:p14="http://schemas.microsoft.com/office/powerpoint/2010/main" val="11427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8DDBF7-AA5F-8480-5BCA-047933EFFE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179A7-0F80-09EA-ECFD-8D0E2E10E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>
                <a:solidFill>
                  <a:srgbClr val="2B34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Wilmington Area Median Income (AMI)</a:t>
            </a:r>
          </a:p>
        </p:txBody>
      </p:sp>
      <p:sp>
        <p:nvSpPr>
          <p:cNvPr id="9" name="TextBox 2">
            <a:extLst>
              <a:ext uri="{FF2B5EF4-FFF2-40B4-BE49-F238E27FC236}">
                <a16:creationId xmlns:a16="http://schemas.microsoft.com/office/drawing/2014/main" id="{15FBB26A-5DEB-16B6-11BA-0A00A01B3C91}"/>
              </a:ext>
            </a:extLst>
          </p:cNvPr>
          <p:cNvSpPr txBox="1"/>
          <p:nvPr/>
        </p:nvSpPr>
        <p:spPr>
          <a:xfrm>
            <a:off x="13570042" y="9563100"/>
            <a:ext cx="3962400" cy="2154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/>
            <a:r>
              <a:rPr lang="en-US" sz="1400" spc="300" dirty="0">
                <a:ln w="38100">
                  <a:noFill/>
                </a:ln>
                <a:solidFill>
                  <a:srgbClr val="2B34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Office of the Mayor | </a:t>
            </a:r>
            <a:fld id="{5064DDF2-88A4-D644-A764-2D7048E2A10E}" type="slidenum">
              <a:rPr lang="en-US" sz="1400" spc="300" smtClean="0">
                <a:ln w="38100">
                  <a:noFill/>
                </a:ln>
                <a:solidFill>
                  <a:srgbClr val="2B34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</a:t>
            </a:fld>
            <a:r>
              <a:rPr lang="en-US" sz="1400" spc="300" dirty="0">
                <a:ln w="38100">
                  <a:noFill/>
                </a:ln>
                <a:solidFill>
                  <a:srgbClr val="2B34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</p:txBody>
      </p:sp>
      <p:sp>
        <p:nvSpPr>
          <p:cNvPr id="10" name="AutoShape 4">
            <a:extLst>
              <a:ext uri="{FF2B5EF4-FFF2-40B4-BE49-F238E27FC236}">
                <a16:creationId xmlns:a16="http://schemas.microsoft.com/office/drawing/2014/main" id="{51E2ECA6-2AA4-85EF-9AE7-6EDDEDDF7B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447800" y="2019300"/>
            <a:ext cx="16764000" cy="0"/>
          </a:xfrm>
          <a:prstGeom prst="line">
            <a:avLst/>
          </a:prstGeom>
          <a:ln w="50800" cap="rnd">
            <a:solidFill>
              <a:srgbClr val="E4B03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11" name="Content Placeholder 3">
            <a:extLst>
              <a:ext uri="{FF2B5EF4-FFF2-40B4-BE49-F238E27FC236}">
                <a16:creationId xmlns:a16="http://schemas.microsoft.com/office/drawing/2014/main" id="{DDA591C0-75A9-7156-5F63-9BAACA67C2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4538155"/>
              </p:ext>
            </p:extLst>
          </p:nvPr>
        </p:nvGraphicFramePr>
        <p:xfrm>
          <a:off x="1257300" y="2763540"/>
          <a:ext cx="15887700" cy="6288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95900">
                  <a:extLst>
                    <a:ext uri="{9D8B030D-6E8A-4147-A177-3AD203B41FA5}">
                      <a16:colId xmlns:a16="http://schemas.microsoft.com/office/drawing/2014/main" val="2745413104"/>
                    </a:ext>
                  </a:extLst>
                </a:gridCol>
                <a:gridCol w="5295900">
                  <a:extLst>
                    <a:ext uri="{9D8B030D-6E8A-4147-A177-3AD203B41FA5}">
                      <a16:colId xmlns:a16="http://schemas.microsoft.com/office/drawing/2014/main" val="3773113981"/>
                    </a:ext>
                  </a:extLst>
                </a:gridCol>
                <a:gridCol w="5295900">
                  <a:extLst>
                    <a:ext uri="{9D8B030D-6E8A-4147-A177-3AD203B41FA5}">
                      <a16:colId xmlns:a16="http://schemas.microsoft.com/office/drawing/2014/main" val="1105088490"/>
                    </a:ext>
                  </a:extLst>
                </a:gridCol>
              </a:tblGrid>
              <a:tr h="1473112"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0C3D67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solidFill>
                            <a:srgbClr val="0C3D67"/>
                          </a:solidFill>
                        </a:rPr>
                        <a:t>Household Income as Percentage of AMI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solidFill>
                            <a:srgbClr val="0C3D67"/>
                          </a:solidFill>
                        </a:rPr>
                        <a:t>Maximum Monthly Cost Based on Percentage of AMI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7671847"/>
                  </a:ext>
                </a:extLst>
              </a:tr>
              <a:tr h="810211">
                <a:tc>
                  <a:txBody>
                    <a:bodyPr/>
                    <a:lstStyle/>
                    <a:p>
                      <a:r>
                        <a:rPr lang="en-US" sz="4000" dirty="0">
                          <a:solidFill>
                            <a:srgbClr val="0C3D67"/>
                          </a:solidFill>
                        </a:rPr>
                        <a:t>Percentage of AMI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dirty="0">
                          <a:solidFill>
                            <a:srgbClr val="0C3D67"/>
                          </a:solidFill>
                        </a:rPr>
                        <a:t>New Castle / Wilmington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dirty="0">
                          <a:solidFill>
                            <a:srgbClr val="0C3D67"/>
                          </a:solidFill>
                        </a:rPr>
                        <a:t>New Castle / Wilmington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9400336"/>
                  </a:ext>
                </a:extLst>
              </a:tr>
              <a:tr h="810211">
                <a:tc>
                  <a:txBody>
                    <a:bodyPr/>
                    <a:lstStyle/>
                    <a:p>
                      <a:r>
                        <a:rPr lang="en-US" sz="4000" dirty="0">
                          <a:solidFill>
                            <a:srgbClr val="0C3D67"/>
                          </a:solidFill>
                        </a:rPr>
                        <a:t>30% AMI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dirty="0">
                          <a:solidFill>
                            <a:srgbClr val="0C3D67"/>
                          </a:solidFill>
                        </a:rPr>
                        <a:t>$28,650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dirty="0">
                          <a:solidFill>
                            <a:srgbClr val="0C3D67"/>
                          </a:solidFill>
                        </a:rPr>
                        <a:t>$717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4225133"/>
                  </a:ext>
                </a:extLst>
              </a:tr>
              <a:tr h="810211">
                <a:tc>
                  <a:txBody>
                    <a:bodyPr/>
                    <a:lstStyle/>
                    <a:p>
                      <a:r>
                        <a:rPr lang="en-US" sz="4000" dirty="0">
                          <a:solidFill>
                            <a:srgbClr val="0C3D67"/>
                          </a:solidFill>
                        </a:rPr>
                        <a:t>50% AMI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dirty="0">
                          <a:solidFill>
                            <a:srgbClr val="0C3D67"/>
                          </a:solidFill>
                        </a:rPr>
                        <a:t>$47,800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dirty="0">
                          <a:solidFill>
                            <a:srgbClr val="0C3D67"/>
                          </a:solidFill>
                        </a:rPr>
                        <a:t>$1,195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1804677"/>
                  </a:ext>
                </a:extLst>
              </a:tr>
              <a:tr h="810211">
                <a:tc>
                  <a:txBody>
                    <a:bodyPr/>
                    <a:lstStyle/>
                    <a:p>
                      <a:r>
                        <a:rPr lang="en-US" sz="4000" dirty="0">
                          <a:solidFill>
                            <a:srgbClr val="0C3D67"/>
                          </a:solidFill>
                        </a:rPr>
                        <a:t>60% AMI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B03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dirty="0">
                          <a:solidFill>
                            <a:srgbClr val="0C3D67"/>
                          </a:solidFill>
                        </a:rPr>
                        <a:t>$57,360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B03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dirty="0">
                          <a:solidFill>
                            <a:srgbClr val="0C3D67"/>
                          </a:solidFill>
                        </a:rPr>
                        <a:t>$1,434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B0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7179802"/>
                  </a:ext>
                </a:extLst>
              </a:tr>
              <a:tr h="810211">
                <a:tc>
                  <a:txBody>
                    <a:bodyPr/>
                    <a:lstStyle/>
                    <a:p>
                      <a:r>
                        <a:rPr lang="en-US" sz="4000" dirty="0">
                          <a:solidFill>
                            <a:srgbClr val="0C3D67"/>
                          </a:solidFill>
                        </a:rPr>
                        <a:t>80% AMI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B03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dirty="0">
                          <a:solidFill>
                            <a:srgbClr val="0C3D67"/>
                          </a:solidFill>
                        </a:rPr>
                        <a:t>$76,400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B03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dirty="0">
                          <a:solidFill>
                            <a:srgbClr val="0C3D67"/>
                          </a:solidFill>
                        </a:rPr>
                        <a:t>$1,910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B0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7375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4235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19DA3D-7685-8F57-2C6B-7AFCE1EA7D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2FE72-547B-DEEF-99D7-FC08D5CA0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8"/>
            <a:ext cx="16040100" cy="1988345"/>
          </a:xfrm>
        </p:spPr>
        <p:txBody>
          <a:bodyPr/>
          <a:lstStyle/>
          <a:p>
            <a:r>
              <a:rPr lang="en-US" b="1" dirty="0">
                <a:solidFill>
                  <a:srgbClr val="2B34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How is Affordable Housing Developed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39D8EC77-5BB2-28D2-4EA1-AF147FFFFBF5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3540544"/>
              </p:ext>
            </p:extLst>
          </p:nvPr>
        </p:nvGraphicFramePr>
        <p:xfrm>
          <a:off x="1257300" y="2738438"/>
          <a:ext cx="7772400" cy="652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DF7AE6-A7F2-3BD5-AE29-A94CE96574E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200" dirty="0"/>
              <a:t>Site Acquisition: land purchase, environmental due diligence, surveys, title work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Pre-development: architecture and engineering, legal, community engagement, and financial modeling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Permitting and Approvals: site plan review, building permits, etc. 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Financing and Capital: building a financing that will support the creation of the development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Construction: site work, foundation, framing, accessibility, etc. </a:t>
            </a:r>
          </a:p>
        </p:txBody>
      </p:sp>
      <p:sp>
        <p:nvSpPr>
          <p:cNvPr id="9" name="TextBox 2">
            <a:extLst>
              <a:ext uri="{FF2B5EF4-FFF2-40B4-BE49-F238E27FC236}">
                <a16:creationId xmlns:a16="http://schemas.microsoft.com/office/drawing/2014/main" id="{AD1B6F74-7F3C-FBA2-5138-B9EFB46A8464}"/>
              </a:ext>
            </a:extLst>
          </p:cNvPr>
          <p:cNvSpPr txBox="1"/>
          <p:nvPr/>
        </p:nvSpPr>
        <p:spPr>
          <a:xfrm>
            <a:off x="13570042" y="9563100"/>
            <a:ext cx="3962400" cy="2154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/>
            <a:r>
              <a:rPr lang="en-US" sz="1400" spc="300" dirty="0">
                <a:ln w="38100">
                  <a:noFill/>
                </a:ln>
                <a:solidFill>
                  <a:srgbClr val="2B34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Office of the Mayor | </a:t>
            </a:r>
            <a:fld id="{5064DDF2-88A4-D644-A764-2D7048E2A10E}" type="slidenum">
              <a:rPr lang="en-US" sz="1400" spc="300" smtClean="0">
                <a:ln w="38100">
                  <a:noFill/>
                </a:ln>
                <a:solidFill>
                  <a:srgbClr val="2B34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</a:t>
            </a:fld>
            <a:r>
              <a:rPr lang="en-US" sz="1400" spc="300" dirty="0">
                <a:ln w="38100">
                  <a:noFill/>
                </a:ln>
                <a:solidFill>
                  <a:srgbClr val="2B34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</p:txBody>
      </p:sp>
      <p:sp>
        <p:nvSpPr>
          <p:cNvPr id="10" name="AutoShape 4">
            <a:extLst>
              <a:ext uri="{FF2B5EF4-FFF2-40B4-BE49-F238E27FC236}">
                <a16:creationId xmlns:a16="http://schemas.microsoft.com/office/drawing/2014/main" id="{9250BEF9-2B15-BE1E-7430-AE06393066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447800" y="2019300"/>
            <a:ext cx="16764000" cy="0"/>
          </a:xfrm>
          <a:prstGeom prst="line">
            <a:avLst/>
          </a:prstGeom>
          <a:ln w="50800" cap="rnd">
            <a:solidFill>
              <a:srgbClr val="E4B03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2756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0E6980-8A19-2D1D-5A49-B033517273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9AA6E-85FD-2529-1103-193BDCD59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2B34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Affordable Housing Fund Plan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3541EC-7857-BBE0-1F89-5E263A00CA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7300" y="2536032"/>
            <a:ext cx="15773400" cy="67294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>
                <a:solidFill>
                  <a:srgbClr val="2B34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proposal addresses multiple factors in affordable housing development at once.</a:t>
            </a:r>
          </a:p>
          <a:p>
            <a:pPr marL="0" indent="0">
              <a:buNone/>
            </a:pPr>
            <a:endParaRPr lang="en-US" sz="4000" b="1" dirty="0">
              <a:solidFill>
                <a:srgbClr val="2B347B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None/>
            </a:pPr>
            <a:endParaRPr lang="en-US" sz="4000" b="1" dirty="0">
              <a:solidFill>
                <a:srgbClr val="2B347B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" name="TextBox 2">
            <a:extLst>
              <a:ext uri="{FF2B5EF4-FFF2-40B4-BE49-F238E27FC236}">
                <a16:creationId xmlns:a16="http://schemas.microsoft.com/office/drawing/2014/main" id="{457F648F-5D13-F8D6-2F6F-B3C78033A3C0}"/>
              </a:ext>
            </a:extLst>
          </p:cNvPr>
          <p:cNvSpPr txBox="1"/>
          <p:nvPr/>
        </p:nvSpPr>
        <p:spPr>
          <a:xfrm>
            <a:off x="13570042" y="9563100"/>
            <a:ext cx="3962400" cy="2154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/>
            <a:r>
              <a:rPr lang="en-US" sz="1400" spc="300" dirty="0">
                <a:ln w="38100">
                  <a:noFill/>
                </a:ln>
                <a:solidFill>
                  <a:srgbClr val="2B34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Office of the Mayor | </a:t>
            </a:r>
            <a:fld id="{5064DDF2-88A4-D644-A764-2D7048E2A10E}" type="slidenum">
              <a:rPr lang="en-US" sz="1400" spc="300" smtClean="0">
                <a:ln w="38100">
                  <a:noFill/>
                </a:ln>
                <a:solidFill>
                  <a:srgbClr val="2B34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</a:t>
            </a:fld>
            <a:r>
              <a:rPr lang="en-US" sz="1400" spc="300" dirty="0">
                <a:ln w="38100">
                  <a:noFill/>
                </a:ln>
                <a:solidFill>
                  <a:srgbClr val="2B34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</p:txBody>
      </p:sp>
      <p:sp>
        <p:nvSpPr>
          <p:cNvPr id="10" name="AutoShape 4">
            <a:extLst>
              <a:ext uri="{FF2B5EF4-FFF2-40B4-BE49-F238E27FC236}">
                <a16:creationId xmlns:a16="http://schemas.microsoft.com/office/drawing/2014/main" id="{4ECE355B-540B-DEAF-551B-EB4F195310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447800" y="2019300"/>
            <a:ext cx="16764000" cy="0"/>
          </a:xfrm>
          <a:prstGeom prst="line">
            <a:avLst/>
          </a:prstGeom>
          <a:ln w="50800" cap="rnd">
            <a:solidFill>
              <a:srgbClr val="E4B03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F2F3A14D-42C1-4D43-2D48-ACBB839430E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66118986"/>
              </p:ext>
            </p:extLst>
          </p:nvPr>
        </p:nvGraphicFramePr>
        <p:xfrm>
          <a:off x="228600" y="4007645"/>
          <a:ext cx="21069299" cy="5082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3647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EA32FF-6634-9A99-078B-C4391F0A6F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25DF7-8D80-0684-090C-701558659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2B34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Affordable Housing Fund Plan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18E3E6-B7BC-AE1B-792B-D641B072BE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400" b="1" dirty="0">
                <a:solidFill>
                  <a:srgbClr val="2B34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units. </a:t>
            </a:r>
            <a:endParaRPr lang="en-US" sz="3400" dirty="0">
              <a:solidFill>
                <a:srgbClr val="2B347B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None/>
            </a:pPr>
            <a:endParaRPr lang="en-US" sz="4000" dirty="0">
              <a:solidFill>
                <a:srgbClr val="2B347B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None/>
            </a:pPr>
            <a:endParaRPr lang="en-US" sz="4000" b="1" dirty="0">
              <a:solidFill>
                <a:srgbClr val="2B347B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" name="TextBox 2">
            <a:extLst>
              <a:ext uri="{FF2B5EF4-FFF2-40B4-BE49-F238E27FC236}">
                <a16:creationId xmlns:a16="http://schemas.microsoft.com/office/drawing/2014/main" id="{7589CAD0-7783-6806-4378-4E8EEA1FC002}"/>
              </a:ext>
            </a:extLst>
          </p:cNvPr>
          <p:cNvSpPr txBox="1"/>
          <p:nvPr/>
        </p:nvSpPr>
        <p:spPr>
          <a:xfrm>
            <a:off x="13570042" y="9563100"/>
            <a:ext cx="3962400" cy="2154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/>
            <a:r>
              <a:rPr lang="en-US" sz="1400" spc="300" dirty="0">
                <a:ln w="38100">
                  <a:noFill/>
                </a:ln>
                <a:solidFill>
                  <a:srgbClr val="2B34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Office of the Mayor | </a:t>
            </a:r>
            <a:fld id="{5064DDF2-88A4-D644-A764-2D7048E2A10E}" type="slidenum">
              <a:rPr lang="en-US" sz="1400" spc="300" smtClean="0">
                <a:ln w="38100">
                  <a:noFill/>
                </a:ln>
                <a:solidFill>
                  <a:srgbClr val="2B34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6</a:t>
            </a:fld>
            <a:r>
              <a:rPr lang="en-US" sz="1400" spc="300" dirty="0">
                <a:ln w="38100">
                  <a:noFill/>
                </a:ln>
                <a:solidFill>
                  <a:srgbClr val="2B34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</p:txBody>
      </p:sp>
      <p:sp>
        <p:nvSpPr>
          <p:cNvPr id="10" name="AutoShape 4">
            <a:extLst>
              <a:ext uri="{FF2B5EF4-FFF2-40B4-BE49-F238E27FC236}">
                <a16:creationId xmlns:a16="http://schemas.microsoft.com/office/drawing/2014/main" id="{A1FDCF41-6D0E-13B7-BD21-A5490F9A3C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447800" y="2019300"/>
            <a:ext cx="16764000" cy="0"/>
          </a:xfrm>
          <a:prstGeom prst="line">
            <a:avLst/>
          </a:prstGeom>
          <a:ln w="50800" cap="rnd">
            <a:solidFill>
              <a:srgbClr val="E4B03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A666BBA5-0D81-E736-423D-DFCA758AF9D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71203687"/>
              </p:ext>
            </p:extLst>
          </p:nvPr>
        </p:nvGraphicFramePr>
        <p:xfrm>
          <a:off x="990600" y="2536034"/>
          <a:ext cx="16541842" cy="6729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84496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6274EB-64CA-0B09-AD73-9B0CDE2A39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ECA81-CF40-BDBA-EBFD-3B129A09F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8"/>
            <a:ext cx="16040100" cy="1988345"/>
          </a:xfrm>
        </p:spPr>
        <p:txBody>
          <a:bodyPr/>
          <a:lstStyle/>
          <a:p>
            <a:r>
              <a:rPr lang="en-US" b="1" dirty="0">
                <a:solidFill>
                  <a:srgbClr val="2B34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Impact on Affordable Development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D11BF87-8823-D9E3-ECAE-0714D412A1D9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198643500"/>
              </p:ext>
            </p:extLst>
          </p:nvPr>
        </p:nvGraphicFramePr>
        <p:xfrm>
          <a:off x="533400" y="2738438"/>
          <a:ext cx="7772400" cy="652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45429302-34B6-0C00-0800-DAE1F90576AC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60888757"/>
              </p:ext>
            </p:extLst>
          </p:nvPr>
        </p:nvGraphicFramePr>
        <p:xfrm>
          <a:off x="9258300" y="2738438"/>
          <a:ext cx="7772400" cy="652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9" name="TextBox 2">
            <a:extLst>
              <a:ext uri="{FF2B5EF4-FFF2-40B4-BE49-F238E27FC236}">
                <a16:creationId xmlns:a16="http://schemas.microsoft.com/office/drawing/2014/main" id="{05A4E198-5AAD-46BB-A769-D4D2BA45953F}"/>
              </a:ext>
            </a:extLst>
          </p:cNvPr>
          <p:cNvSpPr txBox="1"/>
          <p:nvPr/>
        </p:nvSpPr>
        <p:spPr>
          <a:xfrm>
            <a:off x="13570042" y="9563100"/>
            <a:ext cx="3962400" cy="2154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/>
            <a:r>
              <a:rPr lang="en-US" sz="1400" spc="300" dirty="0">
                <a:ln w="38100">
                  <a:noFill/>
                </a:ln>
                <a:solidFill>
                  <a:srgbClr val="2B34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Office of the Mayor | </a:t>
            </a:r>
            <a:fld id="{5064DDF2-88A4-D644-A764-2D7048E2A10E}" type="slidenum">
              <a:rPr lang="en-US" sz="1400" spc="300" smtClean="0">
                <a:ln w="38100">
                  <a:noFill/>
                </a:ln>
                <a:solidFill>
                  <a:srgbClr val="2B34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7</a:t>
            </a:fld>
            <a:r>
              <a:rPr lang="en-US" sz="1400" spc="300" dirty="0">
                <a:ln w="38100">
                  <a:noFill/>
                </a:ln>
                <a:solidFill>
                  <a:srgbClr val="2B34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</p:txBody>
      </p:sp>
      <p:sp>
        <p:nvSpPr>
          <p:cNvPr id="10" name="AutoShape 4">
            <a:extLst>
              <a:ext uri="{FF2B5EF4-FFF2-40B4-BE49-F238E27FC236}">
                <a16:creationId xmlns:a16="http://schemas.microsoft.com/office/drawing/2014/main" id="{ECB86359-A4AA-939E-EFDD-D99D0D855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447800" y="2019300"/>
            <a:ext cx="16764000" cy="0"/>
          </a:xfrm>
          <a:prstGeom prst="line">
            <a:avLst/>
          </a:prstGeom>
          <a:ln w="50800" cap="rnd">
            <a:solidFill>
              <a:srgbClr val="E4B03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9B5CFFF-A3BB-7D8C-FDAA-C2790F6BBA57}"/>
              </a:ext>
            </a:extLst>
          </p:cNvPr>
          <p:cNvCxnSpPr/>
          <p:nvPr/>
        </p:nvCxnSpPr>
        <p:spPr>
          <a:xfrm>
            <a:off x="7010400" y="3238500"/>
            <a:ext cx="3124200" cy="381000"/>
          </a:xfrm>
          <a:prstGeom prst="straightConnector1">
            <a:avLst/>
          </a:prstGeom>
          <a:ln w="76200">
            <a:solidFill>
              <a:srgbClr val="E4B03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26F3A57-5A05-0A3A-7353-82A97D1E9D9C}"/>
              </a:ext>
            </a:extLst>
          </p:cNvPr>
          <p:cNvCxnSpPr>
            <a:cxnSpLocks/>
          </p:cNvCxnSpPr>
          <p:nvPr/>
        </p:nvCxnSpPr>
        <p:spPr>
          <a:xfrm>
            <a:off x="7032458" y="4762500"/>
            <a:ext cx="3102142" cy="1752600"/>
          </a:xfrm>
          <a:prstGeom prst="straightConnector1">
            <a:avLst/>
          </a:prstGeom>
          <a:ln w="76200">
            <a:solidFill>
              <a:srgbClr val="E4B03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746CE74B-1979-957A-576E-8AD3F78EE7A5}"/>
              </a:ext>
            </a:extLst>
          </p:cNvPr>
          <p:cNvCxnSpPr>
            <a:cxnSpLocks/>
          </p:cNvCxnSpPr>
          <p:nvPr/>
        </p:nvCxnSpPr>
        <p:spPr>
          <a:xfrm>
            <a:off x="7021429" y="5905500"/>
            <a:ext cx="3113171" cy="812005"/>
          </a:xfrm>
          <a:prstGeom prst="straightConnector1">
            <a:avLst/>
          </a:prstGeom>
          <a:ln w="76200">
            <a:solidFill>
              <a:srgbClr val="E4B03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38070AC-8479-C7FD-1032-D6D1CF509AC2}"/>
              </a:ext>
            </a:extLst>
          </p:cNvPr>
          <p:cNvCxnSpPr>
            <a:cxnSpLocks/>
          </p:cNvCxnSpPr>
          <p:nvPr/>
        </p:nvCxnSpPr>
        <p:spPr>
          <a:xfrm>
            <a:off x="7026943" y="7383464"/>
            <a:ext cx="3113171" cy="812005"/>
          </a:xfrm>
          <a:prstGeom prst="straightConnector1">
            <a:avLst/>
          </a:prstGeom>
          <a:ln w="76200">
            <a:solidFill>
              <a:srgbClr val="E4B03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A086A3A-FCF4-1E07-CD00-DFDDCAFBA6F8}"/>
              </a:ext>
            </a:extLst>
          </p:cNvPr>
          <p:cNvCxnSpPr>
            <a:cxnSpLocks/>
          </p:cNvCxnSpPr>
          <p:nvPr/>
        </p:nvCxnSpPr>
        <p:spPr>
          <a:xfrm>
            <a:off x="7096125" y="4487864"/>
            <a:ext cx="3113171" cy="812005"/>
          </a:xfrm>
          <a:prstGeom prst="straightConnector1">
            <a:avLst/>
          </a:prstGeom>
          <a:ln w="76200">
            <a:solidFill>
              <a:srgbClr val="E4B03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14033D65-9D4D-0F87-0A33-E4FEE89AA0C6}"/>
              </a:ext>
            </a:extLst>
          </p:cNvPr>
          <p:cNvCxnSpPr>
            <a:cxnSpLocks/>
          </p:cNvCxnSpPr>
          <p:nvPr/>
        </p:nvCxnSpPr>
        <p:spPr>
          <a:xfrm flipV="1">
            <a:off x="7049503" y="8496300"/>
            <a:ext cx="3159793" cy="129467"/>
          </a:xfrm>
          <a:prstGeom prst="straightConnector1">
            <a:avLst/>
          </a:prstGeom>
          <a:ln w="76200">
            <a:solidFill>
              <a:srgbClr val="E4B03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00878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623E19-0940-3E6E-B239-F4A5A0015B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3E8B6-33EF-827B-ED9D-3D7766F08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8"/>
            <a:ext cx="16040100" cy="1988345"/>
          </a:xfrm>
        </p:spPr>
        <p:txBody>
          <a:bodyPr/>
          <a:lstStyle/>
          <a:p>
            <a:r>
              <a:rPr lang="en-US" b="1" dirty="0">
                <a:solidFill>
                  <a:srgbClr val="2B34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Cost to Build Affordable Housing</a:t>
            </a:r>
          </a:p>
        </p:txBody>
      </p:sp>
      <p:sp>
        <p:nvSpPr>
          <p:cNvPr id="9" name="TextBox 2">
            <a:extLst>
              <a:ext uri="{FF2B5EF4-FFF2-40B4-BE49-F238E27FC236}">
                <a16:creationId xmlns:a16="http://schemas.microsoft.com/office/drawing/2014/main" id="{5480FCD9-A222-A72D-57FD-10DFA4E34122}"/>
              </a:ext>
            </a:extLst>
          </p:cNvPr>
          <p:cNvSpPr txBox="1"/>
          <p:nvPr/>
        </p:nvSpPr>
        <p:spPr>
          <a:xfrm>
            <a:off x="13570042" y="9563100"/>
            <a:ext cx="3962400" cy="2154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/>
            <a:r>
              <a:rPr lang="en-US" sz="1400" spc="300" dirty="0">
                <a:ln w="38100">
                  <a:noFill/>
                </a:ln>
                <a:solidFill>
                  <a:srgbClr val="2B34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Office of the Mayor | </a:t>
            </a:r>
            <a:fld id="{5064DDF2-88A4-D644-A764-2D7048E2A10E}" type="slidenum">
              <a:rPr lang="en-US" sz="1400" spc="300" smtClean="0">
                <a:ln w="38100">
                  <a:noFill/>
                </a:ln>
                <a:solidFill>
                  <a:srgbClr val="2B34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8</a:t>
            </a:fld>
            <a:r>
              <a:rPr lang="en-US" sz="1400" spc="300" dirty="0">
                <a:ln w="38100">
                  <a:noFill/>
                </a:ln>
                <a:solidFill>
                  <a:srgbClr val="2B34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</p:txBody>
      </p:sp>
      <p:sp>
        <p:nvSpPr>
          <p:cNvPr id="10" name="AutoShape 4">
            <a:extLst>
              <a:ext uri="{FF2B5EF4-FFF2-40B4-BE49-F238E27FC236}">
                <a16:creationId xmlns:a16="http://schemas.microsoft.com/office/drawing/2014/main" id="{5FFFE748-24C9-093C-015F-95F189155E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447800" y="2019300"/>
            <a:ext cx="16764000" cy="0"/>
          </a:xfrm>
          <a:prstGeom prst="line">
            <a:avLst/>
          </a:prstGeom>
          <a:ln w="50800" cap="rnd">
            <a:solidFill>
              <a:srgbClr val="E4B03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13" name="Content Placeholder 12">
            <a:extLst>
              <a:ext uri="{FF2B5EF4-FFF2-40B4-BE49-F238E27FC236}">
                <a16:creationId xmlns:a16="http://schemas.microsoft.com/office/drawing/2014/main" id="{88E580D2-BA55-4202-7930-1DFF7FC7567E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969068831"/>
              </p:ext>
            </p:extLst>
          </p:nvPr>
        </p:nvGraphicFramePr>
        <p:xfrm>
          <a:off x="1265321" y="2767724"/>
          <a:ext cx="8001000" cy="652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9CD9D4FE-A4D7-5DFA-3E81-BA312182A60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Each affordable housing unit will be eligible for up to $100,000. </a:t>
            </a:r>
          </a:p>
          <a:p>
            <a:r>
              <a:rPr lang="en-US" dirty="0"/>
              <a:t>The amount is based on the level of AMI that the development targets. </a:t>
            </a:r>
          </a:p>
          <a:p>
            <a:r>
              <a:rPr lang="en-US" dirty="0"/>
              <a:t>The $16.8M will enable us to leverage between ~$30M and ~$60M in private investment. </a:t>
            </a:r>
          </a:p>
        </p:txBody>
      </p:sp>
    </p:spTree>
    <p:extLst>
      <p:ext uri="{BB962C8B-B14F-4D97-AF65-F5344CB8AC3E}">
        <p14:creationId xmlns:p14="http://schemas.microsoft.com/office/powerpoint/2010/main" val="12136631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2ECE02-796C-1B17-14CA-EB33F63E92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83F83-44F4-A153-8E74-4C4F74F21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2B34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Direct Affordable Housing Subsidy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9B3800-DA2A-3212-7B2C-631DF1EA89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7300" y="2347912"/>
            <a:ext cx="15773400" cy="7391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>
                <a:solidFill>
                  <a:srgbClr val="2B34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$16.8M will be leveraged to directly subsidize construction to bring units within the targeted affordability range for both homeownership and rentals. </a:t>
            </a:r>
          </a:p>
          <a:p>
            <a:pPr marL="0" indent="0">
              <a:buNone/>
            </a:pPr>
            <a:endParaRPr lang="en-US" sz="4000" b="1" dirty="0">
              <a:solidFill>
                <a:srgbClr val="2B347B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None/>
            </a:pPr>
            <a:endParaRPr lang="en-US" sz="4000" b="1" dirty="0">
              <a:solidFill>
                <a:srgbClr val="2B347B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" name="TextBox 2">
            <a:extLst>
              <a:ext uri="{FF2B5EF4-FFF2-40B4-BE49-F238E27FC236}">
                <a16:creationId xmlns:a16="http://schemas.microsoft.com/office/drawing/2014/main" id="{38B5B09A-1DBA-2E22-2BCA-4A41351EA0A8}"/>
              </a:ext>
            </a:extLst>
          </p:cNvPr>
          <p:cNvSpPr txBox="1"/>
          <p:nvPr/>
        </p:nvSpPr>
        <p:spPr>
          <a:xfrm>
            <a:off x="13570042" y="9563100"/>
            <a:ext cx="3962400" cy="2154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/>
            <a:r>
              <a:rPr lang="en-US" sz="1400" spc="300" dirty="0">
                <a:ln w="38100">
                  <a:noFill/>
                </a:ln>
                <a:solidFill>
                  <a:srgbClr val="2B34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Office of the Mayor | </a:t>
            </a:r>
            <a:fld id="{5064DDF2-88A4-D644-A764-2D7048E2A10E}" type="slidenum">
              <a:rPr lang="en-US" sz="1400" spc="300" smtClean="0">
                <a:ln w="38100">
                  <a:noFill/>
                </a:ln>
                <a:solidFill>
                  <a:srgbClr val="2B34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9</a:t>
            </a:fld>
            <a:r>
              <a:rPr lang="en-US" sz="1400" spc="300" dirty="0">
                <a:ln w="38100">
                  <a:noFill/>
                </a:ln>
                <a:solidFill>
                  <a:srgbClr val="2B34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</p:txBody>
      </p:sp>
      <p:sp>
        <p:nvSpPr>
          <p:cNvPr id="10" name="AutoShape 4">
            <a:extLst>
              <a:ext uri="{FF2B5EF4-FFF2-40B4-BE49-F238E27FC236}">
                <a16:creationId xmlns:a16="http://schemas.microsoft.com/office/drawing/2014/main" id="{265A834E-90E8-582C-6DA9-C82654B6FC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447800" y="2019300"/>
            <a:ext cx="16764000" cy="0"/>
          </a:xfrm>
          <a:prstGeom prst="line">
            <a:avLst/>
          </a:prstGeom>
          <a:ln w="50800" cap="rnd">
            <a:solidFill>
              <a:srgbClr val="E4B03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133B69BB-7227-B906-9FF2-A52A2C2152E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1154036"/>
              </p:ext>
            </p:extLst>
          </p:nvPr>
        </p:nvGraphicFramePr>
        <p:xfrm>
          <a:off x="228600" y="4007644"/>
          <a:ext cx="21069299" cy="55554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943721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E3C67"/>
      </a:dk1>
      <a:lt1>
        <a:srgbClr val="FFFFFF"/>
      </a:lt1>
      <a:dk2>
        <a:srgbClr val="0E3C67"/>
      </a:dk2>
      <a:lt2>
        <a:srgbClr val="FFFFFF"/>
      </a:lt2>
      <a:accent1>
        <a:srgbClr val="7ECEEF"/>
      </a:accent1>
      <a:accent2>
        <a:srgbClr val="CB992C"/>
      </a:accent2>
      <a:accent3>
        <a:srgbClr val="4BC1D2"/>
      </a:accent3>
      <a:accent4>
        <a:srgbClr val="881718"/>
      </a:accent4>
      <a:accent5>
        <a:srgbClr val="245193"/>
      </a:accent5>
      <a:accent6>
        <a:srgbClr val="70AD47"/>
      </a:accent6>
      <a:hlink>
        <a:srgbClr val="7CCDEE"/>
      </a:hlink>
      <a:folHlink>
        <a:srgbClr val="B8CAE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7900</TotalTime>
  <Words>718</Words>
  <Application>Microsoft Macintosh PowerPoint</Application>
  <PresentationFormat>Custom</PresentationFormat>
  <Paragraphs>119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Open Sans 1 Bold</vt:lpstr>
      <vt:lpstr>Arial</vt:lpstr>
      <vt:lpstr>Open Sans</vt:lpstr>
      <vt:lpstr>Calibri</vt:lpstr>
      <vt:lpstr>Open Sans 1</vt:lpstr>
      <vt:lpstr>Calibri Light</vt:lpstr>
      <vt:lpstr>Office Theme</vt:lpstr>
      <vt:lpstr>PowerPoint Presentation</vt:lpstr>
      <vt:lpstr>Defining Affordable Housing</vt:lpstr>
      <vt:lpstr>Wilmington Area Median Income (AMI)</vt:lpstr>
      <vt:lpstr>How is Affordable Housing Developed</vt:lpstr>
      <vt:lpstr>Affordable Housing Fund Plan </vt:lpstr>
      <vt:lpstr>Affordable Housing Fund Plan</vt:lpstr>
      <vt:lpstr>Impact on Affordable Development</vt:lpstr>
      <vt:lpstr>Cost to Build Affordable Housing</vt:lpstr>
      <vt:lpstr>Direct Affordable Housing Subsidy</vt:lpstr>
      <vt:lpstr>Direct Affordable Housing Subsidy</vt:lpstr>
      <vt:lpstr>Get-a-lot Program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8.23.21 DRAFT -- ARP Presentation</dc:title>
  <dc:creator>David, Emily (Governor)</dc:creator>
  <cp:lastModifiedBy>Daniel T. Walker</cp:lastModifiedBy>
  <cp:revision>57</cp:revision>
  <cp:lastPrinted>2026-05-05T16:13:51Z</cp:lastPrinted>
  <dcterms:created xsi:type="dcterms:W3CDTF">2006-08-16T00:00:00Z</dcterms:created>
  <dcterms:modified xsi:type="dcterms:W3CDTF">2026-05-05T17:07:49Z</dcterms:modified>
  <dc:identifier>DAEn5h17GEI</dc:identifier>
</cp:coreProperties>
</file>