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1" r:id="rId3"/>
    <p:sldId id="270" r:id="rId4"/>
    <p:sldId id="260" r:id="rId5"/>
    <p:sldId id="268" r:id="rId6"/>
    <p:sldId id="269" r:id="rId7"/>
    <p:sldId id="267" r:id="rId8"/>
    <p:sldId id="266" r:id="rId9"/>
    <p:sldId id="258" r:id="rId10"/>
    <p:sldId id="265" r:id="rId11"/>
    <p:sldId id="264" r:id="rId12"/>
    <p:sldId id="263" r:id="rId13"/>
    <p:sldId id="259" r:id="rId14"/>
    <p:sldId id="262" r:id="rId15"/>
    <p:sldId id="257" r:id="rId1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0DB4A-5783-63A0-41DD-CB4FB76FF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F1DB2-8A77-8BD5-C236-7619567B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9E394-F0D2-FBE2-9D1A-9D249C35F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EFF17-CA53-9F7C-BDB8-86FCB044D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71EF9-62CF-47B3-968D-178061D1B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97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A75ED-2145-1146-8C61-93678CA1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CC4B2-223A-903A-20C7-E3D2293B6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267B2-A5DD-012D-40D1-298177DC1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E55F4-2302-FDDA-00F0-A68C13BD8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BCC8C-E270-BD32-EA19-CDC43E9C6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77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6CD1F-8325-5C28-3ED5-9E29065B9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CAF31-2136-95D2-1375-DD4921665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14B1A-D13C-3F06-685A-1BC68ED65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6E498-AA38-3369-D739-9F4BDE4F4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C7D34-4291-8C47-BA97-C6839004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90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8E239-23F6-B2A5-6157-97C6D9407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01131-A6D7-E641-4C3E-83CAE90AB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0653C0-1C65-6BB2-DBFB-F867F78FA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87B7B-635F-7A34-1845-1571631D5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636C2-4291-6EBD-EBAC-043114EF4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E9FEEF-A895-CFC9-CBC0-71622900D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5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B4221-8146-8470-1525-8805DACB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D6B04-6A3C-33F1-CEDF-457967D28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B077C8-0BE8-93B7-417F-46B2D7B7BE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658D5F-1F43-89A0-DA4A-D215461DAF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FC7046-190E-9B6F-5D28-69CB0A586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B72F3D-4874-DD75-8AC6-E78C98763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3626B4-D53D-8851-BD21-26962FD2F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7363DF-F6D0-3FAE-B37B-F8E94E0E7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55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9A19A-B6A2-492B-A894-9A37DD754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9CEA2-24D0-BE12-DD3E-40387247D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47A535-1617-A0BD-62DB-BF1CD22C3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A36890-2B86-627D-3E77-A17B769A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0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DD248-E401-110C-40FE-70BF2627E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DFEF5E-6E4A-18D0-C5FB-F8B7310D6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A51FF-183C-14D9-BA56-B7C2062C9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4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1B674-0DC7-4F01-B1E4-F2F694FD7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7B357-17B8-8153-46E3-BAFC2B055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0115E-3520-FFF5-2DA3-65631BF5A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C5BE0E-E247-9FE8-50CA-F61FAA67E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8C67B-805C-7104-834B-E20E3F33C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D6B08-F552-85AD-8437-412F712FD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4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ABC7-A3E2-0045-DBEF-444522D4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AAA62F-5C64-F4DD-3CF3-8A54D928E2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C9D92-4FB0-69BA-2B83-FEB336803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CAD7B-CE12-E32D-060B-C196EDE4A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2FFA4-1CC6-1650-4531-7B27F0B07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AC7D5D-141B-42DC-B2DD-9FF684F3C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26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C29C8-6602-D0DF-7533-2C9C56BF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4F2A4D-6018-919A-777B-A07926251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972C3-CDEE-8CAD-46F6-0E2F5D10E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9FED1-E3FE-8EF6-BEF1-C0241571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1E7369-F31F-BAD4-F51D-3CEE6BE62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76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FA4893-A079-252B-BC89-F514461FAF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9EDA0F-F31F-28C9-C92B-5988E38D9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C6CA6-7D26-0BE3-C13E-35EA88960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2DE2E-3F8D-4D3B-5D76-620AF2B2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69FFD-E7E7-DBBE-E9E2-5D3C58731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006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C0ACB8-CAAB-D4F9-9C36-DB871EE1B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00892-A0F3-522D-B85D-1BEE115EA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1F12B-8561-27F4-1280-726C1900EA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294EA2-7AC8-4F9B-AE9C-6402E11529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9692D-A9BD-44CF-A639-960AF160F5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0EC-5AA3-126B-A3C6-D8887398D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F5F637-A250-41B6-BFF8-1C5B9924C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471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">
            <a:extLst>
              <a:ext uri="{FF2B5EF4-FFF2-40B4-BE49-F238E27FC236}">
                <a16:creationId xmlns:a16="http://schemas.microsoft.com/office/drawing/2014/main" id="{D49BF412-92F3-FCC4-E45F-338A86A664E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84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">
            <a:extLst>
              <a:ext uri="{FF2B5EF4-FFF2-40B4-BE49-F238E27FC236}">
                <a16:creationId xmlns:a16="http://schemas.microsoft.com/office/drawing/2014/main" id="{F8D9259F-C5C7-5912-23EE-429B138B66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745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">
            <a:extLst>
              <a:ext uri="{FF2B5EF4-FFF2-40B4-BE49-F238E27FC236}">
                <a16:creationId xmlns:a16="http://schemas.microsoft.com/office/drawing/2014/main" id="{6193E468-25A3-A1BC-0911-E4F97D82CB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Problem - Cont'd">
            <a:extLst>
              <a:ext uri="{FF2B5EF4-FFF2-40B4-BE49-F238E27FC236}">
                <a16:creationId xmlns:a16="http://schemas.microsoft.com/office/drawing/2014/main" id="{D5E8A914-74C3-0482-4750-06CC89B9C3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159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6">
            <a:extLst>
              <a:ext uri="{FF2B5EF4-FFF2-40B4-BE49-F238E27FC236}">
                <a16:creationId xmlns:a16="http://schemas.microsoft.com/office/drawing/2014/main" id="{AE39C5FD-C1C5-355D-B80B-8A6F8A7818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97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">
            <a:extLst>
              <a:ext uri="{FF2B5EF4-FFF2-40B4-BE49-F238E27FC236}">
                <a16:creationId xmlns:a16="http://schemas.microsoft.com/office/drawing/2014/main" id="{3956763E-F01C-C406-5E6C-D29A574CD20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962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8">
            <a:extLst>
              <a:ext uri="{FF2B5EF4-FFF2-40B4-BE49-F238E27FC236}">
                <a16:creationId xmlns:a16="http://schemas.microsoft.com/office/drawing/2014/main" id="{71C6BC87-EDBB-6697-587D-0AD34F41C5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0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">
            <a:extLst>
              <a:ext uri="{FF2B5EF4-FFF2-40B4-BE49-F238E27FC236}">
                <a16:creationId xmlns:a16="http://schemas.microsoft.com/office/drawing/2014/main" id="{505C9090-3A0B-F8E0-7268-AFD3AC9859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55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olution">
            <a:extLst>
              <a:ext uri="{FF2B5EF4-FFF2-40B4-BE49-F238E27FC236}">
                <a16:creationId xmlns:a16="http://schemas.microsoft.com/office/drawing/2014/main" id="{547A4C48-9D80-BC01-8959-A277AB861C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68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">
            <a:extLst>
              <a:ext uri="{FF2B5EF4-FFF2-40B4-BE49-F238E27FC236}">
                <a16:creationId xmlns:a16="http://schemas.microsoft.com/office/drawing/2014/main" id="{2C4EDFCF-91C3-2B59-8B33-54DBCCF21C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869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 (2)">
            <a:extLst>
              <a:ext uri="{FF2B5EF4-FFF2-40B4-BE49-F238E27FC236}">
                <a16:creationId xmlns:a16="http://schemas.microsoft.com/office/drawing/2014/main" id="{E737C81C-F478-BFD8-C7A2-7D6A5F085C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19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2">
            <a:extLst>
              <a:ext uri="{FF2B5EF4-FFF2-40B4-BE49-F238E27FC236}">
                <a16:creationId xmlns:a16="http://schemas.microsoft.com/office/drawing/2014/main" id="{B26FDE9D-C147-FCD4-962F-6C751945E1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783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red Commitment">
            <a:extLst>
              <a:ext uri="{FF2B5EF4-FFF2-40B4-BE49-F238E27FC236}">
                <a16:creationId xmlns:a16="http://schemas.microsoft.com/office/drawing/2014/main" id="{C3D4E2CA-17E7-B0E4-664D-2E3BE7BEEB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25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5">
            <a:extLst>
              <a:ext uri="{FF2B5EF4-FFF2-40B4-BE49-F238E27FC236}">
                <a16:creationId xmlns:a16="http://schemas.microsoft.com/office/drawing/2014/main" id="{16B2096B-DA18-823F-CC66-AE5DE4D57E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00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ank You">
            <a:extLst>
              <a:ext uri="{FF2B5EF4-FFF2-40B4-BE49-F238E27FC236}">
                <a16:creationId xmlns:a16="http://schemas.microsoft.com/office/drawing/2014/main" id="{6FF62849-9DBF-66EE-57E3-54C9914E4F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4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Laurie Girardi</dc:creator>
  <cp:lastModifiedBy>Mariaelena Rivera</cp:lastModifiedBy>
  <cp:revision>1</cp:revision>
  <dcterms:created xsi:type="dcterms:W3CDTF">2026-10-07T12:51:06Z</dcterms:created>
  <dcterms:modified xsi:type="dcterms:W3CDTF">2026-10-07T19:55:22Z</dcterms:modified>
</cp:coreProperties>
</file>