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545" r:id="rId5"/>
    <p:sldId id="2147471813" r:id="rId6"/>
    <p:sldId id="2147471817" r:id="rId7"/>
    <p:sldId id="2147471677" r:id="rId8"/>
    <p:sldId id="2147471819" r:id="rId9"/>
    <p:sldId id="582" r:id="rId10"/>
    <p:sldId id="2147471820" r:id="rId11"/>
    <p:sldId id="2147471818" r:id="rId12"/>
    <p:sldId id="2147471821" r:id="rId13"/>
    <p:sldId id="838841618" r:id="rId14"/>
    <p:sldId id="398" r:id="rId15"/>
    <p:sldId id="2147471737" r:id="rId16"/>
  </p:sldIdLst>
  <p:sldSz cx="12192000" cy="6858000"/>
  <p:notesSz cx="9236075" cy="6950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6EA7"/>
    <a:srgbClr val="C15E4E"/>
    <a:srgbClr val="1D3C64"/>
    <a:srgbClr val="FFFFFF"/>
    <a:srgbClr val="6C10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580"/>
    <p:restoredTop sz="96301" autoAdjust="0"/>
  </p:normalViewPr>
  <p:slideViewPr>
    <p:cSldViewPr snapToGrid="0">
      <p:cViewPr varScale="1">
        <p:scale>
          <a:sx n="118" d="100"/>
          <a:sy n="118" d="100"/>
        </p:scale>
        <p:origin x="1448" y="19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3CD410-5E2E-4080-A893-907D31D22CB3}" type="doc">
      <dgm:prSet loTypeId="urn:microsoft.com/office/officeart/2017/3/layout/HorizontalLabelsTimeline" loCatId="other" qsTypeId="urn:microsoft.com/office/officeart/2005/8/quickstyle/simple1" qsCatId="simple" csTypeId="urn:microsoft.com/office/officeart/2005/8/colors/accent4_2" csCatId="accent4" phldr="1"/>
      <dgm:spPr/>
      <dgm:t>
        <a:bodyPr/>
        <a:lstStyle/>
        <a:p>
          <a:endParaRPr lang="en-US"/>
        </a:p>
      </dgm:t>
    </dgm:pt>
    <dgm:pt modelId="{D423FB80-F2BD-4DDE-80B1-76F84FE09A02}">
      <dgm:prSet phldrT="[Text]" custT="1"/>
      <dgm:spPr/>
      <dgm:t>
        <a:bodyPr/>
        <a:lstStyle/>
        <a:p>
          <a:pPr>
            <a:defRPr b="1"/>
          </a:pPr>
          <a:r>
            <a:rPr lang="en-US" sz="2000">
              <a:latin typeface="PT Sans" panose="020B0503020203020204" pitchFamily="34" charset="77"/>
            </a:rPr>
            <a:t>Title 01</a:t>
          </a:r>
        </a:p>
      </dgm:t>
    </dgm:pt>
    <dgm:pt modelId="{9B1CA3FF-D252-4AF5-8F50-CFC93ACA9175}" type="parTrans" cxnId="{5BF3B7B1-A779-4E2D-8625-77DE0CA38FEE}">
      <dgm:prSet/>
      <dgm:spPr/>
      <dgm:t>
        <a:bodyPr/>
        <a:lstStyle/>
        <a:p>
          <a:endParaRPr lang="en-US"/>
        </a:p>
      </dgm:t>
    </dgm:pt>
    <dgm:pt modelId="{EBE862E1-9761-4AA7-AA00-BD79FA3B27DD}" type="sibTrans" cxnId="{5BF3B7B1-A779-4E2D-8625-77DE0CA38FEE}">
      <dgm:prSet/>
      <dgm:spPr/>
      <dgm:t>
        <a:bodyPr/>
        <a:lstStyle/>
        <a:p>
          <a:endParaRPr lang="en-US"/>
        </a:p>
      </dgm:t>
    </dgm:pt>
    <dgm:pt modelId="{245E128E-7700-4C91-9411-CDD1DCA94D67}">
      <dgm:prSet phldrT="[Text]" custT="1"/>
      <dgm:spPr/>
      <dgm:t>
        <a:bodyPr/>
        <a:lstStyle/>
        <a:p>
          <a:r>
            <a:rPr lang="en-US" sz="1200" i="1" kern="1200">
              <a:latin typeface="PT Sans" panose="020B0503020203020204" pitchFamily="34" charset="77"/>
              <a:ea typeface="+mn-ea"/>
              <a:cs typeface="+mn-cs"/>
            </a:rPr>
            <a:t>Lorem ipsum dolor sit </a:t>
          </a:r>
          <a:r>
            <a:rPr lang="en-US" sz="1200" i="1" kern="1200" err="1">
              <a:latin typeface="PT Sans" panose="020B0503020203020204" pitchFamily="34" charset="77"/>
              <a:ea typeface="+mn-ea"/>
              <a:cs typeface="+mn-cs"/>
            </a:rPr>
            <a:t>amet</a:t>
          </a:r>
          <a:r>
            <a:rPr lang="en-US" sz="1200" i="1" kern="1200">
              <a:latin typeface="PT Sans" panose="020B0503020203020204" pitchFamily="34" charset="77"/>
              <a:ea typeface="+mn-ea"/>
              <a:cs typeface="+mn-cs"/>
            </a:rPr>
            <a:t>, </a:t>
          </a:r>
          <a:r>
            <a:rPr lang="en-US" sz="1200" i="1" kern="1200" err="1">
              <a:latin typeface="PT Sans" panose="020B0503020203020204" pitchFamily="34" charset="77"/>
              <a:ea typeface="+mn-ea"/>
              <a:cs typeface="+mn-cs"/>
            </a:rPr>
            <a:t>consectetur</a:t>
          </a:r>
          <a:r>
            <a:rPr lang="en-US" sz="1200" i="1" kern="1200">
              <a:latin typeface="PT Sans" panose="020B0503020203020204" pitchFamily="34" charset="77"/>
              <a:ea typeface="+mn-ea"/>
              <a:cs typeface="+mn-cs"/>
            </a:rPr>
            <a:t> </a:t>
          </a:r>
          <a:r>
            <a:rPr lang="en-US" sz="1200" i="1" kern="1200" err="1">
              <a:latin typeface="PT Sans" panose="020B0503020203020204" pitchFamily="34" charset="77"/>
              <a:ea typeface="+mn-ea"/>
              <a:cs typeface="+mn-cs"/>
            </a:rPr>
            <a:t>adipiscing</a:t>
          </a:r>
          <a:r>
            <a:rPr lang="en-US" sz="1200" i="1" kern="1200">
              <a:latin typeface="PT Sans" panose="020B0503020203020204" pitchFamily="34" charset="77"/>
              <a:ea typeface="+mn-ea"/>
              <a:cs typeface="+mn-cs"/>
            </a:rPr>
            <a:t> </a:t>
          </a:r>
          <a:r>
            <a:rPr lang="en-US" sz="1200" i="1" kern="1200" err="1">
              <a:latin typeface="PT Sans" panose="020B0503020203020204" pitchFamily="34" charset="77"/>
              <a:ea typeface="+mn-ea"/>
              <a:cs typeface="+mn-cs"/>
            </a:rPr>
            <a:t>elit</a:t>
          </a:r>
          <a:r>
            <a:rPr lang="en-US" sz="1200" i="1" kern="1200">
              <a:latin typeface="PT Sans" panose="020B0503020203020204" pitchFamily="34" charset="77"/>
              <a:ea typeface="+mn-ea"/>
              <a:cs typeface="+mn-cs"/>
            </a:rPr>
            <a:t>, sed do </a:t>
          </a:r>
          <a:r>
            <a:rPr lang="en-US" sz="1200" i="1" kern="1200" err="1">
              <a:latin typeface="PT Sans" panose="020B0503020203020204" pitchFamily="34" charset="77"/>
              <a:ea typeface="+mn-ea"/>
              <a:cs typeface="+mn-cs"/>
            </a:rPr>
            <a:t>eiusmod</a:t>
          </a:r>
          <a:r>
            <a:rPr lang="en-US" sz="1200" i="1" kern="1200">
              <a:latin typeface="PT Sans" panose="020B0503020203020204" pitchFamily="34" charset="77"/>
              <a:ea typeface="+mn-ea"/>
              <a:cs typeface="+mn-cs"/>
            </a:rPr>
            <a:t> </a:t>
          </a:r>
          <a:r>
            <a:rPr lang="en-US" sz="1200" i="1" kern="1200" err="1">
              <a:latin typeface="PT Sans" panose="020B0503020203020204" pitchFamily="34" charset="77"/>
              <a:ea typeface="+mn-ea"/>
              <a:cs typeface="+mn-cs"/>
            </a:rPr>
            <a:t>tempor</a:t>
          </a:r>
          <a:r>
            <a:rPr lang="en-US" sz="1200" i="1" kern="1200">
              <a:latin typeface="PT Sans" panose="020B0503020203020204" pitchFamily="34" charset="77"/>
              <a:ea typeface="+mn-ea"/>
              <a:cs typeface="+mn-cs"/>
            </a:rPr>
            <a:t> </a:t>
          </a:r>
          <a:r>
            <a:rPr lang="en-US" sz="1200" i="1" kern="1200" err="1">
              <a:latin typeface="PT Sans" panose="020B0503020203020204" pitchFamily="34" charset="77"/>
              <a:ea typeface="+mn-ea"/>
              <a:cs typeface="+mn-cs"/>
            </a:rPr>
            <a:t>incididunt</a:t>
          </a:r>
          <a:r>
            <a:rPr lang="en-US" sz="1200" i="1" kern="1200">
              <a:latin typeface="PT Sans" panose="020B0503020203020204" pitchFamily="34" charset="77"/>
              <a:ea typeface="+mn-ea"/>
              <a:cs typeface="+mn-cs"/>
            </a:rPr>
            <a:t> </a:t>
          </a:r>
          <a:r>
            <a:rPr lang="en-US" sz="1200" i="1" kern="1200" err="1">
              <a:latin typeface="PT Sans" panose="020B0503020203020204" pitchFamily="34" charset="77"/>
              <a:ea typeface="+mn-ea"/>
              <a:cs typeface="+mn-cs"/>
            </a:rPr>
            <a:t>ut</a:t>
          </a:r>
          <a:r>
            <a:rPr lang="en-US" sz="1200" i="1" kern="1200">
              <a:latin typeface="PT Sans" panose="020B0503020203020204" pitchFamily="34" charset="77"/>
              <a:ea typeface="+mn-ea"/>
              <a:cs typeface="+mn-cs"/>
            </a:rPr>
            <a:t> labore et dolore magna </a:t>
          </a:r>
          <a:r>
            <a:rPr lang="en-US" sz="1200" i="1" kern="1200" err="1">
              <a:latin typeface="PT Sans" panose="020B0503020203020204" pitchFamily="34" charset="77"/>
              <a:ea typeface="+mn-ea"/>
              <a:cs typeface="+mn-cs"/>
            </a:rPr>
            <a:t>aliqua</a:t>
          </a:r>
          <a:r>
            <a:rPr lang="en-US" sz="1200" i="1" kern="1200">
              <a:latin typeface="PT Sans" panose="020B0503020203020204" pitchFamily="34" charset="77"/>
              <a:ea typeface="+mn-ea"/>
              <a:cs typeface="+mn-cs"/>
            </a:rPr>
            <a:t>. Ut </a:t>
          </a:r>
          <a:r>
            <a:rPr lang="en-US" sz="1200" i="1" kern="1200" err="1">
              <a:latin typeface="PT Sans" panose="020B0503020203020204" pitchFamily="34" charset="77"/>
              <a:ea typeface="+mn-ea"/>
              <a:cs typeface="+mn-cs"/>
            </a:rPr>
            <a:t>enim</a:t>
          </a:r>
          <a:r>
            <a:rPr lang="en-US" sz="1200" i="1" kern="1200">
              <a:latin typeface="PT Sans" panose="020B0503020203020204" pitchFamily="34" charset="77"/>
              <a:ea typeface="+mn-ea"/>
              <a:cs typeface="+mn-cs"/>
            </a:rPr>
            <a:t> ad minim </a:t>
          </a:r>
          <a:r>
            <a:rPr lang="en-US" sz="1200" i="1" kern="1200" err="1">
              <a:latin typeface="PT Sans" panose="020B0503020203020204" pitchFamily="34" charset="77"/>
              <a:ea typeface="+mn-ea"/>
              <a:cs typeface="+mn-cs"/>
            </a:rPr>
            <a:t>veniam</a:t>
          </a:r>
          <a:r>
            <a:rPr lang="en-US" sz="1200" i="1" kern="1200">
              <a:latin typeface="PT Sans" panose="020B0503020203020204" pitchFamily="34" charset="77"/>
              <a:ea typeface="+mn-ea"/>
              <a:cs typeface="+mn-cs"/>
            </a:rPr>
            <a:t>.</a:t>
          </a:r>
        </a:p>
      </dgm:t>
    </dgm:pt>
    <dgm:pt modelId="{B4D95EBA-0423-4AFA-B379-E030341B1F23}" type="parTrans" cxnId="{68D35F9D-DABF-4E5A-94D4-F988D8E84907}">
      <dgm:prSet/>
      <dgm:spPr/>
      <dgm:t>
        <a:bodyPr/>
        <a:lstStyle/>
        <a:p>
          <a:endParaRPr lang="en-US"/>
        </a:p>
      </dgm:t>
    </dgm:pt>
    <dgm:pt modelId="{4963BA97-D4C5-477B-9B0D-68DB38F61579}" type="sibTrans" cxnId="{68D35F9D-DABF-4E5A-94D4-F988D8E84907}">
      <dgm:prSet/>
      <dgm:spPr/>
      <dgm:t>
        <a:bodyPr/>
        <a:lstStyle/>
        <a:p>
          <a:endParaRPr lang="en-US"/>
        </a:p>
      </dgm:t>
    </dgm:pt>
    <dgm:pt modelId="{2DC4903D-31E8-4ED6-875F-63877788B702}">
      <dgm:prSet phldrT="[Text]" custT="1"/>
      <dgm:spPr/>
      <dgm:t>
        <a:bodyPr/>
        <a:lstStyle/>
        <a:p>
          <a:pPr>
            <a:defRPr b="1"/>
          </a:pPr>
          <a:r>
            <a:rPr lang="en-US" sz="2000">
              <a:latin typeface="PT Sans" panose="020B0503020203020204" pitchFamily="34" charset="77"/>
            </a:rPr>
            <a:t>Title 06</a:t>
          </a:r>
        </a:p>
      </dgm:t>
    </dgm:pt>
    <dgm:pt modelId="{A18F8C20-9A13-44DB-9E45-C2DE49ACE5D9}" type="parTrans" cxnId="{A319CB69-6926-431D-A805-EACBFA83FA66}">
      <dgm:prSet/>
      <dgm:spPr/>
      <dgm:t>
        <a:bodyPr/>
        <a:lstStyle/>
        <a:p>
          <a:endParaRPr lang="en-US"/>
        </a:p>
      </dgm:t>
    </dgm:pt>
    <dgm:pt modelId="{EBFDEA83-93E5-4D72-A672-078838B258F5}" type="sibTrans" cxnId="{A319CB69-6926-431D-A805-EACBFA83FA66}">
      <dgm:prSet/>
      <dgm:spPr/>
      <dgm:t>
        <a:bodyPr/>
        <a:lstStyle/>
        <a:p>
          <a:endParaRPr lang="en-US"/>
        </a:p>
      </dgm:t>
    </dgm:pt>
    <dgm:pt modelId="{A9FB790A-3E33-4887-962E-7206A01AD84F}">
      <dgm:prSet phldrT="[Text]" custT="1"/>
      <dgm:spPr/>
      <dgm:t>
        <a:bodyPr/>
        <a:lstStyle/>
        <a:p>
          <a:r>
            <a:rPr lang="en-US" sz="1200" i="1" kern="1200">
              <a:latin typeface="PT Sans" panose="020B0503020203020204" pitchFamily="34" charset="77"/>
              <a:ea typeface="+mn-ea"/>
              <a:cs typeface="+mn-cs"/>
            </a:rPr>
            <a:t>Lorem ipsum dolor sit amet, consectetur adipiscing elit, sed do eiusmod tempor incididunt ut labore et dolore magna aliqua. Ut enim ad minim veniam.</a:t>
          </a:r>
        </a:p>
      </dgm:t>
    </dgm:pt>
    <dgm:pt modelId="{2E34BE83-4A83-4B5F-8976-D4AC57FE5007}" type="parTrans" cxnId="{607143D0-C26B-448B-8E8C-A8A46198F0C6}">
      <dgm:prSet/>
      <dgm:spPr/>
      <dgm:t>
        <a:bodyPr/>
        <a:lstStyle/>
        <a:p>
          <a:endParaRPr lang="en-US"/>
        </a:p>
      </dgm:t>
    </dgm:pt>
    <dgm:pt modelId="{A18338C2-0675-4B1C-898F-3D939F41C34C}" type="sibTrans" cxnId="{607143D0-C26B-448B-8E8C-A8A46198F0C6}">
      <dgm:prSet/>
      <dgm:spPr/>
      <dgm:t>
        <a:bodyPr/>
        <a:lstStyle/>
        <a:p>
          <a:endParaRPr lang="en-US"/>
        </a:p>
      </dgm:t>
    </dgm:pt>
    <dgm:pt modelId="{8A93A940-284B-49B0-9D89-5FA2B3B3C7E5}">
      <dgm:prSet phldrT="[Text]" custT="1"/>
      <dgm:spPr/>
      <dgm:t>
        <a:bodyPr/>
        <a:lstStyle/>
        <a:p>
          <a:pPr>
            <a:defRPr b="1"/>
          </a:pPr>
          <a:r>
            <a:rPr lang="en-US" sz="2000">
              <a:latin typeface="PT Sans" panose="020B0503020203020204" pitchFamily="34" charset="77"/>
            </a:rPr>
            <a:t>Title 07</a:t>
          </a:r>
        </a:p>
      </dgm:t>
    </dgm:pt>
    <dgm:pt modelId="{CD96219D-3688-4138-ACC9-901ED9FEACCC}" type="parTrans" cxnId="{982D7B44-1518-4DD0-82D4-8A3901DD95E9}">
      <dgm:prSet/>
      <dgm:spPr/>
      <dgm:t>
        <a:bodyPr/>
        <a:lstStyle/>
        <a:p>
          <a:endParaRPr lang="en-US"/>
        </a:p>
      </dgm:t>
    </dgm:pt>
    <dgm:pt modelId="{E0447E4A-3C15-4884-AEBE-804149EBD331}" type="sibTrans" cxnId="{982D7B44-1518-4DD0-82D4-8A3901DD95E9}">
      <dgm:prSet/>
      <dgm:spPr/>
      <dgm:t>
        <a:bodyPr/>
        <a:lstStyle/>
        <a:p>
          <a:endParaRPr lang="en-US"/>
        </a:p>
      </dgm:t>
    </dgm:pt>
    <dgm:pt modelId="{6BA5F3BE-D53A-42E0-A7FE-674B99BD07E6}">
      <dgm:prSet phldrT="[Text]" custT="1"/>
      <dgm:spPr/>
      <dgm:t>
        <a:bodyPr/>
        <a:lstStyle/>
        <a:p>
          <a:r>
            <a:rPr lang="en-US" sz="1200" i="1" kern="1200">
              <a:latin typeface="PT Sans" panose="020B0503020203020204" pitchFamily="34" charset="77"/>
              <a:ea typeface="+mn-ea"/>
              <a:cs typeface="+mn-cs"/>
            </a:rPr>
            <a:t>Lorem ipsum dolor sit amet, consectetur adipiscing elit, sed do eiusmod tempor incididunt ut labore et dolore magna aliqua. Ut enim ad minim veniam.</a:t>
          </a:r>
        </a:p>
      </dgm:t>
    </dgm:pt>
    <dgm:pt modelId="{9484BBA1-86EE-4AA2-B94A-A26EED0EFB1E}" type="parTrans" cxnId="{6AEB3B94-8522-4F42-A6BC-BC55C5AED92F}">
      <dgm:prSet/>
      <dgm:spPr/>
      <dgm:t>
        <a:bodyPr/>
        <a:lstStyle/>
        <a:p>
          <a:endParaRPr lang="en-US"/>
        </a:p>
      </dgm:t>
    </dgm:pt>
    <dgm:pt modelId="{48C67DB7-8AA6-454C-83AE-A16B3B9F45FF}" type="sibTrans" cxnId="{6AEB3B94-8522-4F42-A6BC-BC55C5AED92F}">
      <dgm:prSet/>
      <dgm:spPr/>
      <dgm:t>
        <a:bodyPr/>
        <a:lstStyle/>
        <a:p>
          <a:endParaRPr lang="en-US"/>
        </a:p>
      </dgm:t>
    </dgm:pt>
    <dgm:pt modelId="{F01D5F9E-ABC5-4560-ACB4-E6CFBC60BFF2}">
      <dgm:prSet custT="1"/>
      <dgm:spPr/>
      <dgm:t>
        <a:bodyPr/>
        <a:lstStyle/>
        <a:p>
          <a:pPr>
            <a:defRPr b="1"/>
          </a:pPr>
          <a:r>
            <a:rPr lang="en-US" sz="2000">
              <a:latin typeface="PT Sans" panose="020B0503020203020204" pitchFamily="34" charset="77"/>
            </a:rPr>
            <a:t>Title 02</a:t>
          </a:r>
        </a:p>
      </dgm:t>
    </dgm:pt>
    <dgm:pt modelId="{FEAC3315-4B36-4E3C-89B3-70A50C7F13CC}" type="parTrans" cxnId="{4B61AF65-3991-4A24-9475-D4AA0127738F}">
      <dgm:prSet/>
      <dgm:spPr/>
      <dgm:t>
        <a:bodyPr/>
        <a:lstStyle/>
        <a:p>
          <a:endParaRPr lang="en-US"/>
        </a:p>
      </dgm:t>
    </dgm:pt>
    <dgm:pt modelId="{36ABC0D0-B41E-401C-840C-2AFBE73989B4}" type="sibTrans" cxnId="{4B61AF65-3991-4A24-9475-D4AA0127738F}">
      <dgm:prSet/>
      <dgm:spPr/>
      <dgm:t>
        <a:bodyPr/>
        <a:lstStyle/>
        <a:p>
          <a:endParaRPr lang="en-US"/>
        </a:p>
      </dgm:t>
    </dgm:pt>
    <dgm:pt modelId="{454D56AF-0D14-43A4-A4AA-2274946C5116}">
      <dgm:prSet custT="1"/>
      <dgm:spPr/>
      <dgm:t>
        <a:bodyPr/>
        <a:lstStyle/>
        <a:p>
          <a:pPr>
            <a:defRPr b="1"/>
          </a:pPr>
          <a:r>
            <a:rPr lang="en-US" sz="2000">
              <a:latin typeface="PT Sans" panose="020B0503020203020204" pitchFamily="34" charset="77"/>
            </a:rPr>
            <a:t>Title 03</a:t>
          </a:r>
        </a:p>
      </dgm:t>
    </dgm:pt>
    <dgm:pt modelId="{340931FA-0A09-49B9-99A7-6650F93FDC08}" type="parTrans" cxnId="{5A3B2130-5035-4E61-92B1-343AA432C9DF}">
      <dgm:prSet/>
      <dgm:spPr/>
      <dgm:t>
        <a:bodyPr/>
        <a:lstStyle/>
        <a:p>
          <a:endParaRPr lang="en-US"/>
        </a:p>
      </dgm:t>
    </dgm:pt>
    <dgm:pt modelId="{511F28C0-50D9-4CBB-862C-2AD0ACC17105}" type="sibTrans" cxnId="{5A3B2130-5035-4E61-92B1-343AA432C9DF}">
      <dgm:prSet/>
      <dgm:spPr/>
      <dgm:t>
        <a:bodyPr/>
        <a:lstStyle/>
        <a:p>
          <a:endParaRPr lang="en-US"/>
        </a:p>
      </dgm:t>
    </dgm:pt>
    <dgm:pt modelId="{A7F4784E-75AE-4F03-B342-C71355D1ACCF}">
      <dgm:prSet custT="1"/>
      <dgm:spPr/>
      <dgm:t>
        <a:bodyPr/>
        <a:lstStyle/>
        <a:p>
          <a:pPr>
            <a:defRPr b="1"/>
          </a:pPr>
          <a:r>
            <a:rPr lang="en-US" sz="2000">
              <a:latin typeface="PT Sans" panose="020B0503020203020204" pitchFamily="34" charset="77"/>
            </a:rPr>
            <a:t>Title 04</a:t>
          </a:r>
        </a:p>
      </dgm:t>
    </dgm:pt>
    <dgm:pt modelId="{E8170CB0-7D27-4024-BF4D-F79F86202313}" type="parTrans" cxnId="{33DFDD33-182D-44AF-9877-B1DCECE3CC9D}">
      <dgm:prSet/>
      <dgm:spPr/>
      <dgm:t>
        <a:bodyPr/>
        <a:lstStyle/>
        <a:p>
          <a:endParaRPr lang="en-US"/>
        </a:p>
      </dgm:t>
    </dgm:pt>
    <dgm:pt modelId="{3078DB00-0C2A-4587-8661-74E5E36CBCA7}" type="sibTrans" cxnId="{33DFDD33-182D-44AF-9877-B1DCECE3CC9D}">
      <dgm:prSet/>
      <dgm:spPr/>
      <dgm:t>
        <a:bodyPr/>
        <a:lstStyle/>
        <a:p>
          <a:endParaRPr lang="en-US"/>
        </a:p>
      </dgm:t>
    </dgm:pt>
    <dgm:pt modelId="{A59C9EB4-4836-41EA-88FC-E68E29755DEF}">
      <dgm:prSet custT="1"/>
      <dgm:spPr/>
      <dgm:t>
        <a:bodyPr/>
        <a:lstStyle/>
        <a:p>
          <a:pPr>
            <a:defRPr b="1"/>
          </a:pPr>
          <a:r>
            <a:rPr lang="en-US" sz="2000">
              <a:latin typeface="PT Sans" panose="020B0503020203020204" pitchFamily="34" charset="77"/>
            </a:rPr>
            <a:t>Title 05</a:t>
          </a:r>
        </a:p>
      </dgm:t>
    </dgm:pt>
    <dgm:pt modelId="{C486CA18-5D6B-49AD-B92C-52313E993EC5}" type="parTrans" cxnId="{C2A8B52A-540B-46B5-A43B-27FAF06A13EF}">
      <dgm:prSet/>
      <dgm:spPr/>
      <dgm:t>
        <a:bodyPr/>
        <a:lstStyle/>
        <a:p>
          <a:endParaRPr lang="en-US"/>
        </a:p>
      </dgm:t>
    </dgm:pt>
    <dgm:pt modelId="{62C75627-0A71-4E35-B62B-749D8AB3C189}" type="sibTrans" cxnId="{C2A8B52A-540B-46B5-A43B-27FAF06A13EF}">
      <dgm:prSet/>
      <dgm:spPr/>
      <dgm:t>
        <a:bodyPr/>
        <a:lstStyle/>
        <a:p>
          <a:endParaRPr lang="en-US"/>
        </a:p>
      </dgm:t>
    </dgm:pt>
    <dgm:pt modelId="{3280BE73-5C4D-4941-9102-E5930904556F}">
      <dgm:prSet custT="1"/>
      <dgm:spPr/>
      <dgm:t>
        <a:bodyPr/>
        <a:lstStyle/>
        <a:p>
          <a:r>
            <a:rPr lang="en-US" sz="1200" i="1" kern="1200">
              <a:latin typeface="PT Sans" panose="020B0503020203020204" pitchFamily="34" charset="77"/>
              <a:ea typeface="+mn-ea"/>
              <a:cs typeface="+mn-cs"/>
            </a:rPr>
            <a:t>Lorem ipsum dolor sit amet, consectetur adipiscing elit, sed do eiusmod tempor incididunt ut labore et dolore magna aliqua. Ut enim ad minim veniam.</a:t>
          </a:r>
        </a:p>
      </dgm:t>
    </dgm:pt>
    <dgm:pt modelId="{596FE3BE-79D4-47E4-8416-EDF8385B1DE9}" type="parTrans" cxnId="{B9B38C7F-D679-4A39-B742-6501D3961044}">
      <dgm:prSet/>
      <dgm:spPr/>
      <dgm:t>
        <a:bodyPr/>
        <a:lstStyle/>
        <a:p>
          <a:endParaRPr lang="en-US"/>
        </a:p>
      </dgm:t>
    </dgm:pt>
    <dgm:pt modelId="{8E22D1FB-CF90-47F0-B06E-C66C75D54226}" type="sibTrans" cxnId="{B9B38C7F-D679-4A39-B742-6501D3961044}">
      <dgm:prSet/>
      <dgm:spPr/>
      <dgm:t>
        <a:bodyPr/>
        <a:lstStyle/>
        <a:p>
          <a:endParaRPr lang="en-US"/>
        </a:p>
      </dgm:t>
    </dgm:pt>
    <dgm:pt modelId="{47BE8E0B-496B-44FC-825E-C2A10D821DC9}">
      <dgm:prSet custT="1"/>
      <dgm:spPr/>
      <dgm:t>
        <a:bodyPr/>
        <a:lstStyle/>
        <a:p>
          <a:r>
            <a:rPr lang="en-US" sz="1200" i="1" kern="1200">
              <a:latin typeface="PT Sans" panose="020B0503020203020204" pitchFamily="34" charset="77"/>
              <a:ea typeface="+mn-ea"/>
              <a:cs typeface="+mn-cs"/>
            </a:rPr>
            <a:t>Lorem ipsum dolor sit amet, consectetur adipiscing elit, sed do eiusmod tempor incididunt ut labore et dolore magna aliqua. Ut enim ad minim veniam.</a:t>
          </a:r>
        </a:p>
      </dgm:t>
    </dgm:pt>
    <dgm:pt modelId="{26C37286-A207-4C3A-8F03-B64C4EB72DB8}" type="parTrans" cxnId="{47F4D29A-7D65-4C2F-8677-61780F0F1118}">
      <dgm:prSet/>
      <dgm:spPr/>
      <dgm:t>
        <a:bodyPr/>
        <a:lstStyle/>
        <a:p>
          <a:endParaRPr lang="en-US"/>
        </a:p>
      </dgm:t>
    </dgm:pt>
    <dgm:pt modelId="{258C30B8-1EDE-458F-9BAB-BD0E5C8E1BF9}" type="sibTrans" cxnId="{47F4D29A-7D65-4C2F-8677-61780F0F1118}">
      <dgm:prSet/>
      <dgm:spPr/>
      <dgm:t>
        <a:bodyPr/>
        <a:lstStyle/>
        <a:p>
          <a:endParaRPr lang="en-US"/>
        </a:p>
      </dgm:t>
    </dgm:pt>
    <dgm:pt modelId="{1827863D-2FA1-48D1-81C4-0E7D31ADB47E}">
      <dgm:prSet custT="1"/>
      <dgm:spPr/>
      <dgm:t>
        <a:bodyPr/>
        <a:lstStyle/>
        <a:p>
          <a:r>
            <a:rPr lang="en-US" sz="1200" i="1" kern="1200">
              <a:latin typeface="PT Sans" panose="020B0503020203020204" pitchFamily="34" charset="77"/>
              <a:ea typeface="+mn-ea"/>
              <a:cs typeface="+mn-cs"/>
            </a:rPr>
            <a:t>Lorem ipsum dolor sit amet, consectetur adipiscing elit, sed do eiusmod tempor incididunt ut labore et dolore magna aliqua. Ut enim ad minim veniam.</a:t>
          </a:r>
        </a:p>
      </dgm:t>
    </dgm:pt>
    <dgm:pt modelId="{B426C98F-7250-4E9E-84CB-E9FC83F8CB06}" type="parTrans" cxnId="{7749B4AD-5089-49E7-8F6B-1B2382C9B50E}">
      <dgm:prSet/>
      <dgm:spPr/>
      <dgm:t>
        <a:bodyPr/>
        <a:lstStyle/>
        <a:p>
          <a:endParaRPr lang="en-US"/>
        </a:p>
      </dgm:t>
    </dgm:pt>
    <dgm:pt modelId="{D0D7EB30-49F6-43D6-AF40-1B9302B3ADF0}" type="sibTrans" cxnId="{7749B4AD-5089-49E7-8F6B-1B2382C9B50E}">
      <dgm:prSet/>
      <dgm:spPr/>
      <dgm:t>
        <a:bodyPr/>
        <a:lstStyle/>
        <a:p>
          <a:endParaRPr lang="en-US"/>
        </a:p>
      </dgm:t>
    </dgm:pt>
    <dgm:pt modelId="{CF564C6C-7771-4FD5-B851-B5B84730268F}">
      <dgm:prSet custT="1"/>
      <dgm:spPr/>
      <dgm:t>
        <a:bodyPr/>
        <a:lstStyle/>
        <a:p>
          <a:r>
            <a:rPr lang="en-US" sz="1200" i="1" kern="1200">
              <a:latin typeface="PT Sans" panose="020B0503020203020204" pitchFamily="34" charset="77"/>
              <a:ea typeface="+mn-ea"/>
              <a:cs typeface="+mn-cs"/>
            </a:rPr>
            <a:t>Lorem ipsum dolor sit amet, consectetur adipiscing elit, sed do eiusmod tempor incididunt ut labore et dolore magna aliqua. Ut enim ad minim veniam.</a:t>
          </a:r>
        </a:p>
      </dgm:t>
    </dgm:pt>
    <dgm:pt modelId="{5A57A755-D716-4DC9-9A51-20693042AFC8}" type="parTrans" cxnId="{5F80C7E1-A7BD-418E-A665-3DAF3DEDF5A4}">
      <dgm:prSet/>
      <dgm:spPr/>
      <dgm:t>
        <a:bodyPr/>
        <a:lstStyle/>
        <a:p>
          <a:endParaRPr lang="en-US"/>
        </a:p>
      </dgm:t>
    </dgm:pt>
    <dgm:pt modelId="{024A7FBC-BB10-4242-BAF3-82678A4C13DA}" type="sibTrans" cxnId="{5F80C7E1-A7BD-418E-A665-3DAF3DEDF5A4}">
      <dgm:prSet/>
      <dgm:spPr/>
      <dgm:t>
        <a:bodyPr/>
        <a:lstStyle/>
        <a:p>
          <a:endParaRPr lang="en-US"/>
        </a:p>
      </dgm:t>
    </dgm:pt>
    <dgm:pt modelId="{687CC7BD-79EF-4A0F-BDD3-809BFA49E6BE}" type="pres">
      <dgm:prSet presAssocID="{FF3CD410-5E2E-4080-A893-907D31D22CB3}" presName="root" presStyleCnt="0">
        <dgm:presLayoutVars>
          <dgm:chMax/>
          <dgm:chPref/>
          <dgm:animLvl val="lvl"/>
        </dgm:presLayoutVars>
      </dgm:prSet>
      <dgm:spPr/>
    </dgm:pt>
    <dgm:pt modelId="{6168B371-2815-4661-9209-F8A29814ADCC}" type="pres">
      <dgm:prSet presAssocID="{FF3CD410-5E2E-4080-A893-907D31D22CB3}" presName="divider" presStyleLbl="fgAcc1" presStyleIdx="0" presStyleCnt="1"/>
      <dgm:spPr/>
    </dgm:pt>
    <dgm:pt modelId="{4C5F54B5-504F-4069-AF1D-9A370FBD268C}" type="pres">
      <dgm:prSet presAssocID="{FF3CD410-5E2E-4080-A893-907D31D22CB3}" presName="nodes" presStyleCnt="0">
        <dgm:presLayoutVars>
          <dgm:chMax/>
          <dgm:chPref/>
          <dgm:animLvl val="lvl"/>
        </dgm:presLayoutVars>
      </dgm:prSet>
      <dgm:spPr/>
    </dgm:pt>
    <dgm:pt modelId="{34539F78-7536-446A-B749-4315D26F2C4E}" type="pres">
      <dgm:prSet presAssocID="{D423FB80-F2BD-4DDE-80B1-76F84FE09A02}" presName="composite" presStyleCnt="0"/>
      <dgm:spPr/>
    </dgm:pt>
    <dgm:pt modelId="{64E37A6A-8F95-4F28-92FC-1FE8089D7DAF}" type="pres">
      <dgm:prSet presAssocID="{D423FB80-F2BD-4DDE-80B1-76F84FE09A02}" presName="L1TextContainer" presStyleLbl="alignNode1" presStyleIdx="0" presStyleCnt="7">
        <dgm:presLayoutVars>
          <dgm:chMax val="1"/>
          <dgm:chPref val="1"/>
          <dgm:bulletEnabled val="1"/>
        </dgm:presLayoutVars>
      </dgm:prSet>
      <dgm:spPr/>
    </dgm:pt>
    <dgm:pt modelId="{301B11E7-9AB9-40DA-A950-87C47281308D}" type="pres">
      <dgm:prSet presAssocID="{D423FB80-F2BD-4DDE-80B1-76F84FE09A02}" presName="L2TextContainerWrapper" presStyleCnt="0">
        <dgm:presLayoutVars>
          <dgm:bulletEnabled val="1"/>
        </dgm:presLayoutVars>
      </dgm:prSet>
      <dgm:spPr/>
    </dgm:pt>
    <dgm:pt modelId="{255B3FC7-BD87-4810-87ED-7952D0F23157}" type="pres">
      <dgm:prSet presAssocID="{D423FB80-F2BD-4DDE-80B1-76F84FE09A02}" presName="L2TextContainer" presStyleLbl="bgAccFollowNode1" presStyleIdx="0" presStyleCnt="7"/>
      <dgm:spPr/>
    </dgm:pt>
    <dgm:pt modelId="{4B545162-9690-412E-B970-54DA905B44AF}" type="pres">
      <dgm:prSet presAssocID="{D423FB80-F2BD-4DDE-80B1-76F84FE09A02}" presName="FlexibleEmptyPlaceHolder" presStyleCnt="0"/>
      <dgm:spPr/>
    </dgm:pt>
    <dgm:pt modelId="{DF478A7F-4668-4E0A-86F7-C1205CF5AA73}" type="pres">
      <dgm:prSet presAssocID="{D423FB80-F2BD-4DDE-80B1-76F84FE09A02}" presName="ConnectLine" presStyleLbl="sibTrans1D1" presStyleIdx="0" presStyleCnt="7"/>
      <dgm:spPr/>
    </dgm:pt>
    <dgm:pt modelId="{6D7F9BE3-3008-4E5E-96F3-C71D72649902}" type="pres">
      <dgm:prSet presAssocID="{D423FB80-F2BD-4DDE-80B1-76F84FE09A02}" presName="ConnectorPoint" presStyleLbl="node1" presStyleIdx="0" presStyleCnt="7"/>
      <dgm:spPr>
        <a:prstGeom prst="ellipse">
          <a:avLst/>
        </a:prstGeom>
      </dgm:spPr>
    </dgm:pt>
    <dgm:pt modelId="{02633C3C-6589-41FB-998C-85A7548107A4}" type="pres">
      <dgm:prSet presAssocID="{D423FB80-F2BD-4DDE-80B1-76F84FE09A02}" presName="EmptyPlaceHolder" presStyleCnt="0"/>
      <dgm:spPr/>
    </dgm:pt>
    <dgm:pt modelId="{41467129-B2CC-4E38-A5B2-56D30FA28409}" type="pres">
      <dgm:prSet presAssocID="{EBE862E1-9761-4AA7-AA00-BD79FA3B27DD}" presName="spaceBetweenRectangles" presStyleCnt="0"/>
      <dgm:spPr/>
    </dgm:pt>
    <dgm:pt modelId="{C7F26193-F277-4FC2-96E8-E896E5EFC9BC}" type="pres">
      <dgm:prSet presAssocID="{F01D5F9E-ABC5-4560-ACB4-E6CFBC60BFF2}" presName="composite" presStyleCnt="0"/>
      <dgm:spPr/>
    </dgm:pt>
    <dgm:pt modelId="{5C68C37A-C349-49AE-97A1-63D110D2C7D1}" type="pres">
      <dgm:prSet presAssocID="{F01D5F9E-ABC5-4560-ACB4-E6CFBC60BFF2}" presName="L1TextContainer" presStyleLbl="alignNode1" presStyleIdx="1" presStyleCnt="7">
        <dgm:presLayoutVars>
          <dgm:chMax val="1"/>
          <dgm:chPref val="1"/>
          <dgm:bulletEnabled val="1"/>
        </dgm:presLayoutVars>
      </dgm:prSet>
      <dgm:spPr/>
    </dgm:pt>
    <dgm:pt modelId="{3E3F09C6-0C94-40B1-A308-6929444363D4}" type="pres">
      <dgm:prSet presAssocID="{F01D5F9E-ABC5-4560-ACB4-E6CFBC60BFF2}" presName="L2TextContainerWrapper" presStyleCnt="0">
        <dgm:presLayoutVars>
          <dgm:bulletEnabled val="1"/>
        </dgm:presLayoutVars>
      </dgm:prSet>
      <dgm:spPr/>
    </dgm:pt>
    <dgm:pt modelId="{A01D9671-7007-4F3F-98D6-A9730C5B45E4}" type="pres">
      <dgm:prSet presAssocID="{F01D5F9E-ABC5-4560-ACB4-E6CFBC60BFF2}" presName="L2TextContainer" presStyleLbl="bgAccFollowNode1" presStyleIdx="1" presStyleCnt="7"/>
      <dgm:spPr/>
    </dgm:pt>
    <dgm:pt modelId="{65C95A24-31B5-46D2-BCB4-07372ABDD6F2}" type="pres">
      <dgm:prSet presAssocID="{F01D5F9E-ABC5-4560-ACB4-E6CFBC60BFF2}" presName="FlexibleEmptyPlaceHolder" presStyleCnt="0"/>
      <dgm:spPr/>
    </dgm:pt>
    <dgm:pt modelId="{D4347EDB-4883-4C4B-A672-6266C9702B5A}" type="pres">
      <dgm:prSet presAssocID="{F01D5F9E-ABC5-4560-ACB4-E6CFBC60BFF2}" presName="ConnectLine" presStyleLbl="sibTrans1D1" presStyleIdx="1" presStyleCnt="7"/>
      <dgm:spPr/>
    </dgm:pt>
    <dgm:pt modelId="{D10813CD-B7B7-4CC7-9B2D-B5AE3D30A4DA}" type="pres">
      <dgm:prSet presAssocID="{F01D5F9E-ABC5-4560-ACB4-E6CFBC60BFF2}" presName="ConnectorPoint" presStyleLbl="node1" presStyleIdx="1" presStyleCnt="7"/>
      <dgm:spPr>
        <a:prstGeom prst="ellipse">
          <a:avLst/>
        </a:prstGeom>
      </dgm:spPr>
    </dgm:pt>
    <dgm:pt modelId="{143FACBA-FB69-402B-8D92-68DCE90EA86A}" type="pres">
      <dgm:prSet presAssocID="{F01D5F9E-ABC5-4560-ACB4-E6CFBC60BFF2}" presName="EmptyPlaceHolder" presStyleCnt="0"/>
      <dgm:spPr/>
    </dgm:pt>
    <dgm:pt modelId="{0587E036-7F91-482C-9B0A-860FD4CCD0E2}" type="pres">
      <dgm:prSet presAssocID="{36ABC0D0-B41E-401C-840C-2AFBE73989B4}" presName="spaceBetweenRectangles" presStyleCnt="0"/>
      <dgm:spPr/>
    </dgm:pt>
    <dgm:pt modelId="{795AD8F1-7B20-410C-90F4-2E04F4F4C93D}" type="pres">
      <dgm:prSet presAssocID="{454D56AF-0D14-43A4-A4AA-2274946C5116}" presName="composite" presStyleCnt="0"/>
      <dgm:spPr/>
    </dgm:pt>
    <dgm:pt modelId="{C5503B6E-C1DB-44F5-ABB8-38EF445ED1E8}" type="pres">
      <dgm:prSet presAssocID="{454D56AF-0D14-43A4-A4AA-2274946C5116}" presName="L1TextContainer" presStyleLbl="alignNode1" presStyleIdx="2" presStyleCnt="7">
        <dgm:presLayoutVars>
          <dgm:chMax val="1"/>
          <dgm:chPref val="1"/>
          <dgm:bulletEnabled val="1"/>
        </dgm:presLayoutVars>
      </dgm:prSet>
      <dgm:spPr/>
    </dgm:pt>
    <dgm:pt modelId="{FD7DE90B-3DDE-4250-BB93-6AFB95DB30C9}" type="pres">
      <dgm:prSet presAssocID="{454D56AF-0D14-43A4-A4AA-2274946C5116}" presName="L2TextContainerWrapper" presStyleCnt="0">
        <dgm:presLayoutVars>
          <dgm:bulletEnabled val="1"/>
        </dgm:presLayoutVars>
      </dgm:prSet>
      <dgm:spPr/>
    </dgm:pt>
    <dgm:pt modelId="{04897CD2-CF6F-4A55-8E79-1E7393B07B06}" type="pres">
      <dgm:prSet presAssocID="{454D56AF-0D14-43A4-A4AA-2274946C5116}" presName="L2TextContainer" presStyleLbl="bgAccFollowNode1" presStyleIdx="2" presStyleCnt="7"/>
      <dgm:spPr/>
    </dgm:pt>
    <dgm:pt modelId="{30F499EF-86B9-43D4-9E36-2ADCD18D3C55}" type="pres">
      <dgm:prSet presAssocID="{454D56AF-0D14-43A4-A4AA-2274946C5116}" presName="FlexibleEmptyPlaceHolder" presStyleCnt="0"/>
      <dgm:spPr/>
    </dgm:pt>
    <dgm:pt modelId="{73ACB8E4-FFC1-49E5-BB46-1EBD63F3BF67}" type="pres">
      <dgm:prSet presAssocID="{454D56AF-0D14-43A4-A4AA-2274946C5116}" presName="ConnectLine" presStyleLbl="sibTrans1D1" presStyleIdx="2" presStyleCnt="7"/>
      <dgm:spPr/>
    </dgm:pt>
    <dgm:pt modelId="{FE89438A-B301-4219-9492-D30967496E8F}" type="pres">
      <dgm:prSet presAssocID="{454D56AF-0D14-43A4-A4AA-2274946C5116}" presName="ConnectorPoint" presStyleLbl="node1" presStyleIdx="2" presStyleCnt="7"/>
      <dgm:spPr>
        <a:prstGeom prst="ellipse">
          <a:avLst/>
        </a:prstGeom>
      </dgm:spPr>
    </dgm:pt>
    <dgm:pt modelId="{80E00C49-A058-42B1-B4A9-8FC8989D4F58}" type="pres">
      <dgm:prSet presAssocID="{454D56AF-0D14-43A4-A4AA-2274946C5116}" presName="EmptyPlaceHolder" presStyleCnt="0"/>
      <dgm:spPr/>
    </dgm:pt>
    <dgm:pt modelId="{396E0C2C-79C3-4FCA-B5E5-8B3C2758C30F}" type="pres">
      <dgm:prSet presAssocID="{511F28C0-50D9-4CBB-862C-2AD0ACC17105}" presName="spaceBetweenRectangles" presStyleCnt="0"/>
      <dgm:spPr/>
    </dgm:pt>
    <dgm:pt modelId="{866B658A-D972-4AD8-A7E6-4082FD2CB001}" type="pres">
      <dgm:prSet presAssocID="{A7F4784E-75AE-4F03-B342-C71355D1ACCF}" presName="composite" presStyleCnt="0"/>
      <dgm:spPr/>
    </dgm:pt>
    <dgm:pt modelId="{CBCB6B30-5D46-4B19-B9DE-C0B7FB057712}" type="pres">
      <dgm:prSet presAssocID="{A7F4784E-75AE-4F03-B342-C71355D1ACCF}" presName="L1TextContainer" presStyleLbl="alignNode1" presStyleIdx="3" presStyleCnt="7">
        <dgm:presLayoutVars>
          <dgm:chMax val="1"/>
          <dgm:chPref val="1"/>
          <dgm:bulletEnabled val="1"/>
        </dgm:presLayoutVars>
      </dgm:prSet>
      <dgm:spPr/>
    </dgm:pt>
    <dgm:pt modelId="{746F6004-1265-4B16-B698-179F0477DB3D}" type="pres">
      <dgm:prSet presAssocID="{A7F4784E-75AE-4F03-B342-C71355D1ACCF}" presName="L2TextContainerWrapper" presStyleCnt="0">
        <dgm:presLayoutVars>
          <dgm:bulletEnabled val="1"/>
        </dgm:presLayoutVars>
      </dgm:prSet>
      <dgm:spPr/>
    </dgm:pt>
    <dgm:pt modelId="{95B1E40E-26D9-44C8-A99F-14EA44505DF3}" type="pres">
      <dgm:prSet presAssocID="{A7F4784E-75AE-4F03-B342-C71355D1ACCF}" presName="L2TextContainer" presStyleLbl="bgAccFollowNode1" presStyleIdx="3" presStyleCnt="7"/>
      <dgm:spPr/>
    </dgm:pt>
    <dgm:pt modelId="{752FC6D6-93A6-414C-B65D-6F2858E07E0C}" type="pres">
      <dgm:prSet presAssocID="{A7F4784E-75AE-4F03-B342-C71355D1ACCF}" presName="FlexibleEmptyPlaceHolder" presStyleCnt="0"/>
      <dgm:spPr/>
    </dgm:pt>
    <dgm:pt modelId="{BBBD3B06-9C30-48DB-A77E-5A358B1C6E78}" type="pres">
      <dgm:prSet presAssocID="{A7F4784E-75AE-4F03-B342-C71355D1ACCF}" presName="ConnectLine" presStyleLbl="sibTrans1D1" presStyleIdx="3" presStyleCnt="7"/>
      <dgm:spPr/>
    </dgm:pt>
    <dgm:pt modelId="{C574381E-6C24-436D-B265-4BCFEFA46591}" type="pres">
      <dgm:prSet presAssocID="{A7F4784E-75AE-4F03-B342-C71355D1ACCF}" presName="ConnectorPoint" presStyleLbl="node1" presStyleIdx="3" presStyleCnt="7"/>
      <dgm:spPr>
        <a:prstGeom prst="ellipse">
          <a:avLst/>
        </a:prstGeom>
      </dgm:spPr>
    </dgm:pt>
    <dgm:pt modelId="{CC7E7566-0B46-4E0A-B951-BFE404664D2C}" type="pres">
      <dgm:prSet presAssocID="{A7F4784E-75AE-4F03-B342-C71355D1ACCF}" presName="EmptyPlaceHolder" presStyleCnt="0"/>
      <dgm:spPr/>
    </dgm:pt>
    <dgm:pt modelId="{F50C4635-5C0A-4C07-B5AD-BABD96009847}" type="pres">
      <dgm:prSet presAssocID="{3078DB00-0C2A-4587-8661-74E5E36CBCA7}" presName="spaceBetweenRectangles" presStyleCnt="0"/>
      <dgm:spPr/>
    </dgm:pt>
    <dgm:pt modelId="{5667DB6C-E90F-44DB-BFD7-8570D48D28D4}" type="pres">
      <dgm:prSet presAssocID="{A59C9EB4-4836-41EA-88FC-E68E29755DEF}" presName="composite" presStyleCnt="0"/>
      <dgm:spPr/>
    </dgm:pt>
    <dgm:pt modelId="{88F6D506-033B-4CA4-9572-41E373A6B43C}" type="pres">
      <dgm:prSet presAssocID="{A59C9EB4-4836-41EA-88FC-E68E29755DEF}" presName="L1TextContainer" presStyleLbl="alignNode1" presStyleIdx="4" presStyleCnt="7">
        <dgm:presLayoutVars>
          <dgm:chMax val="1"/>
          <dgm:chPref val="1"/>
          <dgm:bulletEnabled val="1"/>
        </dgm:presLayoutVars>
      </dgm:prSet>
      <dgm:spPr/>
    </dgm:pt>
    <dgm:pt modelId="{E3303ED6-54B9-4518-AD7C-3197102106EF}" type="pres">
      <dgm:prSet presAssocID="{A59C9EB4-4836-41EA-88FC-E68E29755DEF}" presName="L2TextContainerWrapper" presStyleCnt="0">
        <dgm:presLayoutVars>
          <dgm:bulletEnabled val="1"/>
        </dgm:presLayoutVars>
      </dgm:prSet>
      <dgm:spPr/>
    </dgm:pt>
    <dgm:pt modelId="{FE14A9FC-66E7-4679-B63E-054F98E59204}" type="pres">
      <dgm:prSet presAssocID="{A59C9EB4-4836-41EA-88FC-E68E29755DEF}" presName="L2TextContainer" presStyleLbl="bgAccFollowNode1" presStyleIdx="4" presStyleCnt="7"/>
      <dgm:spPr/>
    </dgm:pt>
    <dgm:pt modelId="{8F1DAFAE-685A-4EC1-8FC0-2EE182F59B78}" type="pres">
      <dgm:prSet presAssocID="{A59C9EB4-4836-41EA-88FC-E68E29755DEF}" presName="FlexibleEmptyPlaceHolder" presStyleCnt="0"/>
      <dgm:spPr/>
    </dgm:pt>
    <dgm:pt modelId="{4702B22B-8EB6-4454-9F8E-9A963F32B8A1}" type="pres">
      <dgm:prSet presAssocID="{A59C9EB4-4836-41EA-88FC-E68E29755DEF}" presName="ConnectLine" presStyleLbl="sibTrans1D1" presStyleIdx="4" presStyleCnt="7"/>
      <dgm:spPr/>
    </dgm:pt>
    <dgm:pt modelId="{F2E81385-B138-4A59-9452-A3C9AC4F2012}" type="pres">
      <dgm:prSet presAssocID="{A59C9EB4-4836-41EA-88FC-E68E29755DEF}" presName="ConnectorPoint" presStyleLbl="node1" presStyleIdx="4" presStyleCnt="7"/>
      <dgm:spPr>
        <a:prstGeom prst="ellipse">
          <a:avLst/>
        </a:prstGeom>
      </dgm:spPr>
    </dgm:pt>
    <dgm:pt modelId="{00C34F8E-67EA-485C-B754-5C6C9BC871C5}" type="pres">
      <dgm:prSet presAssocID="{A59C9EB4-4836-41EA-88FC-E68E29755DEF}" presName="EmptyPlaceHolder" presStyleCnt="0"/>
      <dgm:spPr/>
    </dgm:pt>
    <dgm:pt modelId="{E2C470F7-A894-4A64-A64E-235B0E510421}" type="pres">
      <dgm:prSet presAssocID="{62C75627-0A71-4E35-B62B-749D8AB3C189}" presName="spaceBetweenRectangles" presStyleCnt="0"/>
      <dgm:spPr/>
    </dgm:pt>
    <dgm:pt modelId="{6AA3FB3F-E213-4147-93D1-22B952CDFE17}" type="pres">
      <dgm:prSet presAssocID="{2DC4903D-31E8-4ED6-875F-63877788B702}" presName="composite" presStyleCnt="0"/>
      <dgm:spPr/>
    </dgm:pt>
    <dgm:pt modelId="{270971D8-F05B-4392-88C0-D9921BB5F6B0}" type="pres">
      <dgm:prSet presAssocID="{2DC4903D-31E8-4ED6-875F-63877788B702}" presName="L1TextContainer" presStyleLbl="alignNode1" presStyleIdx="5" presStyleCnt="7">
        <dgm:presLayoutVars>
          <dgm:chMax val="1"/>
          <dgm:chPref val="1"/>
          <dgm:bulletEnabled val="1"/>
        </dgm:presLayoutVars>
      </dgm:prSet>
      <dgm:spPr/>
    </dgm:pt>
    <dgm:pt modelId="{68B34C20-0EE9-4A51-9634-702BEA794899}" type="pres">
      <dgm:prSet presAssocID="{2DC4903D-31E8-4ED6-875F-63877788B702}" presName="L2TextContainerWrapper" presStyleCnt="0">
        <dgm:presLayoutVars>
          <dgm:bulletEnabled val="1"/>
        </dgm:presLayoutVars>
      </dgm:prSet>
      <dgm:spPr/>
    </dgm:pt>
    <dgm:pt modelId="{1D60394B-1800-4790-9694-08B1C1D1B34D}" type="pres">
      <dgm:prSet presAssocID="{2DC4903D-31E8-4ED6-875F-63877788B702}" presName="L2TextContainer" presStyleLbl="bgAccFollowNode1" presStyleIdx="5" presStyleCnt="7"/>
      <dgm:spPr/>
    </dgm:pt>
    <dgm:pt modelId="{F7828579-24D8-4EC2-A1D6-344D5AD522E4}" type="pres">
      <dgm:prSet presAssocID="{2DC4903D-31E8-4ED6-875F-63877788B702}" presName="FlexibleEmptyPlaceHolder" presStyleCnt="0"/>
      <dgm:spPr/>
    </dgm:pt>
    <dgm:pt modelId="{59F1EF41-14EA-48EE-A559-118169DBDB24}" type="pres">
      <dgm:prSet presAssocID="{2DC4903D-31E8-4ED6-875F-63877788B702}" presName="ConnectLine" presStyleLbl="sibTrans1D1" presStyleIdx="5" presStyleCnt="7"/>
      <dgm:spPr/>
    </dgm:pt>
    <dgm:pt modelId="{8E0947F0-E28B-4B2E-B1D6-BFEED1AF012B}" type="pres">
      <dgm:prSet presAssocID="{2DC4903D-31E8-4ED6-875F-63877788B702}" presName="ConnectorPoint" presStyleLbl="node1" presStyleIdx="5" presStyleCnt="7"/>
      <dgm:spPr>
        <a:prstGeom prst="ellipse">
          <a:avLst/>
        </a:prstGeom>
      </dgm:spPr>
    </dgm:pt>
    <dgm:pt modelId="{6BA99215-8D0D-4B24-ACDB-B8619064A20A}" type="pres">
      <dgm:prSet presAssocID="{2DC4903D-31E8-4ED6-875F-63877788B702}" presName="EmptyPlaceHolder" presStyleCnt="0"/>
      <dgm:spPr/>
    </dgm:pt>
    <dgm:pt modelId="{9B2B8A77-95BF-4B3D-B7A2-74A64BEAD033}" type="pres">
      <dgm:prSet presAssocID="{EBFDEA83-93E5-4D72-A672-078838B258F5}" presName="spaceBetweenRectangles" presStyleCnt="0"/>
      <dgm:spPr/>
    </dgm:pt>
    <dgm:pt modelId="{CB500B18-4CCC-44D0-A7EE-E63EC340604C}" type="pres">
      <dgm:prSet presAssocID="{8A93A940-284B-49B0-9D89-5FA2B3B3C7E5}" presName="composite" presStyleCnt="0"/>
      <dgm:spPr/>
    </dgm:pt>
    <dgm:pt modelId="{A7F04B95-81DC-4C70-990B-FEE82F4C63E7}" type="pres">
      <dgm:prSet presAssocID="{8A93A940-284B-49B0-9D89-5FA2B3B3C7E5}" presName="L1TextContainer" presStyleLbl="alignNode1" presStyleIdx="6" presStyleCnt="7">
        <dgm:presLayoutVars>
          <dgm:chMax val="1"/>
          <dgm:chPref val="1"/>
          <dgm:bulletEnabled val="1"/>
        </dgm:presLayoutVars>
      </dgm:prSet>
      <dgm:spPr/>
    </dgm:pt>
    <dgm:pt modelId="{16384FAB-C600-47F1-91A6-2EF972F345F9}" type="pres">
      <dgm:prSet presAssocID="{8A93A940-284B-49B0-9D89-5FA2B3B3C7E5}" presName="L2TextContainerWrapper" presStyleCnt="0">
        <dgm:presLayoutVars>
          <dgm:bulletEnabled val="1"/>
        </dgm:presLayoutVars>
      </dgm:prSet>
      <dgm:spPr/>
    </dgm:pt>
    <dgm:pt modelId="{725F2AEF-0925-4411-A89A-5976D96BC3B1}" type="pres">
      <dgm:prSet presAssocID="{8A93A940-284B-49B0-9D89-5FA2B3B3C7E5}" presName="L2TextContainer" presStyleLbl="bgAccFollowNode1" presStyleIdx="6" presStyleCnt="7"/>
      <dgm:spPr/>
    </dgm:pt>
    <dgm:pt modelId="{F1CEE27F-E297-4972-B373-BDB021CAF74B}" type="pres">
      <dgm:prSet presAssocID="{8A93A940-284B-49B0-9D89-5FA2B3B3C7E5}" presName="FlexibleEmptyPlaceHolder" presStyleCnt="0"/>
      <dgm:spPr/>
    </dgm:pt>
    <dgm:pt modelId="{3F1F843F-8CAA-4ECF-B5A2-211D6C43D3C6}" type="pres">
      <dgm:prSet presAssocID="{8A93A940-284B-49B0-9D89-5FA2B3B3C7E5}" presName="ConnectLine" presStyleLbl="sibTrans1D1" presStyleIdx="6" presStyleCnt="7"/>
      <dgm:spPr/>
    </dgm:pt>
    <dgm:pt modelId="{53B98CC0-1029-46A6-8053-0933F88F7705}" type="pres">
      <dgm:prSet presAssocID="{8A93A940-284B-49B0-9D89-5FA2B3B3C7E5}" presName="ConnectorPoint" presStyleLbl="node1" presStyleIdx="6" presStyleCnt="7"/>
      <dgm:spPr>
        <a:prstGeom prst="ellipse">
          <a:avLst/>
        </a:prstGeom>
      </dgm:spPr>
    </dgm:pt>
    <dgm:pt modelId="{ED7FD386-E91E-4500-9B1B-A5B2EA2DCD9E}" type="pres">
      <dgm:prSet presAssocID="{8A93A940-284B-49B0-9D89-5FA2B3B3C7E5}" presName="EmptyPlaceHolder" presStyleCnt="0"/>
      <dgm:spPr/>
    </dgm:pt>
  </dgm:ptLst>
  <dgm:cxnLst>
    <dgm:cxn modelId="{EADCFF1E-172D-4C2D-BDB4-9D2B19597296}" type="presOf" srcId="{47BE8E0B-496B-44FC-825E-C2A10D821DC9}" destId="{A01D9671-7007-4F3F-98D6-A9730C5B45E4}" srcOrd="0" destOrd="0" presId="urn:microsoft.com/office/officeart/2017/3/layout/HorizontalLabelsTimeline"/>
    <dgm:cxn modelId="{C2A8B52A-540B-46B5-A43B-27FAF06A13EF}" srcId="{FF3CD410-5E2E-4080-A893-907D31D22CB3}" destId="{A59C9EB4-4836-41EA-88FC-E68E29755DEF}" srcOrd="4" destOrd="0" parTransId="{C486CA18-5D6B-49AD-B92C-52313E993EC5}" sibTransId="{62C75627-0A71-4E35-B62B-749D8AB3C189}"/>
    <dgm:cxn modelId="{5A3B2130-5035-4E61-92B1-343AA432C9DF}" srcId="{FF3CD410-5E2E-4080-A893-907D31D22CB3}" destId="{454D56AF-0D14-43A4-A4AA-2274946C5116}" srcOrd="2" destOrd="0" parTransId="{340931FA-0A09-49B9-99A7-6650F93FDC08}" sibTransId="{511F28C0-50D9-4CBB-862C-2AD0ACC17105}"/>
    <dgm:cxn modelId="{33DFDD33-182D-44AF-9877-B1DCECE3CC9D}" srcId="{FF3CD410-5E2E-4080-A893-907D31D22CB3}" destId="{A7F4784E-75AE-4F03-B342-C71355D1ACCF}" srcOrd="3" destOrd="0" parTransId="{E8170CB0-7D27-4024-BF4D-F79F86202313}" sibTransId="{3078DB00-0C2A-4587-8661-74E5E36CBCA7}"/>
    <dgm:cxn modelId="{4F0EAB3D-D6DC-4270-A428-F626A2666D2A}" type="presOf" srcId="{8A93A940-284B-49B0-9D89-5FA2B3B3C7E5}" destId="{A7F04B95-81DC-4C70-990B-FEE82F4C63E7}" srcOrd="0" destOrd="0" presId="urn:microsoft.com/office/officeart/2017/3/layout/HorizontalLabelsTimeline"/>
    <dgm:cxn modelId="{982D7B44-1518-4DD0-82D4-8A3901DD95E9}" srcId="{FF3CD410-5E2E-4080-A893-907D31D22CB3}" destId="{8A93A940-284B-49B0-9D89-5FA2B3B3C7E5}" srcOrd="6" destOrd="0" parTransId="{CD96219D-3688-4138-ACC9-901ED9FEACCC}" sibTransId="{E0447E4A-3C15-4884-AEBE-804149EBD331}"/>
    <dgm:cxn modelId="{935F274E-0D61-4EDD-92A7-9CA37702DC15}" type="presOf" srcId="{2DC4903D-31E8-4ED6-875F-63877788B702}" destId="{270971D8-F05B-4392-88C0-D9921BB5F6B0}" srcOrd="0" destOrd="0" presId="urn:microsoft.com/office/officeart/2017/3/layout/HorizontalLabelsTimeline"/>
    <dgm:cxn modelId="{C436E05B-3981-4E5A-BD66-5DBD06BC52A1}" type="presOf" srcId="{F01D5F9E-ABC5-4560-ACB4-E6CFBC60BFF2}" destId="{5C68C37A-C349-49AE-97A1-63D110D2C7D1}" srcOrd="0" destOrd="0" presId="urn:microsoft.com/office/officeart/2017/3/layout/HorizontalLabelsTimeline"/>
    <dgm:cxn modelId="{4B61AF65-3991-4A24-9475-D4AA0127738F}" srcId="{FF3CD410-5E2E-4080-A893-907D31D22CB3}" destId="{F01D5F9E-ABC5-4560-ACB4-E6CFBC60BFF2}" srcOrd="1" destOrd="0" parTransId="{FEAC3315-4B36-4E3C-89B3-70A50C7F13CC}" sibTransId="{36ABC0D0-B41E-401C-840C-2AFBE73989B4}"/>
    <dgm:cxn modelId="{A319CB69-6926-431D-A805-EACBFA83FA66}" srcId="{FF3CD410-5E2E-4080-A893-907D31D22CB3}" destId="{2DC4903D-31E8-4ED6-875F-63877788B702}" srcOrd="5" destOrd="0" parTransId="{A18F8C20-9A13-44DB-9E45-C2DE49ACE5D9}" sibTransId="{EBFDEA83-93E5-4D72-A672-078838B258F5}"/>
    <dgm:cxn modelId="{24FE186F-F804-46F5-9C2D-96C1655A06BB}" type="presOf" srcId="{FF3CD410-5E2E-4080-A893-907D31D22CB3}" destId="{687CC7BD-79EF-4A0F-BDD3-809BFA49E6BE}" srcOrd="0" destOrd="0" presId="urn:microsoft.com/office/officeart/2017/3/layout/HorizontalLabelsTimeline"/>
    <dgm:cxn modelId="{B9B38C7F-D679-4A39-B742-6501D3961044}" srcId="{454D56AF-0D14-43A4-A4AA-2274946C5116}" destId="{3280BE73-5C4D-4941-9102-E5930904556F}" srcOrd="0" destOrd="0" parTransId="{596FE3BE-79D4-47E4-8416-EDF8385B1DE9}" sibTransId="{8E22D1FB-CF90-47F0-B06E-C66C75D54226}"/>
    <dgm:cxn modelId="{59B27383-B045-4BF7-93D0-B9D2CB156BC5}" type="presOf" srcId="{1827863D-2FA1-48D1-81C4-0E7D31ADB47E}" destId="{95B1E40E-26D9-44C8-A99F-14EA44505DF3}" srcOrd="0" destOrd="0" presId="urn:microsoft.com/office/officeart/2017/3/layout/HorizontalLabelsTimeline"/>
    <dgm:cxn modelId="{270F1A8F-053B-4B29-B86C-B8D01B394942}" type="presOf" srcId="{CF564C6C-7771-4FD5-B851-B5B84730268F}" destId="{FE14A9FC-66E7-4679-B63E-054F98E59204}" srcOrd="0" destOrd="0" presId="urn:microsoft.com/office/officeart/2017/3/layout/HorizontalLabelsTimeline"/>
    <dgm:cxn modelId="{6AEB3B94-8522-4F42-A6BC-BC55C5AED92F}" srcId="{8A93A940-284B-49B0-9D89-5FA2B3B3C7E5}" destId="{6BA5F3BE-D53A-42E0-A7FE-674B99BD07E6}" srcOrd="0" destOrd="0" parTransId="{9484BBA1-86EE-4AA2-B94A-A26EED0EFB1E}" sibTransId="{48C67DB7-8AA6-454C-83AE-A16B3B9F45FF}"/>
    <dgm:cxn modelId="{47F4D29A-7D65-4C2F-8677-61780F0F1118}" srcId="{F01D5F9E-ABC5-4560-ACB4-E6CFBC60BFF2}" destId="{47BE8E0B-496B-44FC-825E-C2A10D821DC9}" srcOrd="0" destOrd="0" parTransId="{26C37286-A207-4C3A-8F03-B64C4EB72DB8}" sibTransId="{258C30B8-1EDE-458F-9BAB-BD0E5C8E1BF9}"/>
    <dgm:cxn modelId="{68D35F9D-DABF-4E5A-94D4-F988D8E84907}" srcId="{D423FB80-F2BD-4DDE-80B1-76F84FE09A02}" destId="{245E128E-7700-4C91-9411-CDD1DCA94D67}" srcOrd="0" destOrd="0" parTransId="{B4D95EBA-0423-4AFA-B379-E030341B1F23}" sibTransId="{4963BA97-D4C5-477B-9B0D-68DB38F61579}"/>
    <dgm:cxn modelId="{2C87A39F-871C-45C6-8C22-A8C358151D70}" type="presOf" srcId="{A7F4784E-75AE-4F03-B342-C71355D1ACCF}" destId="{CBCB6B30-5D46-4B19-B9DE-C0B7FB057712}" srcOrd="0" destOrd="0" presId="urn:microsoft.com/office/officeart/2017/3/layout/HorizontalLabelsTimeline"/>
    <dgm:cxn modelId="{078029A2-947D-4D6B-B786-5B31CB659BA9}" type="presOf" srcId="{A59C9EB4-4836-41EA-88FC-E68E29755DEF}" destId="{88F6D506-033B-4CA4-9572-41E373A6B43C}" srcOrd="0" destOrd="0" presId="urn:microsoft.com/office/officeart/2017/3/layout/HorizontalLabelsTimeline"/>
    <dgm:cxn modelId="{F235FFA2-7CA0-45AA-B8F8-6565B3CBFFC6}" type="presOf" srcId="{6BA5F3BE-D53A-42E0-A7FE-674B99BD07E6}" destId="{725F2AEF-0925-4411-A89A-5976D96BC3B1}" srcOrd="0" destOrd="0" presId="urn:microsoft.com/office/officeart/2017/3/layout/HorizontalLabelsTimeline"/>
    <dgm:cxn modelId="{7749B4AD-5089-49E7-8F6B-1B2382C9B50E}" srcId="{A7F4784E-75AE-4F03-B342-C71355D1ACCF}" destId="{1827863D-2FA1-48D1-81C4-0E7D31ADB47E}" srcOrd="0" destOrd="0" parTransId="{B426C98F-7250-4E9E-84CB-E9FC83F8CB06}" sibTransId="{D0D7EB30-49F6-43D6-AF40-1B9302B3ADF0}"/>
    <dgm:cxn modelId="{5BF3B7B1-A779-4E2D-8625-77DE0CA38FEE}" srcId="{FF3CD410-5E2E-4080-A893-907D31D22CB3}" destId="{D423FB80-F2BD-4DDE-80B1-76F84FE09A02}" srcOrd="0" destOrd="0" parTransId="{9B1CA3FF-D252-4AF5-8F50-CFC93ACA9175}" sibTransId="{EBE862E1-9761-4AA7-AA00-BD79FA3B27DD}"/>
    <dgm:cxn modelId="{F68895C0-3F1F-4678-B72B-DB82A8D7873D}" type="presOf" srcId="{245E128E-7700-4C91-9411-CDD1DCA94D67}" destId="{255B3FC7-BD87-4810-87ED-7952D0F23157}" srcOrd="0" destOrd="0" presId="urn:microsoft.com/office/officeart/2017/3/layout/HorizontalLabelsTimeline"/>
    <dgm:cxn modelId="{607143D0-C26B-448B-8E8C-A8A46198F0C6}" srcId="{2DC4903D-31E8-4ED6-875F-63877788B702}" destId="{A9FB790A-3E33-4887-962E-7206A01AD84F}" srcOrd="0" destOrd="0" parTransId="{2E34BE83-4A83-4B5F-8976-D4AC57FE5007}" sibTransId="{A18338C2-0675-4B1C-898F-3D939F41C34C}"/>
    <dgm:cxn modelId="{186572D2-DD3E-469C-B4C6-FC405845D66C}" type="presOf" srcId="{3280BE73-5C4D-4941-9102-E5930904556F}" destId="{04897CD2-CF6F-4A55-8E79-1E7393B07B06}" srcOrd="0" destOrd="0" presId="urn:microsoft.com/office/officeart/2017/3/layout/HorizontalLabelsTimeline"/>
    <dgm:cxn modelId="{0850A4D5-F517-4BE2-AE27-9281E3729461}" type="presOf" srcId="{454D56AF-0D14-43A4-A4AA-2274946C5116}" destId="{C5503B6E-C1DB-44F5-ABB8-38EF445ED1E8}" srcOrd="0" destOrd="0" presId="urn:microsoft.com/office/officeart/2017/3/layout/HorizontalLabelsTimeline"/>
    <dgm:cxn modelId="{5F80C7E1-A7BD-418E-A665-3DAF3DEDF5A4}" srcId="{A59C9EB4-4836-41EA-88FC-E68E29755DEF}" destId="{CF564C6C-7771-4FD5-B851-B5B84730268F}" srcOrd="0" destOrd="0" parTransId="{5A57A755-D716-4DC9-9A51-20693042AFC8}" sibTransId="{024A7FBC-BB10-4242-BAF3-82678A4C13DA}"/>
    <dgm:cxn modelId="{913E9CE7-B8A6-4506-ADA2-FB6349E99383}" type="presOf" srcId="{A9FB790A-3E33-4887-962E-7206A01AD84F}" destId="{1D60394B-1800-4790-9694-08B1C1D1B34D}" srcOrd="0" destOrd="0" presId="urn:microsoft.com/office/officeart/2017/3/layout/HorizontalLabelsTimeline"/>
    <dgm:cxn modelId="{FAEC57FD-E661-46F9-8FC2-72568E9086CE}" type="presOf" srcId="{D423FB80-F2BD-4DDE-80B1-76F84FE09A02}" destId="{64E37A6A-8F95-4F28-92FC-1FE8089D7DAF}" srcOrd="0" destOrd="0" presId="urn:microsoft.com/office/officeart/2017/3/layout/HorizontalLabelsTimeline"/>
    <dgm:cxn modelId="{41A1825C-6B33-4866-A7F1-A86BC36862B3}" type="presParOf" srcId="{687CC7BD-79EF-4A0F-BDD3-809BFA49E6BE}" destId="{6168B371-2815-4661-9209-F8A29814ADCC}" srcOrd="0" destOrd="0" presId="urn:microsoft.com/office/officeart/2017/3/layout/HorizontalLabelsTimeline"/>
    <dgm:cxn modelId="{281FC94C-5AAC-413C-803D-BB6EEF9AD3A6}" type="presParOf" srcId="{687CC7BD-79EF-4A0F-BDD3-809BFA49E6BE}" destId="{4C5F54B5-504F-4069-AF1D-9A370FBD268C}" srcOrd="1" destOrd="0" presId="urn:microsoft.com/office/officeart/2017/3/layout/HorizontalLabelsTimeline"/>
    <dgm:cxn modelId="{CFDEA283-4601-4089-8563-A85225CFEF1D}" type="presParOf" srcId="{4C5F54B5-504F-4069-AF1D-9A370FBD268C}" destId="{34539F78-7536-446A-B749-4315D26F2C4E}" srcOrd="0" destOrd="0" presId="urn:microsoft.com/office/officeart/2017/3/layout/HorizontalLabelsTimeline"/>
    <dgm:cxn modelId="{8A5756AD-D676-4F95-8A8A-CDE3EA13E14C}" type="presParOf" srcId="{34539F78-7536-446A-B749-4315D26F2C4E}" destId="{64E37A6A-8F95-4F28-92FC-1FE8089D7DAF}" srcOrd="0" destOrd="0" presId="urn:microsoft.com/office/officeart/2017/3/layout/HorizontalLabelsTimeline"/>
    <dgm:cxn modelId="{C64DD621-F766-410D-81AE-A692FE379207}" type="presParOf" srcId="{34539F78-7536-446A-B749-4315D26F2C4E}" destId="{301B11E7-9AB9-40DA-A950-87C47281308D}" srcOrd="1" destOrd="0" presId="urn:microsoft.com/office/officeart/2017/3/layout/HorizontalLabelsTimeline"/>
    <dgm:cxn modelId="{72141621-AC11-4C6D-A617-B6CF19C76AAE}" type="presParOf" srcId="{301B11E7-9AB9-40DA-A950-87C47281308D}" destId="{255B3FC7-BD87-4810-87ED-7952D0F23157}" srcOrd="0" destOrd="0" presId="urn:microsoft.com/office/officeart/2017/3/layout/HorizontalLabelsTimeline"/>
    <dgm:cxn modelId="{C728B947-ADB2-406E-9206-93298476CEFD}" type="presParOf" srcId="{301B11E7-9AB9-40DA-A950-87C47281308D}" destId="{4B545162-9690-412E-B970-54DA905B44AF}" srcOrd="1" destOrd="0" presId="urn:microsoft.com/office/officeart/2017/3/layout/HorizontalLabelsTimeline"/>
    <dgm:cxn modelId="{9B7FD2A9-25B9-477B-AC6A-FE14BD3BFF32}" type="presParOf" srcId="{34539F78-7536-446A-B749-4315D26F2C4E}" destId="{DF478A7F-4668-4E0A-86F7-C1205CF5AA73}" srcOrd="2" destOrd="0" presId="urn:microsoft.com/office/officeart/2017/3/layout/HorizontalLabelsTimeline"/>
    <dgm:cxn modelId="{A1F8B173-85E4-4ED9-BFF5-CF116D6F7CE3}" type="presParOf" srcId="{34539F78-7536-446A-B749-4315D26F2C4E}" destId="{6D7F9BE3-3008-4E5E-96F3-C71D72649902}" srcOrd="3" destOrd="0" presId="urn:microsoft.com/office/officeart/2017/3/layout/HorizontalLabelsTimeline"/>
    <dgm:cxn modelId="{74F580D4-41FC-4B1B-82E4-22FCC2246045}" type="presParOf" srcId="{34539F78-7536-446A-B749-4315D26F2C4E}" destId="{02633C3C-6589-41FB-998C-85A7548107A4}" srcOrd="4" destOrd="0" presId="urn:microsoft.com/office/officeart/2017/3/layout/HorizontalLabelsTimeline"/>
    <dgm:cxn modelId="{ACB72553-49A5-440C-B1C8-D7D8CFF44BD6}" type="presParOf" srcId="{4C5F54B5-504F-4069-AF1D-9A370FBD268C}" destId="{41467129-B2CC-4E38-A5B2-56D30FA28409}" srcOrd="1" destOrd="0" presId="urn:microsoft.com/office/officeart/2017/3/layout/HorizontalLabelsTimeline"/>
    <dgm:cxn modelId="{25113ECB-44A4-43A3-B2D0-D47302F35B26}" type="presParOf" srcId="{4C5F54B5-504F-4069-AF1D-9A370FBD268C}" destId="{C7F26193-F277-4FC2-96E8-E896E5EFC9BC}" srcOrd="2" destOrd="0" presId="urn:microsoft.com/office/officeart/2017/3/layout/HorizontalLabelsTimeline"/>
    <dgm:cxn modelId="{AEF2036D-29F6-4431-8357-64776A18B655}" type="presParOf" srcId="{C7F26193-F277-4FC2-96E8-E896E5EFC9BC}" destId="{5C68C37A-C349-49AE-97A1-63D110D2C7D1}" srcOrd="0" destOrd="0" presId="urn:microsoft.com/office/officeart/2017/3/layout/HorizontalLabelsTimeline"/>
    <dgm:cxn modelId="{51F9D33C-AECD-4F33-B2DA-43CF6B93002F}" type="presParOf" srcId="{C7F26193-F277-4FC2-96E8-E896E5EFC9BC}" destId="{3E3F09C6-0C94-40B1-A308-6929444363D4}" srcOrd="1" destOrd="0" presId="urn:microsoft.com/office/officeart/2017/3/layout/HorizontalLabelsTimeline"/>
    <dgm:cxn modelId="{17B9A51D-D490-4C54-B91D-5CD40783571D}" type="presParOf" srcId="{3E3F09C6-0C94-40B1-A308-6929444363D4}" destId="{A01D9671-7007-4F3F-98D6-A9730C5B45E4}" srcOrd="0" destOrd="0" presId="urn:microsoft.com/office/officeart/2017/3/layout/HorizontalLabelsTimeline"/>
    <dgm:cxn modelId="{A6AAA60B-E979-47B8-A997-DB62C715690F}" type="presParOf" srcId="{3E3F09C6-0C94-40B1-A308-6929444363D4}" destId="{65C95A24-31B5-46D2-BCB4-07372ABDD6F2}" srcOrd="1" destOrd="0" presId="urn:microsoft.com/office/officeart/2017/3/layout/HorizontalLabelsTimeline"/>
    <dgm:cxn modelId="{05694172-1DAF-4D9C-BBD9-0794366FCD56}" type="presParOf" srcId="{C7F26193-F277-4FC2-96E8-E896E5EFC9BC}" destId="{D4347EDB-4883-4C4B-A672-6266C9702B5A}" srcOrd="2" destOrd="0" presId="urn:microsoft.com/office/officeart/2017/3/layout/HorizontalLabelsTimeline"/>
    <dgm:cxn modelId="{BC9943FE-1230-4FDB-A7D8-898D013B9350}" type="presParOf" srcId="{C7F26193-F277-4FC2-96E8-E896E5EFC9BC}" destId="{D10813CD-B7B7-4CC7-9B2D-B5AE3D30A4DA}" srcOrd="3" destOrd="0" presId="urn:microsoft.com/office/officeart/2017/3/layout/HorizontalLabelsTimeline"/>
    <dgm:cxn modelId="{084C9897-3EE7-44CF-9F38-C9A562B67975}" type="presParOf" srcId="{C7F26193-F277-4FC2-96E8-E896E5EFC9BC}" destId="{143FACBA-FB69-402B-8D92-68DCE90EA86A}" srcOrd="4" destOrd="0" presId="urn:microsoft.com/office/officeart/2017/3/layout/HorizontalLabelsTimeline"/>
    <dgm:cxn modelId="{3DFFAC5F-0847-4E2F-A4CD-4FB95268ED8C}" type="presParOf" srcId="{4C5F54B5-504F-4069-AF1D-9A370FBD268C}" destId="{0587E036-7F91-482C-9B0A-860FD4CCD0E2}" srcOrd="3" destOrd="0" presId="urn:microsoft.com/office/officeart/2017/3/layout/HorizontalLabelsTimeline"/>
    <dgm:cxn modelId="{0C2CFEA1-3FB4-47D5-BA0C-2B2C20EB640F}" type="presParOf" srcId="{4C5F54B5-504F-4069-AF1D-9A370FBD268C}" destId="{795AD8F1-7B20-410C-90F4-2E04F4F4C93D}" srcOrd="4" destOrd="0" presId="urn:microsoft.com/office/officeart/2017/3/layout/HorizontalLabelsTimeline"/>
    <dgm:cxn modelId="{5EA692BD-507A-40EE-B699-B1F92E600F62}" type="presParOf" srcId="{795AD8F1-7B20-410C-90F4-2E04F4F4C93D}" destId="{C5503B6E-C1DB-44F5-ABB8-38EF445ED1E8}" srcOrd="0" destOrd="0" presId="urn:microsoft.com/office/officeart/2017/3/layout/HorizontalLabelsTimeline"/>
    <dgm:cxn modelId="{84215AA0-8ED4-45B6-8451-521906DE0059}" type="presParOf" srcId="{795AD8F1-7B20-410C-90F4-2E04F4F4C93D}" destId="{FD7DE90B-3DDE-4250-BB93-6AFB95DB30C9}" srcOrd="1" destOrd="0" presId="urn:microsoft.com/office/officeart/2017/3/layout/HorizontalLabelsTimeline"/>
    <dgm:cxn modelId="{CD1AF92D-7CB7-4156-9C24-3DD50EA4D129}" type="presParOf" srcId="{FD7DE90B-3DDE-4250-BB93-6AFB95DB30C9}" destId="{04897CD2-CF6F-4A55-8E79-1E7393B07B06}" srcOrd="0" destOrd="0" presId="urn:microsoft.com/office/officeart/2017/3/layout/HorizontalLabelsTimeline"/>
    <dgm:cxn modelId="{E596D201-A9A8-46AA-BA6C-731E186DBB6C}" type="presParOf" srcId="{FD7DE90B-3DDE-4250-BB93-6AFB95DB30C9}" destId="{30F499EF-86B9-43D4-9E36-2ADCD18D3C55}" srcOrd="1" destOrd="0" presId="urn:microsoft.com/office/officeart/2017/3/layout/HorizontalLabelsTimeline"/>
    <dgm:cxn modelId="{7D0F95A1-0D0D-4B3A-AD37-1D9E68A59E7B}" type="presParOf" srcId="{795AD8F1-7B20-410C-90F4-2E04F4F4C93D}" destId="{73ACB8E4-FFC1-49E5-BB46-1EBD63F3BF67}" srcOrd="2" destOrd="0" presId="urn:microsoft.com/office/officeart/2017/3/layout/HorizontalLabelsTimeline"/>
    <dgm:cxn modelId="{A5FB3F07-307E-4B9C-AF1B-722131ED4362}" type="presParOf" srcId="{795AD8F1-7B20-410C-90F4-2E04F4F4C93D}" destId="{FE89438A-B301-4219-9492-D30967496E8F}" srcOrd="3" destOrd="0" presId="urn:microsoft.com/office/officeart/2017/3/layout/HorizontalLabelsTimeline"/>
    <dgm:cxn modelId="{2F2BB858-3070-4463-950E-16B32D1FC1A0}" type="presParOf" srcId="{795AD8F1-7B20-410C-90F4-2E04F4F4C93D}" destId="{80E00C49-A058-42B1-B4A9-8FC8989D4F58}" srcOrd="4" destOrd="0" presId="urn:microsoft.com/office/officeart/2017/3/layout/HorizontalLabelsTimeline"/>
    <dgm:cxn modelId="{4CFFAECA-C6E6-463A-90AA-C4DEAB87918A}" type="presParOf" srcId="{4C5F54B5-504F-4069-AF1D-9A370FBD268C}" destId="{396E0C2C-79C3-4FCA-B5E5-8B3C2758C30F}" srcOrd="5" destOrd="0" presId="urn:microsoft.com/office/officeart/2017/3/layout/HorizontalLabelsTimeline"/>
    <dgm:cxn modelId="{28A719F5-6237-4C83-8EB7-BB9ACE657CCA}" type="presParOf" srcId="{4C5F54B5-504F-4069-AF1D-9A370FBD268C}" destId="{866B658A-D972-4AD8-A7E6-4082FD2CB001}" srcOrd="6" destOrd="0" presId="urn:microsoft.com/office/officeart/2017/3/layout/HorizontalLabelsTimeline"/>
    <dgm:cxn modelId="{E55C2317-CDB7-4C64-95C4-C04303FBB96A}" type="presParOf" srcId="{866B658A-D972-4AD8-A7E6-4082FD2CB001}" destId="{CBCB6B30-5D46-4B19-B9DE-C0B7FB057712}" srcOrd="0" destOrd="0" presId="urn:microsoft.com/office/officeart/2017/3/layout/HorizontalLabelsTimeline"/>
    <dgm:cxn modelId="{2E742A39-B2D8-41E7-938B-B4FE7E0F1794}" type="presParOf" srcId="{866B658A-D972-4AD8-A7E6-4082FD2CB001}" destId="{746F6004-1265-4B16-B698-179F0477DB3D}" srcOrd="1" destOrd="0" presId="urn:microsoft.com/office/officeart/2017/3/layout/HorizontalLabelsTimeline"/>
    <dgm:cxn modelId="{000BAB58-4AA6-43D9-89B5-0C604F29C6EA}" type="presParOf" srcId="{746F6004-1265-4B16-B698-179F0477DB3D}" destId="{95B1E40E-26D9-44C8-A99F-14EA44505DF3}" srcOrd="0" destOrd="0" presId="urn:microsoft.com/office/officeart/2017/3/layout/HorizontalLabelsTimeline"/>
    <dgm:cxn modelId="{6D12DD85-6CC0-441A-BB74-D3B24BE9ECF2}" type="presParOf" srcId="{746F6004-1265-4B16-B698-179F0477DB3D}" destId="{752FC6D6-93A6-414C-B65D-6F2858E07E0C}" srcOrd="1" destOrd="0" presId="urn:microsoft.com/office/officeart/2017/3/layout/HorizontalLabelsTimeline"/>
    <dgm:cxn modelId="{6CE5E65F-BF35-4F9A-9FAC-9FD84A211FC6}" type="presParOf" srcId="{866B658A-D972-4AD8-A7E6-4082FD2CB001}" destId="{BBBD3B06-9C30-48DB-A77E-5A358B1C6E78}" srcOrd="2" destOrd="0" presId="urn:microsoft.com/office/officeart/2017/3/layout/HorizontalLabelsTimeline"/>
    <dgm:cxn modelId="{457B6E85-E149-4279-81E9-511D2D038B9A}" type="presParOf" srcId="{866B658A-D972-4AD8-A7E6-4082FD2CB001}" destId="{C574381E-6C24-436D-B265-4BCFEFA46591}" srcOrd="3" destOrd="0" presId="urn:microsoft.com/office/officeart/2017/3/layout/HorizontalLabelsTimeline"/>
    <dgm:cxn modelId="{376FD1F8-A0AB-4CA9-B35C-A1F5747217B7}" type="presParOf" srcId="{866B658A-D972-4AD8-A7E6-4082FD2CB001}" destId="{CC7E7566-0B46-4E0A-B951-BFE404664D2C}" srcOrd="4" destOrd="0" presId="urn:microsoft.com/office/officeart/2017/3/layout/HorizontalLabelsTimeline"/>
    <dgm:cxn modelId="{CA63DDF8-DE3B-4E8A-886E-D787300C3FD4}" type="presParOf" srcId="{4C5F54B5-504F-4069-AF1D-9A370FBD268C}" destId="{F50C4635-5C0A-4C07-B5AD-BABD96009847}" srcOrd="7" destOrd="0" presId="urn:microsoft.com/office/officeart/2017/3/layout/HorizontalLabelsTimeline"/>
    <dgm:cxn modelId="{187F63AE-22E9-42D8-BA25-F8E70A982232}" type="presParOf" srcId="{4C5F54B5-504F-4069-AF1D-9A370FBD268C}" destId="{5667DB6C-E90F-44DB-BFD7-8570D48D28D4}" srcOrd="8" destOrd="0" presId="urn:microsoft.com/office/officeart/2017/3/layout/HorizontalLabelsTimeline"/>
    <dgm:cxn modelId="{782591FC-39B3-43EE-A99E-69B60AB63978}" type="presParOf" srcId="{5667DB6C-E90F-44DB-BFD7-8570D48D28D4}" destId="{88F6D506-033B-4CA4-9572-41E373A6B43C}" srcOrd="0" destOrd="0" presId="urn:microsoft.com/office/officeart/2017/3/layout/HorizontalLabelsTimeline"/>
    <dgm:cxn modelId="{DA98866D-BB74-46A1-B98B-9B6BDACA94E3}" type="presParOf" srcId="{5667DB6C-E90F-44DB-BFD7-8570D48D28D4}" destId="{E3303ED6-54B9-4518-AD7C-3197102106EF}" srcOrd="1" destOrd="0" presId="urn:microsoft.com/office/officeart/2017/3/layout/HorizontalLabelsTimeline"/>
    <dgm:cxn modelId="{BFB054F1-AA6C-4CA5-B7A3-FF579439BD18}" type="presParOf" srcId="{E3303ED6-54B9-4518-AD7C-3197102106EF}" destId="{FE14A9FC-66E7-4679-B63E-054F98E59204}" srcOrd="0" destOrd="0" presId="urn:microsoft.com/office/officeart/2017/3/layout/HorizontalLabelsTimeline"/>
    <dgm:cxn modelId="{6BF922DC-DA85-4710-BB6F-2CCCF2CFD764}" type="presParOf" srcId="{E3303ED6-54B9-4518-AD7C-3197102106EF}" destId="{8F1DAFAE-685A-4EC1-8FC0-2EE182F59B78}" srcOrd="1" destOrd="0" presId="urn:microsoft.com/office/officeart/2017/3/layout/HorizontalLabelsTimeline"/>
    <dgm:cxn modelId="{6907C7E4-84E2-47E3-949B-BC87F9D211CC}" type="presParOf" srcId="{5667DB6C-E90F-44DB-BFD7-8570D48D28D4}" destId="{4702B22B-8EB6-4454-9F8E-9A963F32B8A1}" srcOrd="2" destOrd="0" presId="urn:microsoft.com/office/officeart/2017/3/layout/HorizontalLabelsTimeline"/>
    <dgm:cxn modelId="{68C6501C-DCCA-438E-8565-A8631BB6C8AC}" type="presParOf" srcId="{5667DB6C-E90F-44DB-BFD7-8570D48D28D4}" destId="{F2E81385-B138-4A59-9452-A3C9AC4F2012}" srcOrd="3" destOrd="0" presId="urn:microsoft.com/office/officeart/2017/3/layout/HorizontalLabelsTimeline"/>
    <dgm:cxn modelId="{F4686330-D4C5-4698-8BC6-EF28FB9176C1}" type="presParOf" srcId="{5667DB6C-E90F-44DB-BFD7-8570D48D28D4}" destId="{00C34F8E-67EA-485C-B754-5C6C9BC871C5}" srcOrd="4" destOrd="0" presId="urn:microsoft.com/office/officeart/2017/3/layout/HorizontalLabelsTimeline"/>
    <dgm:cxn modelId="{FA06019D-A6EE-447A-894D-5FBD4FB143DA}" type="presParOf" srcId="{4C5F54B5-504F-4069-AF1D-9A370FBD268C}" destId="{E2C470F7-A894-4A64-A64E-235B0E510421}" srcOrd="9" destOrd="0" presId="urn:microsoft.com/office/officeart/2017/3/layout/HorizontalLabelsTimeline"/>
    <dgm:cxn modelId="{779E8BAE-E165-44A0-8F61-F1D6F07BA6D3}" type="presParOf" srcId="{4C5F54B5-504F-4069-AF1D-9A370FBD268C}" destId="{6AA3FB3F-E213-4147-93D1-22B952CDFE17}" srcOrd="10" destOrd="0" presId="urn:microsoft.com/office/officeart/2017/3/layout/HorizontalLabelsTimeline"/>
    <dgm:cxn modelId="{FDEBFC71-A7CC-4193-89B3-3D17A65C6735}" type="presParOf" srcId="{6AA3FB3F-E213-4147-93D1-22B952CDFE17}" destId="{270971D8-F05B-4392-88C0-D9921BB5F6B0}" srcOrd="0" destOrd="0" presId="urn:microsoft.com/office/officeart/2017/3/layout/HorizontalLabelsTimeline"/>
    <dgm:cxn modelId="{DDE712DF-EAC7-4AEA-8C8F-518516542CAF}" type="presParOf" srcId="{6AA3FB3F-E213-4147-93D1-22B952CDFE17}" destId="{68B34C20-0EE9-4A51-9634-702BEA794899}" srcOrd="1" destOrd="0" presId="urn:microsoft.com/office/officeart/2017/3/layout/HorizontalLabelsTimeline"/>
    <dgm:cxn modelId="{0AB24538-9BA6-44A1-BA14-80061D14A8F4}" type="presParOf" srcId="{68B34C20-0EE9-4A51-9634-702BEA794899}" destId="{1D60394B-1800-4790-9694-08B1C1D1B34D}" srcOrd="0" destOrd="0" presId="urn:microsoft.com/office/officeart/2017/3/layout/HorizontalLabelsTimeline"/>
    <dgm:cxn modelId="{2AAA8EAA-0E27-421D-A811-E0050D6E2E66}" type="presParOf" srcId="{68B34C20-0EE9-4A51-9634-702BEA794899}" destId="{F7828579-24D8-4EC2-A1D6-344D5AD522E4}" srcOrd="1" destOrd="0" presId="urn:microsoft.com/office/officeart/2017/3/layout/HorizontalLabelsTimeline"/>
    <dgm:cxn modelId="{1951676A-386A-4A55-8D85-8529FCA60223}" type="presParOf" srcId="{6AA3FB3F-E213-4147-93D1-22B952CDFE17}" destId="{59F1EF41-14EA-48EE-A559-118169DBDB24}" srcOrd="2" destOrd="0" presId="urn:microsoft.com/office/officeart/2017/3/layout/HorizontalLabelsTimeline"/>
    <dgm:cxn modelId="{FF7D7122-10DC-403C-B42A-BC23EECD800F}" type="presParOf" srcId="{6AA3FB3F-E213-4147-93D1-22B952CDFE17}" destId="{8E0947F0-E28B-4B2E-B1D6-BFEED1AF012B}" srcOrd="3" destOrd="0" presId="urn:microsoft.com/office/officeart/2017/3/layout/HorizontalLabelsTimeline"/>
    <dgm:cxn modelId="{11C26640-7348-4167-8AF4-596740246EB0}" type="presParOf" srcId="{6AA3FB3F-E213-4147-93D1-22B952CDFE17}" destId="{6BA99215-8D0D-4B24-ACDB-B8619064A20A}" srcOrd="4" destOrd="0" presId="urn:microsoft.com/office/officeart/2017/3/layout/HorizontalLabelsTimeline"/>
    <dgm:cxn modelId="{4C86226D-C9C0-4413-B426-06F8252E51C5}" type="presParOf" srcId="{4C5F54B5-504F-4069-AF1D-9A370FBD268C}" destId="{9B2B8A77-95BF-4B3D-B7A2-74A64BEAD033}" srcOrd="11" destOrd="0" presId="urn:microsoft.com/office/officeart/2017/3/layout/HorizontalLabelsTimeline"/>
    <dgm:cxn modelId="{DA1E98F3-DEEF-449E-A505-7BE8E77DC666}" type="presParOf" srcId="{4C5F54B5-504F-4069-AF1D-9A370FBD268C}" destId="{CB500B18-4CCC-44D0-A7EE-E63EC340604C}" srcOrd="12" destOrd="0" presId="urn:microsoft.com/office/officeart/2017/3/layout/HorizontalLabelsTimeline"/>
    <dgm:cxn modelId="{5DE12D35-65C6-43A3-9CCB-9DB1FBB88A6F}" type="presParOf" srcId="{CB500B18-4CCC-44D0-A7EE-E63EC340604C}" destId="{A7F04B95-81DC-4C70-990B-FEE82F4C63E7}" srcOrd="0" destOrd="0" presId="urn:microsoft.com/office/officeart/2017/3/layout/HorizontalLabelsTimeline"/>
    <dgm:cxn modelId="{84E6A2E6-334E-486A-9E18-50B4C9242157}" type="presParOf" srcId="{CB500B18-4CCC-44D0-A7EE-E63EC340604C}" destId="{16384FAB-C600-47F1-91A6-2EF972F345F9}" srcOrd="1" destOrd="0" presId="urn:microsoft.com/office/officeart/2017/3/layout/HorizontalLabelsTimeline"/>
    <dgm:cxn modelId="{0D7AFB00-50B5-4763-8B9B-058959A93926}" type="presParOf" srcId="{16384FAB-C600-47F1-91A6-2EF972F345F9}" destId="{725F2AEF-0925-4411-A89A-5976D96BC3B1}" srcOrd="0" destOrd="0" presId="urn:microsoft.com/office/officeart/2017/3/layout/HorizontalLabelsTimeline"/>
    <dgm:cxn modelId="{6BE0CB7D-05CB-48BF-95E8-5BD301DDCFDF}" type="presParOf" srcId="{16384FAB-C600-47F1-91A6-2EF972F345F9}" destId="{F1CEE27F-E297-4972-B373-BDB021CAF74B}" srcOrd="1" destOrd="0" presId="urn:microsoft.com/office/officeart/2017/3/layout/HorizontalLabelsTimeline"/>
    <dgm:cxn modelId="{73AA2BF1-3651-48D4-B218-B7BECAF7B8D5}" type="presParOf" srcId="{CB500B18-4CCC-44D0-A7EE-E63EC340604C}" destId="{3F1F843F-8CAA-4ECF-B5A2-211D6C43D3C6}" srcOrd="2" destOrd="0" presId="urn:microsoft.com/office/officeart/2017/3/layout/HorizontalLabelsTimeline"/>
    <dgm:cxn modelId="{3C38FC4B-81C9-40B9-BE5E-6E8032D8A2A6}" type="presParOf" srcId="{CB500B18-4CCC-44D0-A7EE-E63EC340604C}" destId="{53B98CC0-1029-46A6-8053-0933F88F7705}" srcOrd="3" destOrd="0" presId="urn:microsoft.com/office/officeart/2017/3/layout/HorizontalLabelsTimeline"/>
    <dgm:cxn modelId="{6DDB047D-A89D-46BF-8D68-1A2DD3FE6D44}" type="presParOf" srcId="{CB500B18-4CCC-44D0-A7EE-E63EC340604C}" destId="{ED7FD386-E91E-4500-9B1B-A5B2EA2DCD9E}" srcOrd="4" destOrd="0" presId="urn:microsoft.com/office/officeart/2017/3/layout/HorizontalLabels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085546-7C7C-4B3E-ABEB-2669F1A65FB2}" type="doc">
      <dgm:prSet loTypeId="urn:microsoft.com/office/officeart/2016/7/layout/HexagonTimeline" loCatId="process" qsTypeId="urn:microsoft.com/office/officeart/2005/8/quickstyle/simple1" qsCatId="simple" csTypeId="urn:microsoft.com/office/officeart/2005/8/colors/accent4_2" csCatId="accent4" phldr="1"/>
      <dgm:spPr/>
      <dgm:t>
        <a:bodyPr/>
        <a:lstStyle/>
        <a:p>
          <a:endParaRPr lang="en-US"/>
        </a:p>
      </dgm:t>
    </dgm:pt>
    <dgm:pt modelId="{9DCEA5FC-4640-45AF-B712-7A4FD94AEF0D}">
      <dgm:prSet phldrT="[Text]" custT="1"/>
      <dgm:spPr/>
      <dgm:t>
        <a:bodyPr/>
        <a:lstStyle/>
        <a:p>
          <a:r>
            <a:rPr lang="en-US" sz="1600" b="1"/>
            <a:t>MO</a:t>
          </a:r>
          <a:br>
            <a:rPr lang="en-US" sz="1100"/>
          </a:br>
          <a:r>
            <a:rPr lang="en-US" sz="1100"/>
            <a:t>2OYY</a:t>
          </a:r>
        </a:p>
      </dgm:t>
    </dgm:pt>
    <dgm:pt modelId="{929A5FD9-0612-4B79-9B59-C3C36D34A069}" type="parTrans" cxnId="{DBD99269-D7F7-4B47-B17B-A5AE402751D9}">
      <dgm:prSet/>
      <dgm:spPr/>
      <dgm:t>
        <a:bodyPr/>
        <a:lstStyle/>
        <a:p>
          <a:endParaRPr lang="en-US"/>
        </a:p>
      </dgm:t>
    </dgm:pt>
    <dgm:pt modelId="{0A99745B-BB5C-49B3-A782-8DB57641F6C9}" type="sibTrans" cxnId="{DBD99269-D7F7-4B47-B17B-A5AE402751D9}">
      <dgm:prSet/>
      <dgm:spPr/>
      <dgm:t>
        <a:bodyPr/>
        <a:lstStyle/>
        <a:p>
          <a:endParaRPr lang="en-US"/>
        </a:p>
      </dgm:t>
    </dgm:pt>
    <dgm:pt modelId="{831701CF-77C7-46C0-A913-8CC39517BAB8}">
      <dgm:prSet phldrT="[Text]"/>
      <dgm:spPr/>
      <dgm:t>
        <a:bodyPr/>
        <a:lstStyle/>
        <a:p>
          <a:pPr>
            <a:buFont typeface="Arial" panose="020B0604020202020204" pitchFamily="34" charset="0"/>
            <a:buNone/>
          </a:pPr>
          <a:r>
            <a:rPr lang="en-US" i="0">
              <a:latin typeface="PT Sans" panose="020B0503020203020204" pitchFamily="34" charset="77"/>
              <a:ea typeface="+mn-ea"/>
              <a:cs typeface="+mn-cs"/>
            </a:rPr>
            <a:t>Lorem ipsum dolor sit </a:t>
          </a:r>
          <a:r>
            <a:rPr lang="en-US" i="0" err="1">
              <a:latin typeface="PT Sans" panose="020B0503020203020204" pitchFamily="34" charset="77"/>
              <a:ea typeface="+mn-ea"/>
              <a:cs typeface="+mn-cs"/>
            </a:rPr>
            <a:t>amet</a:t>
          </a:r>
          <a:r>
            <a:rPr lang="en-US" i="0">
              <a:latin typeface="PT Sans" panose="020B0503020203020204" pitchFamily="34" charset="77"/>
              <a:ea typeface="+mn-ea"/>
              <a:cs typeface="+mn-cs"/>
            </a:rPr>
            <a:t>, </a:t>
          </a:r>
          <a:r>
            <a:rPr lang="en-US" i="0" err="1">
              <a:latin typeface="PT Sans" panose="020B0503020203020204" pitchFamily="34" charset="77"/>
              <a:ea typeface="+mn-ea"/>
              <a:cs typeface="+mn-cs"/>
            </a:rPr>
            <a:t>consectetur</a:t>
          </a:r>
          <a:r>
            <a:rPr lang="en-US" i="0">
              <a:latin typeface="PT Sans" panose="020B0503020203020204" pitchFamily="34" charset="77"/>
              <a:ea typeface="+mn-ea"/>
              <a:cs typeface="+mn-cs"/>
            </a:rPr>
            <a:t> </a:t>
          </a:r>
          <a:r>
            <a:rPr lang="en-US" i="0" err="1">
              <a:latin typeface="PT Sans" panose="020B0503020203020204" pitchFamily="34" charset="77"/>
              <a:ea typeface="+mn-ea"/>
              <a:cs typeface="+mn-cs"/>
            </a:rPr>
            <a:t>adipiscing</a:t>
          </a:r>
          <a:r>
            <a:rPr lang="en-US" i="0">
              <a:latin typeface="PT Sans" panose="020B0503020203020204" pitchFamily="34" charset="77"/>
              <a:ea typeface="+mn-ea"/>
              <a:cs typeface="+mn-cs"/>
            </a:rPr>
            <a:t> </a:t>
          </a:r>
          <a:r>
            <a:rPr lang="en-US" i="0" err="1">
              <a:latin typeface="PT Sans" panose="020B0503020203020204" pitchFamily="34" charset="77"/>
              <a:ea typeface="+mn-ea"/>
              <a:cs typeface="+mn-cs"/>
            </a:rPr>
            <a:t>elit</a:t>
          </a:r>
          <a:r>
            <a:rPr lang="en-US" i="0">
              <a:latin typeface="PT Sans" panose="020B0503020203020204" pitchFamily="34" charset="77"/>
              <a:ea typeface="+mn-ea"/>
              <a:cs typeface="+mn-cs"/>
            </a:rPr>
            <a:t>, sed do </a:t>
          </a:r>
          <a:r>
            <a:rPr lang="en-US" i="0" err="1">
              <a:latin typeface="PT Sans" panose="020B0503020203020204" pitchFamily="34" charset="77"/>
              <a:ea typeface="+mn-ea"/>
              <a:cs typeface="+mn-cs"/>
            </a:rPr>
            <a:t>eiusmod</a:t>
          </a:r>
          <a:r>
            <a:rPr lang="en-US" i="0">
              <a:latin typeface="PT Sans" panose="020B0503020203020204" pitchFamily="34" charset="77"/>
              <a:ea typeface="+mn-ea"/>
              <a:cs typeface="+mn-cs"/>
            </a:rPr>
            <a:t> </a:t>
          </a:r>
          <a:r>
            <a:rPr lang="en-US" i="0" err="1">
              <a:latin typeface="PT Sans" panose="020B0503020203020204" pitchFamily="34" charset="77"/>
              <a:ea typeface="+mn-ea"/>
              <a:cs typeface="+mn-cs"/>
            </a:rPr>
            <a:t>tempor</a:t>
          </a:r>
          <a:r>
            <a:rPr lang="en-US" i="0">
              <a:latin typeface="PT Sans" panose="020B0503020203020204" pitchFamily="34" charset="77"/>
              <a:ea typeface="+mn-ea"/>
              <a:cs typeface="+mn-cs"/>
            </a:rPr>
            <a:t> </a:t>
          </a:r>
          <a:r>
            <a:rPr lang="en-US" i="0" err="1">
              <a:latin typeface="PT Sans" panose="020B0503020203020204" pitchFamily="34" charset="77"/>
              <a:ea typeface="+mn-ea"/>
              <a:cs typeface="+mn-cs"/>
            </a:rPr>
            <a:t>incididunt</a:t>
          </a:r>
          <a:r>
            <a:rPr lang="en-US" i="0">
              <a:latin typeface="PT Sans" panose="020B0503020203020204" pitchFamily="34" charset="77"/>
              <a:ea typeface="+mn-ea"/>
              <a:cs typeface="+mn-cs"/>
            </a:rPr>
            <a:t> </a:t>
          </a:r>
          <a:r>
            <a:rPr lang="en-US" i="0" err="1">
              <a:latin typeface="PT Sans" panose="020B0503020203020204" pitchFamily="34" charset="77"/>
              <a:ea typeface="+mn-ea"/>
              <a:cs typeface="+mn-cs"/>
            </a:rPr>
            <a:t>ut</a:t>
          </a:r>
          <a:r>
            <a:rPr lang="en-US" i="0">
              <a:latin typeface="PT Sans" panose="020B0503020203020204" pitchFamily="34" charset="77"/>
              <a:ea typeface="+mn-ea"/>
              <a:cs typeface="+mn-cs"/>
            </a:rPr>
            <a:t> labore et dolore magna </a:t>
          </a:r>
          <a:r>
            <a:rPr lang="en-US" i="0" err="1">
              <a:latin typeface="PT Sans" panose="020B0503020203020204" pitchFamily="34" charset="77"/>
              <a:ea typeface="+mn-ea"/>
              <a:cs typeface="+mn-cs"/>
            </a:rPr>
            <a:t>aliqua</a:t>
          </a:r>
          <a:r>
            <a:rPr lang="en-US" i="0">
              <a:latin typeface="PT Sans" panose="020B0503020203020204" pitchFamily="34" charset="77"/>
              <a:ea typeface="+mn-ea"/>
              <a:cs typeface="+mn-cs"/>
            </a:rPr>
            <a:t>. Ut </a:t>
          </a:r>
          <a:r>
            <a:rPr lang="en-US" i="0" err="1">
              <a:latin typeface="PT Sans" panose="020B0503020203020204" pitchFamily="34" charset="77"/>
              <a:ea typeface="+mn-ea"/>
              <a:cs typeface="+mn-cs"/>
            </a:rPr>
            <a:t>enim</a:t>
          </a:r>
          <a:r>
            <a:rPr lang="en-US" i="0">
              <a:latin typeface="PT Sans" panose="020B0503020203020204" pitchFamily="34" charset="77"/>
              <a:ea typeface="+mn-ea"/>
              <a:cs typeface="+mn-cs"/>
            </a:rPr>
            <a:t> ad minim </a:t>
          </a:r>
          <a:r>
            <a:rPr lang="en-US" i="0" err="1">
              <a:latin typeface="PT Sans" panose="020B0503020203020204" pitchFamily="34" charset="77"/>
              <a:ea typeface="+mn-ea"/>
              <a:cs typeface="+mn-cs"/>
            </a:rPr>
            <a:t>veniam</a:t>
          </a:r>
          <a:r>
            <a:rPr lang="en-US" i="0">
              <a:latin typeface="PT Sans" panose="020B0503020203020204" pitchFamily="34" charset="77"/>
              <a:ea typeface="+mn-ea"/>
              <a:cs typeface="+mn-cs"/>
            </a:rPr>
            <a:t>.</a:t>
          </a:r>
          <a:endParaRPr lang="en-US" i="0"/>
        </a:p>
      </dgm:t>
    </dgm:pt>
    <dgm:pt modelId="{13FBC60D-3EA6-4496-BA97-C1AE8C7F8961}" type="parTrans" cxnId="{39A11E5C-7A57-4117-A6DF-36000C29509C}">
      <dgm:prSet/>
      <dgm:spPr/>
      <dgm:t>
        <a:bodyPr/>
        <a:lstStyle/>
        <a:p>
          <a:endParaRPr lang="en-US"/>
        </a:p>
      </dgm:t>
    </dgm:pt>
    <dgm:pt modelId="{75156CDF-E17B-4DAD-AE37-EA44D7F37090}" type="sibTrans" cxnId="{39A11E5C-7A57-4117-A6DF-36000C29509C}">
      <dgm:prSet/>
      <dgm:spPr/>
      <dgm:t>
        <a:bodyPr/>
        <a:lstStyle/>
        <a:p>
          <a:endParaRPr lang="en-US"/>
        </a:p>
      </dgm:t>
    </dgm:pt>
    <dgm:pt modelId="{096A9AF0-0DAE-4EB3-B448-4501DA034F4A}">
      <dgm:prSet phldrT="[Text]" custT="1"/>
      <dgm:spPr>
        <a:solidFill>
          <a:srgbClr val="326EA7"/>
        </a:solidFill>
      </dgm:spPr>
      <dgm:t>
        <a:bodyPr/>
        <a:lstStyle/>
        <a:p>
          <a:r>
            <a:rPr lang="en-US" sz="1600" b="1"/>
            <a:t>MO</a:t>
          </a:r>
          <a:br>
            <a:rPr lang="en-US" sz="1100"/>
          </a:br>
          <a:r>
            <a:rPr lang="en-US" sz="1100"/>
            <a:t>20YY</a:t>
          </a:r>
        </a:p>
      </dgm:t>
    </dgm:pt>
    <dgm:pt modelId="{8CE6ABD6-768E-42C8-9029-C3B5F278B21C}" type="parTrans" cxnId="{CA0753BD-DB60-4D68-8486-5B376B839B26}">
      <dgm:prSet/>
      <dgm:spPr/>
      <dgm:t>
        <a:bodyPr/>
        <a:lstStyle/>
        <a:p>
          <a:endParaRPr lang="en-US"/>
        </a:p>
      </dgm:t>
    </dgm:pt>
    <dgm:pt modelId="{6B0D7DA9-E6ED-4137-9716-F48BF62327A8}" type="sibTrans" cxnId="{CA0753BD-DB60-4D68-8486-5B376B839B26}">
      <dgm:prSet/>
      <dgm:spPr/>
      <dgm:t>
        <a:bodyPr/>
        <a:lstStyle/>
        <a:p>
          <a:endParaRPr lang="en-US"/>
        </a:p>
      </dgm:t>
    </dgm:pt>
    <dgm:pt modelId="{CA6B1BA0-B2FC-48AD-8EDA-F4AAA4AF2782}">
      <dgm:prSet custT="1"/>
      <dgm:spPr/>
      <dgm:t>
        <a:bodyPr/>
        <a:lstStyle/>
        <a:p>
          <a:r>
            <a:rPr lang="en-US" sz="1600" b="1"/>
            <a:t>MO</a:t>
          </a:r>
          <a:br>
            <a:rPr lang="en-US" sz="1100"/>
          </a:br>
          <a:r>
            <a:rPr lang="en-US" sz="1100"/>
            <a:t>20YY</a:t>
          </a:r>
        </a:p>
      </dgm:t>
    </dgm:pt>
    <dgm:pt modelId="{D7D3AA07-BCB9-4212-A556-E90870FB1413}" type="parTrans" cxnId="{CD6B6EE8-3813-4EF1-BFEC-C005A3326D63}">
      <dgm:prSet/>
      <dgm:spPr/>
      <dgm:t>
        <a:bodyPr/>
        <a:lstStyle/>
        <a:p>
          <a:endParaRPr lang="en-US"/>
        </a:p>
      </dgm:t>
    </dgm:pt>
    <dgm:pt modelId="{39FB540D-D808-4040-9A37-0AC474C0212F}" type="sibTrans" cxnId="{CD6B6EE8-3813-4EF1-BFEC-C005A3326D63}">
      <dgm:prSet/>
      <dgm:spPr/>
      <dgm:t>
        <a:bodyPr/>
        <a:lstStyle/>
        <a:p>
          <a:endParaRPr lang="en-US"/>
        </a:p>
      </dgm:t>
    </dgm:pt>
    <dgm:pt modelId="{92921081-529B-4D1C-83A4-C416BB4C5224}">
      <dgm:prSet/>
      <dgm:spPr/>
      <dgm:t>
        <a:bodyPr/>
        <a:lstStyle/>
        <a:p>
          <a:pPr>
            <a:buFont typeface="Arial" panose="020B0604020202020204" pitchFamily="34" charset="0"/>
            <a:buNone/>
          </a:pPr>
          <a:r>
            <a:rPr lang="en-US" i="0">
              <a:latin typeface="PT Sans" panose="020B0503020203020204" pitchFamily="34" charset="77"/>
              <a:ea typeface="+mn-ea"/>
              <a:cs typeface="+mn-cs"/>
            </a:rPr>
            <a:t>Lorem ipsum dolor sit amet, consectetur adipiscing elit, sed do eiusmod tempor incididunt ut labore et dolore magna aliqua. Ut enim ad minim veniam.</a:t>
          </a:r>
          <a:endParaRPr lang="en-US"/>
        </a:p>
      </dgm:t>
    </dgm:pt>
    <dgm:pt modelId="{5AD2C2F8-A1D7-469B-93D8-B578BEFE51F8}" type="parTrans" cxnId="{B05C4C7C-FEB8-4825-98A0-C38D3021918A}">
      <dgm:prSet/>
      <dgm:spPr/>
      <dgm:t>
        <a:bodyPr/>
        <a:lstStyle/>
        <a:p>
          <a:endParaRPr lang="en-US"/>
        </a:p>
      </dgm:t>
    </dgm:pt>
    <dgm:pt modelId="{ECC13403-1F53-4ED4-AE4F-334EEC7C8710}" type="sibTrans" cxnId="{B05C4C7C-FEB8-4825-98A0-C38D3021918A}">
      <dgm:prSet/>
      <dgm:spPr/>
      <dgm:t>
        <a:bodyPr/>
        <a:lstStyle/>
        <a:p>
          <a:endParaRPr lang="en-US"/>
        </a:p>
      </dgm:t>
    </dgm:pt>
    <dgm:pt modelId="{3CB04A44-4013-4CA7-90FD-29AFC3C15E37}">
      <dgm:prSet/>
      <dgm:spPr/>
      <dgm:t>
        <a:bodyPr/>
        <a:lstStyle/>
        <a:p>
          <a:r>
            <a:rPr lang="en-US" i="0">
              <a:latin typeface="PT Sans" panose="020B0503020203020204" pitchFamily="34" charset="77"/>
              <a:ea typeface="+mn-ea"/>
              <a:cs typeface="+mn-cs"/>
            </a:rPr>
            <a:t>Lorem ipsum dolor sit amet, consectetur adipiscing elit, sed do eiusmod tempor incididunt ut labore et dolore magna aliqua. Ut enim ad minim veniam.</a:t>
          </a:r>
          <a:endParaRPr lang="en-US"/>
        </a:p>
      </dgm:t>
    </dgm:pt>
    <dgm:pt modelId="{ECEE936A-E3CC-4209-BECC-1CD0C85A2B72}" type="parTrans" cxnId="{24A8F052-3377-4BA4-8C62-CCF5039C85D7}">
      <dgm:prSet/>
      <dgm:spPr/>
      <dgm:t>
        <a:bodyPr/>
        <a:lstStyle/>
        <a:p>
          <a:endParaRPr lang="en-US"/>
        </a:p>
      </dgm:t>
    </dgm:pt>
    <dgm:pt modelId="{D7A8F7A0-47A3-4464-B3B7-E0806DF46627}" type="sibTrans" cxnId="{24A8F052-3377-4BA4-8C62-CCF5039C85D7}">
      <dgm:prSet/>
      <dgm:spPr/>
      <dgm:t>
        <a:bodyPr/>
        <a:lstStyle/>
        <a:p>
          <a:endParaRPr lang="en-US"/>
        </a:p>
      </dgm:t>
    </dgm:pt>
    <dgm:pt modelId="{212ADAAB-D5CB-4BBC-8DAF-7340FD334994}">
      <dgm:prSet custT="1"/>
      <dgm:spPr/>
      <dgm:t>
        <a:bodyPr/>
        <a:lstStyle/>
        <a:p>
          <a:r>
            <a:rPr lang="en-US" sz="1600" b="1"/>
            <a:t>MO</a:t>
          </a:r>
          <a:br>
            <a:rPr lang="en-US" sz="1100"/>
          </a:br>
          <a:r>
            <a:rPr lang="en-US" sz="1100"/>
            <a:t>20YY</a:t>
          </a:r>
        </a:p>
      </dgm:t>
    </dgm:pt>
    <dgm:pt modelId="{45F6D312-A686-491E-95E3-EFB9640CC472}" type="parTrans" cxnId="{C8C7266C-2A0C-476A-85B3-F12BE2521F4C}">
      <dgm:prSet/>
      <dgm:spPr/>
      <dgm:t>
        <a:bodyPr/>
        <a:lstStyle/>
        <a:p>
          <a:endParaRPr lang="en-US"/>
        </a:p>
      </dgm:t>
    </dgm:pt>
    <dgm:pt modelId="{AB2787E4-2A8B-428D-A4AE-2B14DCFFC4E7}" type="sibTrans" cxnId="{C8C7266C-2A0C-476A-85B3-F12BE2521F4C}">
      <dgm:prSet/>
      <dgm:spPr/>
      <dgm:t>
        <a:bodyPr/>
        <a:lstStyle/>
        <a:p>
          <a:endParaRPr lang="en-US"/>
        </a:p>
      </dgm:t>
    </dgm:pt>
    <dgm:pt modelId="{2AEE5C11-34AE-4EB7-8907-9BED418EA471}">
      <dgm:prSet/>
      <dgm:spPr/>
      <dgm:t>
        <a:bodyPr/>
        <a:lstStyle/>
        <a:p>
          <a:r>
            <a:rPr lang="en-US" i="0">
              <a:latin typeface="PT Sans" panose="020B0503020203020204" pitchFamily="34" charset="77"/>
              <a:ea typeface="+mn-ea"/>
              <a:cs typeface="+mn-cs"/>
            </a:rPr>
            <a:t>Lorem ipsum dolor sit amet, consectetur adipiscing elit, sed do eiusmod tempor incididunt ut labore et dolore magna aliqua. Ut enim ad minim veniam.</a:t>
          </a:r>
          <a:endParaRPr lang="en-US"/>
        </a:p>
      </dgm:t>
    </dgm:pt>
    <dgm:pt modelId="{2E14AD1F-C7EA-45AE-ADC0-0EE92A6516CB}" type="parTrans" cxnId="{DD687B5C-28C8-4088-99B8-D375C5FDAE4A}">
      <dgm:prSet/>
      <dgm:spPr/>
      <dgm:t>
        <a:bodyPr/>
        <a:lstStyle/>
        <a:p>
          <a:endParaRPr lang="en-US"/>
        </a:p>
      </dgm:t>
    </dgm:pt>
    <dgm:pt modelId="{F36FDDA0-6B91-47CB-8114-B6F076E55FC8}" type="sibTrans" cxnId="{DD687B5C-28C8-4088-99B8-D375C5FDAE4A}">
      <dgm:prSet/>
      <dgm:spPr/>
      <dgm:t>
        <a:bodyPr/>
        <a:lstStyle/>
        <a:p>
          <a:endParaRPr lang="en-US"/>
        </a:p>
      </dgm:t>
    </dgm:pt>
    <dgm:pt modelId="{DB469009-540E-7048-8627-3035EABA5110}">
      <dgm:prSet custT="1"/>
      <dgm:spPr/>
      <dgm:t>
        <a:bodyPr/>
        <a:lstStyle/>
        <a:p>
          <a:r>
            <a:rPr lang="en-US" sz="1600" b="1" kern="1200">
              <a:solidFill>
                <a:srgbClr val="EAEAEA"/>
              </a:solidFill>
              <a:latin typeface="Calibri" panose="020F0502020204030204"/>
              <a:ea typeface="+mn-ea"/>
              <a:cs typeface="+mn-cs"/>
            </a:rPr>
            <a:t>MO</a:t>
          </a:r>
          <a:br>
            <a:rPr lang="en-US" sz="1200" kern="1200"/>
          </a:br>
          <a:r>
            <a:rPr lang="en-US" sz="1200" kern="1200"/>
            <a:t>20YY</a:t>
          </a:r>
        </a:p>
      </dgm:t>
    </dgm:pt>
    <dgm:pt modelId="{CF0FF5ED-B849-1749-AE9E-52F9E2C06CC5}" type="parTrans" cxnId="{56B89EB5-0C9A-DC46-8FB0-D52A830048B3}">
      <dgm:prSet/>
      <dgm:spPr/>
      <dgm:t>
        <a:bodyPr/>
        <a:lstStyle/>
        <a:p>
          <a:endParaRPr lang="en-US"/>
        </a:p>
      </dgm:t>
    </dgm:pt>
    <dgm:pt modelId="{3ED6258A-4B00-E040-886A-22961B1D9461}" type="sibTrans" cxnId="{56B89EB5-0C9A-DC46-8FB0-D52A830048B3}">
      <dgm:prSet/>
      <dgm:spPr/>
      <dgm:t>
        <a:bodyPr/>
        <a:lstStyle/>
        <a:p>
          <a:endParaRPr lang="en-US"/>
        </a:p>
      </dgm:t>
    </dgm:pt>
    <dgm:pt modelId="{09C3880E-5081-6E4B-A00E-6440CF3F78C8}">
      <dgm:prSet phldrT="[Text]"/>
      <dgm:spPr/>
      <dgm:t>
        <a:bodyPr/>
        <a:lstStyle/>
        <a:p>
          <a:pPr>
            <a:buFont typeface="Arial" panose="020B0604020202020204" pitchFamily="34" charset="0"/>
            <a:buNone/>
          </a:pPr>
          <a:r>
            <a:rPr lang="en-US" i="0">
              <a:latin typeface="PT Sans" panose="020B0503020203020204" pitchFamily="34" charset="77"/>
              <a:ea typeface="+mn-ea"/>
              <a:cs typeface="+mn-cs"/>
            </a:rPr>
            <a:t>Lorem ipsum dolor sit amet, consectetur adipiscing elit, sed do eiusmod tempor incididunt ut labore et dolore magna aliqua. Ut enim ad minim veniam.</a:t>
          </a:r>
          <a:endParaRPr lang="en-US"/>
        </a:p>
      </dgm:t>
    </dgm:pt>
    <dgm:pt modelId="{588ED356-A6F3-2647-B90F-CCCE1CDA1A90}" type="parTrans" cxnId="{791C5EA5-60F9-6049-BB60-E0248F810737}">
      <dgm:prSet/>
      <dgm:spPr/>
      <dgm:t>
        <a:bodyPr/>
        <a:lstStyle/>
        <a:p>
          <a:endParaRPr lang="en-US"/>
        </a:p>
      </dgm:t>
    </dgm:pt>
    <dgm:pt modelId="{A3FE2D57-AF56-A04F-91EB-885D102189FF}" type="sibTrans" cxnId="{791C5EA5-60F9-6049-BB60-E0248F810737}">
      <dgm:prSet/>
      <dgm:spPr/>
      <dgm:t>
        <a:bodyPr/>
        <a:lstStyle/>
        <a:p>
          <a:endParaRPr lang="en-US"/>
        </a:p>
      </dgm:t>
    </dgm:pt>
    <dgm:pt modelId="{5F921152-9384-47DF-B8E9-E72D0C53A843}" type="pres">
      <dgm:prSet presAssocID="{63085546-7C7C-4B3E-ABEB-2669F1A65FB2}" presName="Name0" presStyleCnt="0">
        <dgm:presLayoutVars>
          <dgm:chMax/>
          <dgm:chPref/>
          <dgm:animLvl val="lvl"/>
        </dgm:presLayoutVars>
      </dgm:prSet>
      <dgm:spPr/>
    </dgm:pt>
    <dgm:pt modelId="{F8B36E6C-C1EF-4E5A-A571-AE18D31F25A7}" type="pres">
      <dgm:prSet presAssocID="{9DCEA5FC-4640-45AF-B712-7A4FD94AEF0D}" presName="composite" presStyleCnt="0"/>
      <dgm:spPr/>
    </dgm:pt>
    <dgm:pt modelId="{D8FDC703-BDCB-4076-9523-E30657D3FBEC}" type="pres">
      <dgm:prSet presAssocID="{9DCEA5FC-4640-45AF-B712-7A4FD94AEF0D}" presName="Parent1" presStyleLbl="alignNode1" presStyleIdx="0" presStyleCnt="5" custScaleX="97271" custScaleY="97271" custLinFactNeighborY="0">
        <dgm:presLayoutVars>
          <dgm:chMax val="1"/>
          <dgm:chPref val="1"/>
          <dgm:bulletEnabled val="1"/>
        </dgm:presLayoutVars>
      </dgm:prSet>
      <dgm:spPr/>
    </dgm:pt>
    <dgm:pt modelId="{E20F6FBA-79EE-464D-B80B-A2452E8154E8}" type="pres">
      <dgm:prSet presAssocID="{9DCEA5FC-4640-45AF-B712-7A4FD94AEF0D}" presName="Childtext1" presStyleLbl="revTx" presStyleIdx="0" presStyleCnt="5">
        <dgm:presLayoutVars>
          <dgm:chMax val="0"/>
          <dgm:chPref val="0"/>
          <dgm:bulletEnabled/>
        </dgm:presLayoutVars>
      </dgm:prSet>
      <dgm:spPr/>
    </dgm:pt>
    <dgm:pt modelId="{1E94F6A7-8DDE-4C87-A134-3E5F2C1ABE68}" type="pres">
      <dgm:prSet presAssocID="{9DCEA5FC-4640-45AF-B712-7A4FD94AEF0D}" presName="ConnectLine" presStyleLbl="sibTrans1D1" presStyleIdx="0" presStyleCnt="5"/>
      <dgm:spPr>
        <a:noFill/>
        <a:ln w="12700" cap="flat" cmpd="sng" algn="ctr">
          <a:solidFill>
            <a:schemeClr val="accent4">
              <a:hueOff val="0"/>
              <a:satOff val="0"/>
              <a:lumOff val="0"/>
              <a:alphaOff val="0"/>
            </a:schemeClr>
          </a:solidFill>
          <a:prstDash val="dash"/>
          <a:miter lim="800000"/>
        </a:ln>
        <a:effectLst/>
      </dgm:spPr>
    </dgm:pt>
    <dgm:pt modelId="{8EB8A2AD-C798-4FAE-A825-A5BF2B46E920}" type="pres">
      <dgm:prSet presAssocID="{9DCEA5FC-4640-45AF-B712-7A4FD94AEF0D}" presName="ConnectLineEnd" presStyleLbl="node1" presStyleIdx="0" presStyleCnt="5"/>
      <dgm:spPr>
        <a:prstGeom prst="diamond">
          <a:avLst/>
        </a:prstGeom>
      </dgm:spPr>
    </dgm:pt>
    <dgm:pt modelId="{A10B4A03-964D-4886-85C4-71A6954ABDCA}" type="pres">
      <dgm:prSet presAssocID="{9DCEA5FC-4640-45AF-B712-7A4FD94AEF0D}" presName="EmptyPane" presStyleCnt="0"/>
      <dgm:spPr/>
    </dgm:pt>
    <dgm:pt modelId="{B83DEA66-1806-4316-857B-546C6C0ABDBC}" type="pres">
      <dgm:prSet presAssocID="{0A99745B-BB5C-49B3-A782-8DB57641F6C9}" presName="spaceBetweenRectangles" presStyleLbl="fgAcc1" presStyleIdx="0" presStyleCnt="4"/>
      <dgm:spPr/>
    </dgm:pt>
    <dgm:pt modelId="{02729628-BF65-48E9-9810-7D4F7F2E81FF}" type="pres">
      <dgm:prSet presAssocID="{096A9AF0-0DAE-4EB3-B448-4501DA034F4A}" presName="composite" presStyleCnt="0"/>
      <dgm:spPr/>
    </dgm:pt>
    <dgm:pt modelId="{DF8C3026-7247-4C69-87F8-5D5E7C9A3FD0}" type="pres">
      <dgm:prSet presAssocID="{096A9AF0-0DAE-4EB3-B448-4501DA034F4A}" presName="Parent1" presStyleLbl="alignNode1" presStyleIdx="1" presStyleCnt="5">
        <dgm:presLayoutVars>
          <dgm:chMax val="1"/>
          <dgm:chPref val="1"/>
          <dgm:bulletEnabled val="1"/>
        </dgm:presLayoutVars>
      </dgm:prSet>
      <dgm:spPr/>
    </dgm:pt>
    <dgm:pt modelId="{B8BEE52E-BB32-4A29-889D-98418E8AEC2C}" type="pres">
      <dgm:prSet presAssocID="{096A9AF0-0DAE-4EB3-B448-4501DA034F4A}" presName="Childtext1" presStyleLbl="revTx" presStyleIdx="1" presStyleCnt="5">
        <dgm:presLayoutVars>
          <dgm:chMax val="0"/>
          <dgm:chPref val="0"/>
          <dgm:bulletEnabled/>
        </dgm:presLayoutVars>
      </dgm:prSet>
      <dgm:spPr/>
    </dgm:pt>
    <dgm:pt modelId="{A24ACEDC-53F3-4F4F-ADA4-A1B743D31A1C}" type="pres">
      <dgm:prSet presAssocID="{096A9AF0-0DAE-4EB3-B448-4501DA034F4A}" presName="ConnectLine" presStyleLbl="sibTrans1D1" presStyleIdx="1" presStyleCnt="5"/>
      <dgm:spPr>
        <a:noFill/>
        <a:ln w="12700" cap="flat" cmpd="sng" algn="ctr">
          <a:solidFill>
            <a:schemeClr val="accent4">
              <a:hueOff val="0"/>
              <a:satOff val="0"/>
              <a:lumOff val="0"/>
              <a:alphaOff val="0"/>
            </a:schemeClr>
          </a:solidFill>
          <a:prstDash val="dash"/>
          <a:miter lim="800000"/>
        </a:ln>
        <a:effectLst/>
      </dgm:spPr>
    </dgm:pt>
    <dgm:pt modelId="{ED452210-013D-4950-8789-E67FF76A5191}" type="pres">
      <dgm:prSet presAssocID="{096A9AF0-0DAE-4EB3-B448-4501DA034F4A}" presName="ConnectLineEnd" presStyleLbl="node1" presStyleIdx="1" presStyleCnt="5"/>
      <dgm:spPr>
        <a:prstGeom prst="diamond">
          <a:avLst/>
        </a:prstGeom>
      </dgm:spPr>
    </dgm:pt>
    <dgm:pt modelId="{3C3A719C-9A3D-45A5-AF6C-44CB2262FFED}" type="pres">
      <dgm:prSet presAssocID="{096A9AF0-0DAE-4EB3-B448-4501DA034F4A}" presName="EmptyPane" presStyleCnt="0"/>
      <dgm:spPr/>
    </dgm:pt>
    <dgm:pt modelId="{740E9D1E-0907-4886-B962-E6A42470EA9E}" type="pres">
      <dgm:prSet presAssocID="{6B0D7DA9-E6ED-4137-9716-F48BF62327A8}" presName="spaceBetweenRectangles" presStyleLbl="fgAcc1" presStyleIdx="1" presStyleCnt="4"/>
      <dgm:spPr/>
    </dgm:pt>
    <dgm:pt modelId="{65AA0B6E-245D-4872-981C-37F4EBA3AF9C}" type="pres">
      <dgm:prSet presAssocID="{CA6B1BA0-B2FC-48AD-8EDA-F4AAA4AF2782}" presName="composite" presStyleCnt="0"/>
      <dgm:spPr/>
    </dgm:pt>
    <dgm:pt modelId="{80232FD9-5E8C-4C69-B2DA-83D44EDF19CF}" type="pres">
      <dgm:prSet presAssocID="{CA6B1BA0-B2FC-48AD-8EDA-F4AAA4AF2782}" presName="Parent1" presStyleLbl="alignNode1" presStyleIdx="2" presStyleCnt="5">
        <dgm:presLayoutVars>
          <dgm:chMax val="1"/>
          <dgm:chPref val="1"/>
          <dgm:bulletEnabled val="1"/>
        </dgm:presLayoutVars>
      </dgm:prSet>
      <dgm:spPr/>
    </dgm:pt>
    <dgm:pt modelId="{DF1E9D22-47D4-4C5C-A257-E840FAA8C83A}" type="pres">
      <dgm:prSet presAssocID="{CA6B1BA0-B2FC-48AD-8EDA-F4AAA4AF2782}" presName="Childtext1" presStyleLbl="revTx" presStyleIdx="2" presStyleCnt="5">
        <dgm:presLayoutVars>
          <dgm:chMax val="0"/>
          <dgm:chPref val="0"/>
          <dgm:bulletEnabled/>
        </dgm:presLayoutVars>
      </dgm:prSet>
      <dgm:spPr/>
    </dgm:pt>
    <dgm:pt modelId="{92880EB9-9372-4E08-BB3E-D5E2CB324333}" type="pres">
      <dgm:prSet presAssocID="{CA6B1BA0-B2FC-48AD-8EDA-F4AAA4AF2782}" presName="ConnectLine" presStyleLbl="sibTrans1D1" presStyleIdx="2" presStyleCnt="5"/>
      <dgm:spPr>
        <a:noFill/>
        <a:ln w="12700" cap="flat" cmpd="sng" algn="ctr">
          <a:solidFill>
            <a:schemeClr val="accent4">
              <a:hueOff val="0"/>
              <a:satOff val="0"/>
              <a:lumOff val="0"/>
              <a:alphaOff val="0"/>
            </a:schemeClr>
          </a:solidFill>
          <a:prstDash val="dash"/>
          <a:miter lim="800000"/>
        </a:ln>
        <a:effectLst/>
      </dgm:spPr>
    </dgm:pt>
    <dgm:pt modelId="{D7FE156B-76E4-4ED6-9666-E3256FB28C4F}" type="pres">
      <dgm:prSet presAssocID="{CA6B1BA0-B2FC-48AD-8EDA-F4AAA4AF2782}" presName="ConnectLineEnd" presStyleLbl="node1" presStyleIdx="2" presStyleCnt="5"/>
      <dgm:spPr>
        <a:prstGeom prst="diamond">
          <a:avLst/>
        </a:prstGeom>
      </dgm:spPr>
    </dgm:pt>
    <dgm:pt modelId="{67442576-64D6-41B0-B604-3949681A3248}" type="pres">
      <dgm:prSet presAssocID="{CA6B1BA0-B2FC-48AD-8EDA-F4AAA4AF2782}" presName="EmptyPane" presStyleCnt="0"/>
      <dgm:spPr/>
    </dgm:pt>
    <dgm:pt modelId="{78779B33-F697-45A1-8947-238C6735CAD7}" type="pres">
      <dgm:prSet presAssocID="{39FB540D-D808-4040-9A37-0AC474C0212F}" presName="spaceBetweenRectangles" presStyleLbl="fgAcc1" presStyleIdx="2" presStyleCnt="4"/>
      <dgm:spPr/>
    </dgm:pt>
    <dgm:pt modelId="{7E52F4CE-F4E0-4771-BB16-4DEE741514C7}" type="pres">
      <dgm:prSet presAssocID="{212ADAAB-D5CB-4BBC-8DAF-7340FD334994}" presName="composite" presStyleCnt="0"/>
      <dgm:spPr/>
    </dgm:pt>
    <dgm:pt modelId="{8DBE84BD-A0B9-479B-AE95-04F7EA15E9E9}" type="pres">
      <dgm:prSet presAssocID="{212ADAAB-D5CB-4BBC-8DAF-7340FD334994}" presName="Parent1" presStyleLbl="alignNode1" presStyleIdx="3" presStyleCnt="5">
        <dgm:presLayoutVars>
          <dgm:chMax val="1"/>
          <dgm:chPref val="1"/>
          <dgm:bulletEnabled val="1"/>
        </dgm:presLayoutVars>
      </dgm:prSet>
      <dgm:spPr/>
    </dgm:pt>
    <dgm:pt modelId="{0E2E4126-B6A8-45C5-B2C7-2C06AD6E18E7}" type="pres">
      <dgm:prSet presAssocID="{212ADAAB-D5CB-4BBC-8DAF-7340FD334994}" presName="Childtext1" presStyleLbl="revTx" presStyleIdx="3" presStyleCnt="5">
        <dgm:presLayoutVars>
          <dgm:chMax val="0"/>
          <dgm:chPref val="0"/>
          <dgm:bulletEnabled/>
        </dgm:presLayoutVars>
      </dgm:prSet>
      <dgm:spPr/>
    </dgm:pt>
    <dgm:pt modelId="{B02DD85E-7A61-4DD2-A857-0D2584C55ACD}" type="pres">
      <dgm:prSet presAssocID="{212ADAAB-D5CB-4BBC-8DAF-7340FD334994}" presName="ConnectLine" presStyleLbl="sibTrans1D1" presStyleIdx="3" presStyleCnt="5"/>
      <dgm:spPr>
        <a:noFill/>
        <a:ln w="12700" cap="flat" cmpd="sng" algn="ctr">
          <a:solidFill>
            <a:schemeClr val="accent4">
              <a:hueOff val="0"/>
              <a:satOff val="0"/>
              <a:lumOff val="0"/>
              <a:alphaOff val="0"/>
            </a:schemeClr>
          </a:solidFill>
          <a:prstDash val="dash"/>
          <a:miter lim="800000"/>
        </a:ln>
        <a:effectLst/>
      </dgm:spPr>
    </dgm:pt>
    <dgm:pt modelId="{757D6E7A-7B8C-43BB-9A7E-6BCB0BB03C8B}" type="pres">
      <dgm:prSet presAssocID="{212ADAAB-D5CB-4BBC-8DAF-7340FD334994}" presName="ConnectLineEnd" presStyleLbl="node1" presStyleIdx="3" presStyleCnt="5"/>
      <dgm:spPr>
        <a:prstGeom prst="diamond">
          <a:avLst/>
        </a:prstGeom>
      </dgm:spPr>
    </dgm:pt>
    <dgm:pt modelId="{F4EF4540-492F-432D-AEDA-0F6BBA74C599}" type="pres">
      <dgm:prSet presAssocID="{212ADAAB-D5CB-4BBC-8DAF-7340FD334994}" presName="EmptyPane" presStyleCnt="0"/>
      <dgm:spPr/>
    </dgm:pt>
    <dgm:pt modelId="{C99A1F4D-45BC-CB45-9CF8-95D5B37AF65D}" type="pres">
      <dgm:prSet presAssocID="{AB2787E4-2A8B-428D-A4AE-2B14DCFFC4E7}" presName="spaceBetweenRectangles" presStyleLbl="fgAcc1" presStyleIdx="3" presStyleCnt="4"/>
      <dgm:spPr/>
    </dgm:pt>
    <dgm:pt modelId="{AAEA4878-D46C-0F4D-A31D-602BA5C6AE35}" type="pres">
      <dgm:prSet presAssocID="{DB469009-540E-7048-8627-3035EABA5110}" presName="composite" presStyleCnt="0"/>
      <dgm:spPr/>
    </dgm:pt>
    <dgm:pt modelId="{D979D701-B63E-8B47-BE69-9F64BE9A7C97}" type="pres">
      <dgm:prSet presAssocID="{DB469009-540E-7048-8627-3035EABA5110}" presName="Parent1" presStyleLbl="alignNode1" presStyleIdx="4" presStyleCnt="5">
        <dgm:presLayoutVars>
          <dgm:chMax val="1"/>
          <dgm:chPref val="1"/>
          <dgm:bulletEnabled val="1"/>
        </dgm:presLayoutVars>
      </dgm:prSet>
      <dgm:spPr/>
    </dgm:pt>
    <dgm:pt modelId="{3DC9F9D0-E4E4-084F-BE99-0E9D107DFD06}" type="pres">
      <dgm:prSet presAssocID="{DB469009-540E-7048-8627-3035EABA5110}" presName="Childtext1" presStyleLbl="revTx" presStyleIdx="4" presStyleCnt="5">
        <dgm:presLayoutVars>
          <dgm:chMax val="0"/>
          <dgm:chPref val="0"/>
          <dgm:bulletEnabled/>
        </dgm:presLayoutVars>
      </dgm:prSet>
      <dgm:spPr/>
    </dgm:pt>
    <dgm:pt modelId="{61198747-A9E8-6E4E-ADDA-29B13BFE8545}" type="pres">
      <dgm:prSet presAssocID="{DB469009-540E-7048-8627-3035EABA5110}" presName="ConnectLine" presStyleLbl="sibTrans1D1" presStyleIdx="4" presStyleCnt="5"/>
      <dgm:spPr>
        <a:noFill/>
        <a:ln w="12700" cap="flat" cmpd="sng" algn="ctr">
          <a:solidFill>
            <a:schemeClr val="accent4">
              <a:hueOff val="0"/>
              <a:satOff val="0"/>
              <a:lumOff val="0"/>
              <a:alphaOff val="0"/>
            </a:schemeClr>
          </a:solidFill>
          <a:prstDash val="dash"/>
          <a:miter lim="800000"/>
        </a:ln>
        <a:effectLst/>
      </dgm:spPr>
    </dgm:pt>
    <dgm:pt modelId="{B35D0954-5DE9-DA47-BD17-9B1492B195F2}" type="pres">
      <dgm:prSet presAssocID="{DB469009-540E-7048-8627-3035EABA5110}" presName="ConnectLineEnd" presStyleLbl="node1" presStyleIdx="4" presStyleCnt="5"/>
      <dgm:spPr/>
    </dgm:pt>
    <dgm:pt modelId="{114D6312-A96C-5A4B-AD37-A33CA880BFAF}" type="pres">
      <dgm:prSet presAssocID="{DB469009-540E-7048-8627-3035EABA5110}" presName="EmptyPane" presStyleCnt="0"/>
      <dgm:spPr/>
    </dgm:pt>
  </dgm:ptLst>
  <dgm:cxnLst>
    <dgm:cxn modelId="{4CAB7601-8A70-4E6B-8AD7-C3383B8F58AB}" type="presOf" srcId="{92921081-529B-4D1C-83A4-C416BB4C5224}" destId="{B8BEE52E-BB32-4A29-889D-98418E8AEC2C}" srcOrd="0" destOrd="0" presId="urn:microsoft.com/office/officeart/2016/7/layout/HexagonTimeline"/>
    <dgm:cxn modelId="{CB013E10-C4A8-4448-A095-8CF64D3FCCCA}" type="presOf" srcId="{DB469009-540E-7048-8627-3035EABA5110}" destId="{D979D701-B63E-8B47-BE69-9F64BE9A7C97}" srcOrd="0" destOrd="0" presId="urn:microsoft.com/office/officeart/2016/7/layout/HexagonTimeline"/>
    <dgm:cxn modelId="{C201B217-5086-41FE-9E61-C15AF3FDB844}" type="presOf" srcId="{9DCEA5FC-4640-45AF-B712-7A4FD94AEF0D}" destId="{D8FDC703-BDCB-4076-9523-E30657D3FBEC}" srcOrd="0" destOrd="0" presId="urn:microsoft.com/office/officeart/2016/7/layout/HexagonTimeline"/>
    <dgm:cxn modelId="{1B50EE4E-3826-444E-8B9D-5F67F469E452}" type="presOf" srcId="{2AEE5C11-34AE-4EB7-8907-9BED418EA471}" destId="{0E2E4126-B6A8-45C5-B2C7-2C06AD6E18E7}" srcOrd="0" destOrd="0" presId="urn:microsoft.com/office/officeart/2016/7/layout/HexagonTimeline"/>
    <dgm:cxn modelId="{24A8F052-3377-4BA4-8C62-CCF5039C85D7}" srcId="{CA6B1BA0-B2FC-48AD-8EDA-F4AAA4AF2782}" destId="{3CB04A44-4013-4CA7-90FD-29AFC3C15E37}" srcOrd="0" destOrd="0" parTransId="{ECEE936A-E3CC-4209-BECC-1CD0C85A2B72}" sibTransId="{D7A8F7A0-47A3-4464-B3B7-E0806DF46627}"/>
    <dgm:cxn modelId="{576DFF54-BAD0-4464-928B-2A0F984AD12C}" type="presOf" srcId="{3CB04A44-4013-4CA7-90FD-29AFC3C15E37}" destId="{DF1E9D22-47D4-4C5C-A257-E840FAA8C83A}" srcOrd="0" destOrd="0" presId="urn:microsoft.com/office/officeart/2016/7/layout/HexagonTimeline"/>
    <dgm:cxn modelId="{39A11E5C-7A57-4117-A6DF-36000C29509C}" srcId="{9DCEA5FC-4640-45AF-B712-7A4FD94AEF0D}" destId="{831701CF-77C7-46C0-A913-8CC39517BAB8}" srcOrd="0" destOrd="0" parTransId="{13FBC60D-3EA6-4496-BA97-C1AE8C7F8961}" sibTransId="{75156CDF-E17B-4DAD-AE37-EA44D7F37090}"/>
    <dgm:cxn modelId="{DD687B5C-28C8-4088-99B8-D375C5FDAE4A}" srcId="{212ADAAB-D5CB-4BBC-8DAF-7340FD334994}" destId="{2AEE5C11-34AE-4EB7-8907-9BED418EA471}" srcOrd="0" destOrd="0" parTransId="{2E14AD1F-C7EA-45AE-ADC0-0EE92A6516CB}" sibTransId="{F36FDDA0-6B91-47CB-8114-B6F076E55FC8}"/>
    <dgm:cxn modelId="{DBD99269-D7F7-4B47-B17B-A5AE402751D9}" srcId="{63085546-7C7C-4B3E-ABEB-2669F1A65FB2}" destId="{9DCEA5FC-4640-45AF-B712-7A4FD94AEF0D}" srcOrd="0" destOrd="0" parTransId="{929A5FD9-0612-4B79-9B59-C3C36D34A069}" sibTransId="{0A99745B-BB5C-49B3-A782-8DB57641F6C9}"/>
    <dgm:cxn modelId="{B093956A-D812-4783-B593-FBA7C665D75C}" type="presOf" srcId="{096A9AF0-0DAE-4EB3-B448-4501DA034F4A}" destId="{DF8C3026-7247-4C69-87F8-5D5E7C9A3FD0}" srcOrd="0" destOrd="0" presId="urn:microsoft.com/office/officeart/2016/7/layout/HexagonTimeline"/>
    <dgm:cxn modelId="{C8C7266C-2A0C-476A-85B3-F12BE2521F4C}" srcId="{63085546-7C7C-4B3E-ABEB-2669F1A65FB2}" destId="{212ADAAB-D5CB-4BBC-8DAF-7340FD334994}" srcOrd="3" destOrd="0" parTransId="{45F6D312-A686-491E-95E3-EFB9640CC472}" sibTransId="{AB2787E4-2A8B-428D-A4AE-2B14DCFFC4E7}"/>
    <dgm:cxn modelId="{B05C4C7C-FEB8-4825-98A0-C38D3021918A}" srcId="{096A9AF0-0DAE-4EB3-B448-4501DA034F4A}" destId="{92921081-529B-4D1C-83A4-C416BB4C5224}" srcOrd="0" destOrd="0" parTransId="{5AD2C2F8-A1D7-469B-93D8-B578BEFE51F8}" sibTransId="{ECC13403-1F53-4ED4-AE4F-334EEC7C8710}"/>
    <dgm:cxn modelId="{791C5EA5-60F9-6049-BB60-E0248F810737}" srcId="{DB469009-540E-7048-8627-3035EABA5110}" destId="{09C3880E-5081-6E4B-A00E-6440CF3F78C8}" srcOrd="0" destOrd="0" parTransId="{588ED356-A6F3-2647-B90F-CCCE1CDA1A90}" sibTransId="{A3FE2D57-AF56-A04F-91EB-885D102189FF}"/>
    <dgm:cxn modelId="{7C019CA9-E785-4FD0-B6E6-6DE82D1BCD48}" type="presOf" srcId="{63085546-7C7C-4B3E-ABEB-2669F1A65FB2}" destId="{5F921152-9384-47DF-B8E9-E72D0C53A843}" srcOrd="0" destOrd="0" presId="urn:microsoft.com/office/officeart/2016/7/layout/HexagonTimeline"/>
    <dgm:cxn modelId="{728405AA-A843-4B1B-8940-8280F8140E8D}" type="presOf" srcId="{212ADAAB-D5CB-4BBC-8DAF-7340FD334994}" destId="{8DBE84BD-A0B9-479B-AE95-04F7EA15E9E9}" srcOrd="0" destOrd="0" presId="urn:microsoft.com/office/officeart/2016/7/layout/HexagonTimeline"/>
    <dgm:cxn modelId="{56B89EB5-0C9A-DC46-8FB0-D52A830048B3}" srcId="{63085546-7C7C-4B3E-ABEB-2669F1A65FB2}" destId="{DB469009-540E-7048-8627-3035EABA5110}" srcOrd="4" destOrd="0" parTransId="{CF0FF5ED-B849-1749-AE9E-52F9E2C06CC5}" sibTransId="{3ED6258A-4B00-E040-886A-22961B1D9461}"/>
    <dgm:cxn modelId="{CA0753BD-DB60-4D68-8486-5B376B839B26}" srcId="{63085546-7C7C-4B3E-ABEB-2669F1A65FB2}" destId="{096A9AF0-0DAE-4EB3-B448-4501DA034F4A}" srcOrd="1" destOrd="0" parTransId="{8CE6ABD6-768E-42C8-9029-C3B5F278B21C}" sibTransId="{6B0D7DA9-E6ED-4137-9716-F48BF62327A8}"/>
    <dgm:cxn modelId="{034872BF-2E92-417D-8304-30BAD2E78E48}" type="presOf" srcId="{831701CF-77C7-46C0-A913-8CC39517BAB8}" destId="{E20F6FBA-79EE-464D-B80B-A2452E8154E8}" srcOrd="0" destOrd="0" presId="urn:microsoft.com/office/officeart/2016/7/layout/HexagonTimeline"/>
    <dgm:cxn modelId="{CD6B6EE8-3813-4EF1-BFEC-C005A3326D63}" srcId="{63085546-7C7C-4B3E-ABEB-2669F1A65FB2}" destId="{CA6B1BA0-B2FC-48AD-8EDA-F4AAA4AF2782}" srcOrd="2" destOrd="0" parTransId="{D7D3AA07-BCB9-4212-A556-E90870FB1413}" sibTransId="{39FB540D-D808-4040-9A37-0AC474C0212F}"/>
    <dgm:cxn modelId="{F6AC1AEE-1023-459B-B3C3-414D60939140}" type="presOf" srcId="{CA6B1BA0-B2FC-48AD-8EDA-F4AAA4AF2782}" destId="{80232FD9-5E8C-4C69-B2DA-83D44EDF19CF}" srcOrd="0" destOrd="0" presId="urn:microsoft.com/office/officeart/2016/7/layout/HexagonTimeline"/>
    <dgm:cxn modelId="{305E5FF3-BED4-B147-A977-DB09B10CC0E9}" type="presOf" srcId="{09C3880E-5081-6E4B-A00E-6440CF3F78C8}" destId="{3DC9F9D0-E4E4-084F-BE99-0E9D107DFD06}" srcOrd="0" destOrd="0" presId="urn:microsoft.com/office/officeart/2016/7/layout/HexagonTimeline"/>
    <dgm:cxn modelId="{4274CCB8-C625-493C-B022-800ED90D8A0F}" type="presParOf" srcId="{5F921152-9384-47DF-B8E9-E72D0C53A843}" destId="{F8B36E6C-C1EF-4E5A-A571-AE18D31F25A7}" srcOrd="0" destOrd="0" presId="urn:microsoft.com/office/officeart/2016/7/layout/HexagonTimeline"/>
    <dgm:cxn modelId="{A4468AE9-D032-4EA6-B914-DF314E7687F7}" type="presParOf" srcId="{F8B36E6C-C1EF-4E5A-A571-AE18D31F25A7}" destId="{D8FDC703-BDCB-4076-9523-E30657D3FBEC}" srcOrd="0" destOrd="0" presId="urn:microsoft.com/office/officeart/2016/7/layout/HexagonTimeline"/>
    <dgm:cxn modelId="{5BD9DB7B-4C44-4499-A4A3-96E9A930B524}" type="presParOf" srcId="{F8B36E6C-C1EF-4E5A-A571-AE18D31F25A7}" destId="{E20F6FBA-79EE-464D-B80B-A2452E8154E8}" srcOrd="1" destOrd="0" presId="urn:microsoft.com/office/officeart/2016/7/layout/HexagonTimeline"/>
    <dgm:cxn modelId="{0B3819BA-F288-4A59-A934-231C1EC245B4}" type="presParOf" srcId="{F8B36E6C-C1EF-4E5A-A571-AE18D31F25A7}" destId="{1E94F6A7-8DDE-4C87-A134-3E5F2C1ABE68}" srcOrd="2" destOrd="0" presId="urn:microsoft.com/office/officeart/2016/7/layout/HexagonTimeline"/>
    <dgm:cxn modelId="{21EDE45F-0D29-4A64-8A0E-015D29458FCC}" type="presParOf" srcId="{F8B36E6C-C1EF-4E5A-A571-AE18D31F25A7}" destId="{8EB8A2AD-C798-4FAE-A825-A5BF2B46E920}" srcOrd="3" destOrd="0" presId="urn:microsoft.com/office/officeart/2016/7/layout/HexagonTimeline"/>
    <dgm:cxn modelId="{1040F024-BAC0-4A0B-B128-C9C1E1AD3A0F}" type="presParOf" srcId="{F8B36E6C-C1EF-4E5A-A571-AE18D31F25A7}" destId="{A10B4A03-964D-4886-85C4-71A6954ABDCA}" srcOrd="4" destOrd="0" presId="urn:microsoft.com/office/officeart/2016/7/layout/HexagonTimeline"/>
    <dgm:cxn modelId="{2F35CD7B-91F1-42A1-8DD8-641F660A62EB}" type="presParOf" srcId="{5F921152-9384-47DF-B8E9-E72D0C53A843}" destId="{B83DEA66-1806-4316-857B-546C6C0ABDBC}" srcOrd="1" destOrd="0" presId="urn:microsoft.com/office/officeart/2016/7/layout/HexagonTimeline"/>
    <dgm:cxn modelId="{694A30BC-4A8D-4C9B-AB1E-E6B9540D2452}" type="presParOf" srcId="{5F921152-9384-47DF-B8E9-E72D0C53A843}" destId="{02729628-BF65-48E9-9810-7D4F7F2E81FF}" srcOrd="2" destOrd="0" presId="urn:microsoft.com/office/officeart/2016/7/layout/HexagonTimeline"/>
    <dgm:cxn modelId="{E595DA3C-429F-4EFB-B243-0D1552C31D55}" type="presParOf" srcId="{02729628-BF65-48E9-9810-7D4F7F2E81FF}" destId="{DF8C3026-7247-4C69-87F8-5D5E7C9A3FD0}" srcOrd="0" destOrd="0" presId="urn:microsoft.com/office/officeart/2016/7/layout/HexagonTimeline"/>
    <dgm:cxn modelId="{A3C95ACF-B739-440D-A938-F6084D8C3936}" type="presParOf" srcId="{02729628-BF65-48E9-9810-7D4F7F2E81FF}" destId="{B8BEE52E-BB32-4A29-889D-98418E8AEC2C}" srcOrd="1" destOrd="0" presId="urn:microsoft.com/office/officeart/2016/7/layout/HexagonTimeline"/>
    <dgm:cxn modelId="{560EE178-76FB-45F1-A3FD-1F00FEB74F57}" type="presParOf" srcId="{02729628-BF65-48E9-9810-7D4F7F2E81FF}" destId="{A24ACEDC-53F3-4F4F-ADA4-A1B743D31A1C}" srcOrd="2" destOrd="0" presId="urn:microsoft.com/office/officeart/2016/7/layout/HexagonTimeline"/>
    <dgm:cxn modelId="{138B696C-FE2F-48C8-A281-35D1A9D1043C}" type="presParOf" srcId="{02729628-BF65-48E9-9810-7D4F7F2E81FF}" destId="{ED452210-013D-4950-8789-E67FF76A5191}" srcOrd="3" destOrd="0" presId="urn:microsoft.com/office/officeart/2016/7/layout/HexagonTimeline"/>
    <dgm:cxn modelId="{6F40A3E8-B4A6-4B53-B423-09A856AB94EA}" type="presParOf" srcId="{02729628-BF65-48E9-9810-7D4F7F2E81FF}" destId="{3C3A719C-9A3D-45A5-AF6C-44CB2262FFED}" srcOrd="4" destOrd="0" presId="urn:microsoft.com/office/officeart/2016/7/layout/HexagonTimeline"/>
    <dgm:cxn modelId="{366D67F3-E065-4603-A5B7-FFA0D80EDA3A}" type="presParOf" srcId="{5F921152-9384-47DF-B8E9-E72D0C53A843}" destId="{740E9D1E-0907-4886-B962-E6A42470EA9E}" srcOrd="3" destOrd="0" presId="urn:microsoft.com/office/officeart/2016/7/layout/HexagonTimeline"/>
    <dgm:cxn modelId="{7E611E94-A46A-4A1B-A539-4492927E7F2A}" type="presParOf" srcId="{5F921152-9384-47DF-B8E9-E72D0C53A843}" destId="{65AA0B6E-245D-4872-981C-37F4EBA3AF9C}" srcOrd="4" destOrd="0" presId="urn:microsoft.com/office/officeart/2016/7/layout/HexagonTimeline"/>
    <dgm:cxn modelId="{E29379ED-8655-4008-A983-018DAD3E7126}" type="presParOf" srcId="{65AA0B6E-245D-4872-981C-37F4EBA3AF9C}" destId="{80232FD9-5E8C-4C69-B2DA-83D44EDF19CF}" srcOrd="0" destOrd="0" presId="urn:microsoft.com/office/officeart/2016/7/layout/HexagonTimeline"/>
    <dgm:cxn modelId="{F310B870-B34C-420A-B48B-6544223B3DFD}" type="presParOf" srcId="{65AA0B6E-245D-4872-981C-37F4EBA3AF9C}" destId="{DF1E9D22-47D4-4C5C-A257-E840FAA8C83A}" srcOrd="1" destOrd="0" presId="urn:microsoft.com/office/officeart/2016/7/layout/HexagonTimeline"/>
    <dgm:cxn modelId="{5185C167-7B63-4B77-BF03-A5B6C8C5FAE6}" type="presParOf" srcId="{65AA0B6E-245D-4872-981C-37F4EBA3AF9C}" destId="{92880EB9-9372-4E08-BB3E-D5E2CB324333}" srcOrd="2" destOrd="0" presId="urn:microsoft.com/office/officeart/2016/7/layout/HexagonTimeline"/>
    <dgm:cxn modelId="{BA09EE75-C2C5-48DB-9942-06D9DBFD8F58}" type="presParOf" srcId="{65AA0B6E-245D-4872-981C-37F4EBA3AF9C}" destId="{D7FE156B-76E4-4ED6-9666-E3256FB28C4F}" srcOrd="3" destOrd="0" presId="urn:microsoft.com/office/officeart/2016/7/layout/HexagonTimeline"/>
    <dgm:cxn modelId="{6DBC490B-8269-408A-9650-5D2F73B6D5AB}" type="presParOf" srcId="{65AA0B6E-245D-4872-981C-37F4EBA3AF9C}" destId="{67442576-64D6-41B0-B604-3949681A3248}" srcOrd="4" destOrd="0" presId="urn:microsoft.com/office/officeart/2016/7/layout/HexagonTimeline"/>
    <dgm:cxn modelId="{21C5D539-3870-45CC-A650-41948ED19010}" type="presParOf" srcId="{5F921152-9384-47DF-B8E9-E72D0C53A843}" destId="{78779B33-F697-45A1-8947-238C6735CAD7}" srcOrd="5" destOrd="0" presId="urn:microsoft.com/office/officeart/2016/7/layout/HexagonTimeline"/>
    <dgm:cxn modelId="{EB250998-2F3E-4430-998E-F8694DD19956}" type="presParOf" srcId="{5F921152-9384-47DF-B8E9-E72D0C53A843}" destId="{7E52F4CE-F4E0-4771-BB16-4DEE741514C7}" srcOrd="6" destOrd="0" presId="urn:microsoft.com/office/officeart/2016/7/layout/HexagonTimeline"/>
    <dgm:cxn modelId="{C8817A0B-2E96-489C-AC93-8164DADD67E8}" type="presParOf" srcId="{7E52F4CE-F4E0-4771-BB16-4DEE741514C7}" destId="{8DBE84BD-A0B9-479B-AE95-04F7EA15E9E9}" srcOrd="0" destOrd="0" presId="urn:microsoft.com/office/officeart/2016/7/layout/HexagonTimeline"/>
    <dgm:cxn modelId="{DB83264D-6914-4B30-8092-93EF7369D280}" type="presParOf" srcId="{7E52F4CE-F4E0-4771-BB16-4DEE741514C7}" destId="{0E2E4126-B6A8-45C5-B2C7-2C06AD6E18E7}" srcOrd="1" destOrd="0" presId="urn:microsoft.com/office/officeart/2016/7/layout/HexagonTimeline"/>
    <dgm:cxn modelId="{17742777-4C85-4881-BE50-0FB4D8D2A6F2}" type="presParOf" srcId="{7E52F4CE-F4E0-4771-BB16-4DEE741514C7}" destId="{B02DD85E-7A61-4DD2-A857-0D2584C55ACD}" srcOrd="2" destOrd="0" presId="urn:microsoft.com/office/officeart/2016/7/layout/HexagonTimeline"/>
    <dgm:cxn modelId="{B091E1E3-9C5A-4503-935B-067A29BD3746}" type="presParOf" srcId="{7E52F4CE-F4E0-4771-BB16-4DEE741514C7}" destId="{757D6E7A-7B8C-43BB-9A7E-6BCB0BB03C8B}" srcOrd="3" destOrd="0" presId="urn:microsoft.com/office/officeart/2016/7/layout/HexagonTimeline"/>
    <dgm:cxn modelId="{3ABA3EB4-AD6B-48D6-AD3D-E2C4E56BECCE}" type="presParOf" srcId="{7E52F4CE-F4E0-4771-BB16-4DEE741514C7}" destId="{F4EF4540-492F-432D-AEDA-0F6BBA74C599}" srcOrd="4" destOrd="0" presId="urn:microsoft.com/office/officeart/2016/7/layout/HexagonTimeline"/>
    <dgm:cxn modelId="{AB25A611-1DF8-4542-8EA3-B27AB1F7BDE5}" type="presParOf" srcId="{5F921152-9384-47DF-B8E9-E72D0C53A843}" destId="{C99A1F4D-45BC-CB45-9CF8-95D5B37AF65D}" srcOrd="7" destOrd="0" presId="urn:microsoft.com/office/officeart/2016/7/layout/HexagonTimeline"/>
    <dgm:cxn modelId="{72D6E0D6-8779-4F4B-838A-49381248C284}" type="presParOf" srcId="{5F921152-9384-47DF-B8E9-E72D0C53A843}" destId="{AAEA4878-D46C-0F4D-A31D-602BA5C6AE35}" srcOrd="8" destOrd="0" presId="urn:microsoft.com/office/officeart/2016/7/layout/HexagonTimeline"/>
    <dgm:cxn modelId="{B9DF269D-FFFB-F441-A871-6149F4D9425A}" type="presParOf" srcId="{AAEA4878-D46C-0F4D-A31D-602BA5C6AE35}" destId="{D979D701-B63E-8B47-BE69-9F64BE9A7C97}" srcOrd="0" destOrd="0" presId="urn:microsoft.com/office/officeart/2016/7/layout/HexagonTimeline"/>
    <dgm:cxn modelId="{C44BADE0-9D18-184A-9D82-7ACB1DB2FB11}" type="presParOf" srcId="{AAEA4878-D46C-0F4D-A31D-602BA5C6AE35}" destId="{3DC9F9D0-E4E4-084F-BE99-0E9D107DFD06}" srcOrd="1" destOrd="0" presId="urn:microsoft.com/office/officeart/2016/7/layout/HexagonTimeline"/>
    <dgm:cxn modelId="{AE55249A-A7AE-964E-8B80-157ACDE67443}" type="presParOf" srcId="{AAEA4878-D46C-0F4D-A31D-602BA5C6AE35}" destId="{61198747-A9E8-6E4E-ADDA-29B13BFE8545}" srcOrd="2" destOrd="0" presId="urn:microsoft.com/office/officeart/2016/7/layout/HexagonTimeline"/>
    <dgm:cxn modelId="{CC27C8DE-35F9-D04B-A951-814BE8C31636}" type="presParOf" srcId="{AAEA4878-D46C-0F4D-A31D-602BA5C6AE35}" destId="{B35D0954-5DE9-DA47-BD17-9B1492B195F2}" srcOrd="3" destOrd="0" presId="urn:microsoft.com/office/officeart/2016/7/layout/HexagonTimeline"/>
    <dgm:cxn modelId="{A3ACA832-9504-724E-85DD-C7073F2EB0F9}" type="presParOf" srcId="{AAEA4878-D46C-0F4D-A31D-602BA5C6AE35}" destId="{114D6312-A96C-5A4B-AD37-A33CA880BFAF}"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8B371-2815-4661-9209-F8A29814ADCC}">
      <dsp:nvSpPr>
        <dsp:cNvPr id="0" name=""/>
        <dsp:cNvSpPr/>
      </dsp:nvSpPr>
      <dsp:spPr>
        <a:xfrm>
          <a:off x="0" y="2266950"/>
          <a:ext cx="11066462" cy="0"/>
        </a:xfrm>
        <a:prstGeom prst="lin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E37A6A-8F95-4F28-92FC-1FE8089D7DAF}">
      <dsp:nvSpPr>
        <dsp:cNvPr id="0" name=""/>
        <dsp:cNvSpPr/>
      </dsp:nvSpPr>
      <dsp:spPr>
        <a:xfrm>
          <a:off x="165996" y="1405509"/>
          <a:ext cx="2434621" cy="544068"/>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latin typeface="PT Sans" panose="020B0503020203020204" pitchFamily="34" charset="77"/>
            </a:rPr>
            <a:t>Title 01</a:t>
          </a:r>
        </a:p>
      </dsp:txBody>
      <dsp:txXfrm>
        <a:off x="165996" y="1405509"/>
        <a:ext cx="2434621" cy="544068"/>
      </dsp:txXfrm>
    </dsp:sp>
    <dsp:sp modelId="{255B3FC7-BD87-4810-87ED-7952D0F23157}">
      <dsp:nvSpPr>
        <dsp:cNvPr id="0" name=""/>
        <dsp:cNvSpPr/>
      </dsp:nvSpPr>
      <dsp:spPr>
        <a:xfrm>
          <a:off x="165996" y="274952"/>
          <a:ext cx="2434621" cy="1130556"/>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i="1" kern="1200">
              <a:latin typeface="PT Sans" panose="020B0503020203020204" pitchFamily="34" charset="77"/>
              <a:ea typeface="+mn-ea"/>
              <a:cs typeface="+mn-cs"/>
            </a:rPr>
            <a:t>Lorem ipsum dolor sit </a:t>
          </a:r>
          <a:r>
            <a:rPr lang="en-US" sz="1200" i="1" kern="1200" err="1">
              <a:latin typeface="PT Sans" panose="020B0503020203020204" pitchFamily="34" charset="77"/>
              <a:ea typeface="+mn-ea"/>
              <a:cs typeface="+mn-cs"/>
            </a:rPr>
            <a:t>amet</a:t>
          </a:r>
          <a:r>
            <a:rPr lang="en-US" sz="1200" i="1" kern="1200">
              <a:latin typeface="PT Sans" panose="020B0503020203020204" pitchFamily="34" charset="77"/>
              <a:ea typeface="+mn-ea"/>
              <a:cs typeface="+mn-cs"/>
            </a:rPr>
            <a:t>, </a:t>
          </a:r>
          <a:r>
            <a:rPr lang="en-US" sz="1200" i="1" kern="1200" err="1">
              <a:latin typeface="PT Sans" panose="020B0503020203020204" pitchFamily="34" charset="77"/>
              <a:ea typeface="+mn-ea"/>
              <a:cs typeface="+mn-cs"/>
            </a:rPr>
            <a:t>consectetur</a:t>
          </a:r>
          <a:r>
            <a:rPr lang="en-US" sz="1200" i="1" kern="1200">
              <a:latin typeface="PT Sans" panose="020B0503020203020204" pitchFamily="34" charset="77"/>
              <a:ea typeface="+mn-ea"/>
              <a:cs typeface="+mn-cs"/>
            </a:rPr>
            <a:t> </a:t>
          </a:r>
          <a:r>
            <a:rPr lang="en-US" sz="1200" i="1" kern="1200" err="1">
              <a:latin typeface="PT Sans" panose="020B0503020203020204" pitchFamily="34" charset="77"/>
              <a:ea typeface="+mn-ea"/>
              <a:cs typeface="+mn-cs"/>
            </a:rPr>
            <a:t>adipiscing</a:t>
          </a:r>
          <a:r>
            <a:rPr lang="en-US" sz="1200" i="1" kern="1200">
              <a:latin typeface="PT Sans" panose="020B0503020203020204" pitchFamily="34" charset="77"/>
              <a:ea typeface="+mn-ea"/>
              <a:cs typeface="+mn-cs"/>
            </a:rPr>
            <a:t> </a:t>
          </a:r>
          <a:r>
            <a:rPr lang="en-US" sz="1200" i="1" kern="1200" err="1">
              <a:latin typeface="PT Sans" panose="020B0503020203020204" pitchFamily="34" charset="77"/>
              <a:ea typeface="+mn-ea"/>
              <a:cs typeface="+mn-cs"/>
            </a:rPr>
            <a:t>elit</a:t>
          </a:r>
          <a:r>
            <a:rPr lang="en-US" sz="1200" i="1" kern="1200">
              <a:latin typeface="PT Sans" panose="020B0503020203020204" pitchFamily="34" charset="77"/>
              <a:ea typeface="+mn-ea"/>
              <a:cs typeface="+mn-cs"/>
            </a:rPr>
            <a:t>, sed do </a:t>
          </a:r>
          <a:r>
            <a:rPr lang="en-US" sz="1200" i="1" kern="1200" err="1">
              <a:latin typeface="PT Sans" panose="020B0503020203020204" pitchFamily="34" charset="77"/>
              <a:ea typeface="+mn-ea"/>
              <a:cs typeface="+mn-cs"/>
            </a:rPr>
            <a:t>eiusmod</a:t>
          </a:r>
          <a:r>
            <a:rPr lang="en-US" sz="1200" i="1" kern="1200">
              <a:latin typeface="PT Sans" panose="020B0503020203020204" pitchFamily="34" charset="77"/>
              <a:ea typeface="+mn-ea"/>
              <a:cs typeface="+mn-cs"/>
            </a:rPr>
            <a:t> </a:t>
          </a:r>
          <a:r>
            <a:rPr lang="en-US" sz="1200" i="1" kern="1200" err="1">
              <a:latin typeface="PT Sans" panose="020B0503020203020204" pitchFamily="34" charset="77"/>
              <a:ea typeface="+mn-ea"/>
              <a:cs typeface="+mn-cs"/>
            </a:rPr>
            <a:t>tempor</a:t>
          </a:r>
          <a:r>
            <a:rPr lang="en-US" sz="1200" i="1" kern="1200">
              <a:latin typeface="PT Sans" panose="020B0503020203020204" pitchFamily="34" charset="77"/>
              <a:ea typeface="+mn-ea"/>
              <a:cs typeface="+mn-cs"/>
            </a:rPr>
            <a:t> </a:t>
          </a:r>
          <a:r>
            <a:rPr lang="en-US" sz="1200" i="1" kern="1200" err="1">
              <a:latin typeface="PT Sans" panose="020B0503020203020204" pitchFamily="34" charset="77"/>
              <a:ea typeface="+mn-ea"/>
              <a:cs typeface="+mn-cs"/>
            </a:rPr>
            <a:t>incididunt</a:t>
          </a:r>
          <a:r>
            <a:rPr lang="en-US" sz="1200" i="1" kern="1200">
              <a:latin typeface="PT Sans" panose="020B0503020203020204" pitchFamily="34" charset="77"/>
              <a:ea typeface="+mn-ea"/>
              <a:cs typeface="+mn-cs"/>
            </a:rPr>
            <a:t> </a:t>
          </a:r>
          <a:r>
            <a:rPr lang="en-US" sz="1200" i="1" kern="1200" err="1">
              <a:latin typeface="PT Sans" panose="020B0503020203020204" pitchFamily="34" charset="77"/>
              <a:ea typeface="+mn-ea"/>
              <a:cs typeface="+mn-cs"/>
            </a:rPr>
            <a:t>ut</a:t>
          </a:r>
          <a:r>
            <a:rPr lang="en-US" sz="1200" i="1" kern="1200">
              <a:latin typeface="PT Sans" panose="020B0503020203020204" pitchFamily="34" charset="77"/>
              <a:ea typeface="+mn-ea"/>
              <a:cs typeface="+mn-cs"/>
            </a:rPr>
            <a:t> labore et dolore magna </a:t>
          </a:r>
          <a:r>
            <a:rPr lang="en-US" sz="1200" i="1" kern="1200" err="1">
              <a:latin typeface="PT Sans" panose="020B0503020203020204" pitchFamily="34" charset="77"/>
              <a:ea typeface="+mn-ea"/>
              <a:cs typeface="+mn-cs"/>
            </a:rPr>
            <a:t>aliqua</a:t>
          </a:r>
          <a:r>
            <a:rPr lang="en-US" sz="1200" i="1" kern="1200">
              <a:latin typeface="PT Sans" panose="020B0503020203020204" pitchFamily="34" charset="77"/>
              <a:ea typeface="+mn-ea"/>
              <a:cs typeface="+mn-cs"/>
            </a:rPr>
            <a:t>. Ut </a:t>
          </a:r>
          <a:r>
            <a:rPr lang="en-US" sz="1200" i="1" kern="1200" err="1">
              <a:latin typeface="PT Sans" panose="020B0503020203020204" pitchFamily="34" charset="77"/>
              <a:ea typeface="+mn-ea"/>
              <a:cs typeface="+mn-cs"/>
            </a:rPr>
            <a:t>enim</a:t>
          </a:r>
          <a:r>
            <a:rPr lang="en-US" sz="1200" i="1" kern="1200">
              <a:latin typeface="PT Sans" panose="020B0503020203020204" pitchFamily="34" charset="77"/>
              <a:ea typeface="+mn-ea"/>
              <a:cs typeface="+mn-cs"/>
            </a:rPr>
            <a:t> ad minim </a:t>
          </a:r>
          <a:r>
            <a:rPr lang="en-US" sz="1200" i="1" kern="1200" err="1">
              <a:latin typeface="PT Sans" panose="020B0503020203020204" pitchFamily="34" charset="77"/>
              <a:ea typeface="+mn-ea"/>
              <a:cs typeface="+mn-cs"/>
            </a:rPr>
            <a:t>veniam</a:t>
          </a:r>
          <a:r>
            <a:rPr lang="en-US" sz="1200" i="1" kern="1200">
              <a:latin typeface="PT Sans" panose="020B0503020203020204" pitchFamily="34" charset="77"/>
              <a:ea typeface="+mn-ea"/>
              <a:cs typeface="+mn-cs"/>
            </a:rPr>
            <a:t>.</a:t>
          </a:r>
        </a:p>
      </dsp:txBody>
      <dsp:txXfrm>
        <a:off x="165996" y="274952"/>
        <a:ext cx="2434621" cy="1130556"/>
      </dsp:txXfrm>
    </dsp:sp>
    <dsp:sp modelId="{DF478A7F-4668-4E0A-86F7-C1205CF5AA73}">
      <dsp:nvSpPr>
        <dsp:cNvPr id="0" name=""/>
        <dsp:cNvSpPr/>
      </dsp:nvSpPr>
      <dsp:spPr>
        <a:xfrm>
          <a:off x="1383307" y="1949577"/>
          <a:ext cx="0" cy="317373"/>
        </a:xfrm>
        <a:prstGeom prst="line">
          <a:avLst/>
        </a:pr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C68C37A-C349-49AE-97A1-63D110D2C7D1}">
      <dsp:nvSpPr>
        <dsp:cNvPr id="0" name=""/>
        <dsp:cNvSpPr/>
      </dsp:nvSpPr>
      <dsp:spPr>
        <a:xfrm>
          <a:off x="1549304" y="2584323"/>
          <a:ext cx="2434621" cy="544068"/>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latin typeface="PT Sans" panose="020B0503020203020204" pitchFamily="34" charset="77"/>
            </a:rPr>
            <a:t>Title 02</a:t>
          </a:r>
        </a:p>
      </dsp:txBody>
      <dsp:txXfrm>
        <a:off x="1549304" y="2584323"/>
        <a:ext cx="2434621" cy="544068"/>
      </dsp:txXfrm>
    </dsp:sp>
    <dsp:sp modelId="{A01D9671-7007-4F3F-98D6-A9730C5B45E4}">
      <dsp:nvSpPr>
        <dsp:cNvPr id="0" name=""/>
        <dsp:cNvSpPr/>
      </dsp:nvSpPr>
      <dsp:spPr>
        <a:xfrm>
          <a:off x="1549304" y="3128391"/>
          <a:ext cx="2434621" cy="1130556"/>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i="1" kern="1200">
              <a:latin typeface="PT Sans" panose="020B0503020203020204" pitchFamily="34" charset="77"/>
              <a:ea typeface="+mn-ea"/>
              <a:cs typeface="+mn-cs"/>
            </a:rPr>
            <a:t>Lorem ipsum dolor sit amet, consectetur adipiscing elit, sed do eiusmod tempor incididunt ut labore et dolore magna aliqua. Ut enim ad minim veniam.</a:t>
          </a:r>
        </a:p>
      </dsp:txBody>
      <dsp:txXfrm>
        <a:off x="1549304" y="3128391"/>
        <a:ext cx="2434621" cy="1130556"/>
      </dsp:txXfrm>
    </dsp:sp>
    <dsp:sp modelId="{D4347EDB-4883-4C4B-A672-6266C9702B5A}">
      <dsp:nvSpPr>
        <dsp:cNvPr id="0" name=""/>
        <dsp:cNvSpPr/>
      </dsp:nvSpPr>
      <dsp:spPr>
        <a:xfrm>
          <a:off x="2766615" y="2266949"/>
          <a:ext cx="0" cy="317373"/>
        </a:xfrm>
        <a:prstGeom prst="line">
          <a:avLst/>
        </a:pr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D7F9BE3-3008-4E5E-96F3-C71D72649902}">
      <dsp:nvSpPr>
        <dsp:cNvPr id="0" name=""/>
        <dsp:cNvSpPr/>
      </dsp:nvSpPr>
      <dsp:spPr>
        <a:xfrm rot="2700000">
          <a:off x="1348042" y="2231684"/>
          <a:ext cx="70530" cy="705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0813CD-B7B7-4CC7-9B2D-B5AE3D30A4DA}">
      <dsp:nvSpPr>
        <dsp:cNvPr id="0" name=""/>
        <dsp:cNvSpPr/>
      </dsp:nvSpPr>
      <dsp:spPr>
        <a:xfrm rot="2700000">
          <a:off x="2731350" y="2231684"/>
          <a:ext cx="70530" cy="705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503B6E-C1DB-44F5-ABB8-38EF445ED1E8}">
      <dsp:nvSpPr>
        <dsp:cNvPr id="0" name=""/>
        <dsp:cNvSpPr/>
      </dsp:nvSpPr>
      <dsp:spPr>
        <a:xfrm>
          <a:off x="2932612" y="1405509"/>
          <a:ext cx="2434621" cy="544068"/>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latin typeface="PT Sans" panose="020B0503020203020204" pitchFamily="34" charset="77"/>
            </a:rPr>
            <a:t>Title 03</a:t>
          </a:r>
        </a:p>
      </dsp:txBody>
      <dsp:txXfrm>
        <a:off x="2932612" y="1405509"/>
        <a:ext cx="2434621" cy="544068"/>
      </dsp:txXfrm>
    </dsp:sp>
    <dsp:sp modelId="{04897CD2-CF6F-4A55-8E79-1E7393B07B06}">
      <dsp:nvSpPr>
        <dsp:cNvPr id="0" name=""/>
        <dsp:cNvSpPr/>
      </dsp:nvSpPr>
      <dsp:spPr>
        <a:xfrm>
          <a:off x="2932612" y="274952"/>
          <a:ext cx="2434621" cy="1130556"/>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i="1" kern="1200">
              <a:latin typeface="PT Sans" panose="020B0503020203020204" pitchFamily="34" charset="77"/>
              <a:ea typeface="+mn-ea"/>
              <a:cs typeface="+mn-cs"/>
            </a:rPr>
            <a:t>Lorem ipsum dolor sit amet, consectetur adipiscing elit, sed do eiusmod tempor incididunt ut labore et dolore magna aliqua. Ut enim ad minim veniam.</a:t>
          </a:r>
        </a:p>
      </dsp:txBody>
      <dsp:txXfrm>
        <a:off x="2932612" y="274952"/>
        <a:ext cx="2434621" cy="1130556"/>
      </dsp:txXfrm>
    </dsp:sp>
    <dsp:sp modelId="{73ACB8E4-FFC1-49E5-BB46-1EBD63F3BF67}">
      <dsp:nvSpPr>
        <dsp:cNvPr id="0" name=""/>
        <dsp:cNvSpPr/>
      </dsp:nvSpPr>
      <dsp:spPr>
        <a:xfrm>
          <a:off x="4149923" y="1949577"/>
          <a:ext cx="0" cy="317373"/>
        </a:xfrm>
        <a:prstGeom prst="line">
          <a:avLst/>
        </a:pr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BCB6B30-5D46-4B19-B9DE-C0B7FB057712}">
      <dsp:nvSpPr>
        <dsp:cNvPr id="0" name=""/>
        <dsp:cNvSpPr/>
      </dsp:nvSpPr>
      <dsp:spPr>
        <a:xfrm>
          <a:off x="4315920" y="2584323"/>
          <a:ext cx="2434621" cy="544068"/>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latin typeface="PT Sans" panose="020B0503020203020204" pitchFamily="34" charset="77"/>
            </a:rPr>
            <a:t>Title 04</a:t>
          </a:r>
        </a:p>
      </dsp:txBody>
      <dsp:txXfrm>
        <a:off x="4315920" y="2584323"/>
        <a:ext cx="2434621" cy="544068"/>
      </dsp:txXfrm>
    </dsp:sp>
    <dsp:sp modelId="{95B1E40E-26D9-44C8-A99F-14EA44505DF3}">
      <dsp:nvSpPr>
        <dsp:cNvPr id="0" name=""/>
        <dsp:cNvSpPr/>
      </dsp:nvSpPr>
      <dsp:spPr>
        <a:xfrm>
          <a:off x="4315920" y="3128391"/>
          <a:ext cx="2434621" cy="1130556"/>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i="1" kern="1200">
              <a:latin typeface="PT Sans" panose="020B0503020203020204" pitchFamily="34" charset="77"/>
              <a:ea typeface="+mn-ea"/>
              <a:cs typeface="+mn-cs"/>
            </a:rPr>
            <a:t>Lorem ipsum dolor sit amet, consectetur adipiscing elit, sed do eiusmod tempor incididunt ut labore et dolore magna aliqua. Ut enim ad minim veniam.</a:t>
          </a:r>
        </a:p>
      </dsp:txBody>
      <dsp:txXfrm>
        <a:off x="4315920" y="3128391"/>
        <a:ext cx="2434621" cy="1130556"/>
      </dsp:txXfrm>
    </dsp:sp>
    <dsp:sp modelId="{BBBD3B06-9C30-48DB-A77E-5A358B1C6E78}">
      <dsp:nvSpPr>
        <dsp:cNvPr id="0" name=""/>
        <dsp:cNvSpPr/>
      </dsp:nvSpPr>
      <dsp:spPr>
        <a:xfrm>
          <a:off x="5533230" y="2266949"/>
          <a:ext cx="0" cy="317373"/>
        </a:xfrm>
        <a:prstGeom prst="line">
          <a:avLst/>
        </a:pr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E89438A-B301-4219-9492-D30967496E8F}">
      <dsp:nvSpPr>
        <dsp:cNvPr id="0" name=""/>
        <dsp:cNvSpPr/>
      </dsp:nvSpPr>
      <dsp:spPr>
        <a:xfrm rot="2700000">
          <a:off x="4114657" y="2231684"/>
          <a:ext cx="70530" cy="705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74381E-6C24-436D-B265-4BCFEFA46591}">
      <dsp:nvSpPr>
        <dsp:cNvPr id="0" name=""/>
        <dsp:cNvSpPr/>
      </dsp:nvSpPr>
      <dsp:spPr>
        <a:xfrm rot="2700000">
          <a:off x="5497965" y="2231684"/>
          <a:ext cx="70530" cy="705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F6D506-033B-4CA4-9572-41E373A6B43C}">
      <dsp:nvSpPr>
        <dsp:cNvPr id="0" name=""/>
        <dsp:cNvSpPr/>
      </dsp:nvSpPr>
      <dsp:spPr>
        <a:xfrm>
          <a:off x="5699227" y="1405509"/>
          <a:ext cx="2434621" cy="544068"/>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latin typeface="PT Sans" panose="020B0503020203020204" pitchFamily="34" charset="77"/>
            </a:rPr>
            <a:t>Title 05</a:t>
          </a:r>
        </a:p>
      </dsp:txBody>
      <dsp:txXfrm>
        <a:off x="5699227" y="1405509"/>
        <a:ext cx="2434621" cy="544068"/>
      </dsp:txXfrm>
    </dsp:sp>
    <dsp:sp modelId="{FE14A9FC-66E7-4679-B63E-054F98E59204}">
      <dsp:nvSpPr>
        <dsp:cNvPr id="0" name=""/>
        <dsp:cNvSpPr/>
      </dsp:nvSpPr>
      <dsp:spPr>
        <a:xfrm>
          <a:off x="5699227" y="274952"/>
          <a:ext cx="2434621" cy="1130556"/>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i="1" kern="1200">
              <a:latin typeface="PT Sans" panose="020B0503020203020204" pitchFamily="34" charset="77"/>
              <a:ea typeface="+mn-ea"/>
              <a:cs typeface="+mn-cs"/>
            </a:rPr>
            <a:t>Lorem ipsum dolor sit amet, consectetur adipiscing elit, sed do eiusmod tempor incididunt ut labore et dolore magna aliqua. Ut enim ad minim veniam.</a:t>
          </a:r>
        </a:p>
      </dsp:txBody>
      <dsp:txXfrm>
        <a:off x="5699227" y="274952"/>
        <a:ext cx="2434621" cy="1130556"/>
      </dsp:txXfrm>
    </dsp:sp>
    <dsp:sp modelId="{4702B22B-8EB6-4454-9F8E-9A963F32B8A1}">
      <dsp:nvSpPr>
        <dsp:cNvPr id="0" name=""/>
        <dsp:cNvSpPr/>
      </dsp:nvSpPr>
      <dsp:spPr>
        <a:xfrm>
          <a:off x="6916538" y="1949577"/>
          <a:ext cx="0" cy="317373"/>
        </a:xfrm>
        <a:prstGeom prst="line">
          <a:avLst/>
        </a:pr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70971D8-F05B-4392-88C0-D9921BB5F6B0}">
      <dsp:nvSpPr>
        <dsp:cNvPr id="0" name=""/>
        <dsp:cNvSpPr/>
      </dsp:nvSpPr>
      <dsp:spPr>
        <a:xfrm>
          <a:off x="7082535" y="2584323"/>
          <a:ext cx="2434621" cy="544068"/>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latin typeface="PT Sans" panose="020B0503020203020204" pitchFamily="34" charset="77"/>
            </a:rPr>
            <a:t>Title 06</a:t>
          </a:r>
        </a:p>
      </dsp:txBody>
      <dsp:txXfrm>
        <a:off x="7082535" y="2584323"/>
        <a:ext cx="2434621" cy="544068"/>
      </dsp:txXfrm>
    </dsp:sp>
    <dsp:sp modelId="{1D60394B-1800-4790-9694-08B1C1D1B34D}">
      <dsp:nvSpPr>
        <dsp:cNvPr id="0" name=""/>
        <dsp:cNvSpPr/>
      </dsp:nvSpPr>
      <dsp:spPr>
        <a:xfrm>
          <a:off x="7082535" y="3128391"/>
          <a:ext cx="2434621" cy="1130556"/>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i="1" kern="1200">
              <a:latin typeface="PT Sans" panose="020B0503020203020204" pitchFamily="34" charset="77"/>
              <a:ea typeface="+mn-ea"/>
              <a:cs typeface="+mn-cs"/>
            </a:rPr>
            <a:t>Lorem ipsum dolor sit amet, consectetur adipiscing elit, sed do eiusmod tempor incididunt ut labore et dolore magna aliqua. Ut enim ad minim veniam.</a:t>
          </a:r>
        </a:p>
      </dsp:txBody>
      <dsp:txXfrm>
        <a:off x="7082535" y="3128391"/>
        <a:ext cx="2434621" cy="1130556"/>
      </dsp:txXfrm>
    </dsp:sp>
    <dsp:sp modelId="{59F1EF41-14EA-48EE-A559-118169DBDB24}">
      <dsp:nvSpPr>
        <dsp:cNvPr id="0" name=""/>
        <dsp:cNvSpPr/>
      </dsp:nvSpPr>
      <dsp:spPr>
        <a:xfrm>
          <a:off x="8299846" y="2266949"/>
          <a:ext cx="0" cy="317373"/>
        </a:xfrm>
        <a:prstGeom prst="line">
          <a:avLst/>
        </a:pr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2E81385-B138-4A59-9452-A3C9AC4F2012}">
      <dsp:nvSpPr>
        <dsp:cNvPr id="0" name=""/>
        <dsp:cNvSpPr/>
      </dsp:nvSpPr>
      <dsp:spPr>
        <a:xfrm rot="2700000">
          <a:off x="6881273" y="2231684"/>
          <a:ext cx="70530" cy="705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0947F0-E28B-4B2E-B1D6-BFEED1AF012B}">
      <dsp:nvSpPr>
        <dsp:cNvPr id="0" name=""/>
        <dsp:cNvSpPr/>
      </dsp:nvSpPr>
      <dsp:spPr>
        <a:xfrm rot="2700000">
          <a:off x="8264581" y="2231684"/>
          <a:ext cx="70530" cy="705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F04B95-81DC-4C70-990B-FEE82F4C63E7}">
      <dsp:nvSpPr>
        <dsp:cNvPr id="0" name=""/>
        <dsp:cNvSpPr/>
      </dsp:nvSpPr>
      <dsp:spPr>
        <a:xfrm>
          <a:off x="8465843" y="1405509"/>
          <a:ext cx="2434621" cy="544068"/>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latin typeface="PT Sans" panose="020B0503020203020204" pitchFamily="34" charset="77"/>
            </a:rPr>
            <a:t>Title 07</a:t>
          </a:r>
        </a:p>
      </dsp:txBody>
      <dsp:txXfrm>
        <a:off x="8465843" y="1405509"/>
        <a:ext cx="2434621" cy="544068"/>
      </dsp:txXfrm>
    </dsp:sp>
    <dsp:sp modelId="{725F2AEF-0925-4411-A89A-5976D96BC3B1}">
      <dsp:nvSpPr>
        <dsp:cNvPr id="0" name=""/>
        <dsp:cNvSpPr/>
      </dsp:nvSpPr>
      <dsp:spPr>
        <a:xfrm>
          <a:off x="8465843" y="274952"/>
          <a:ext cx="2434621" cy="1130556"/>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i="1" kern="1200">
              <a:latin typeface="PT Sans" panose="020B0503020203020204" pitchFamily="34" charset="77"/>
              <a:ea typeface="+mn-ea"/>
              <a:cs typeface="+mn-cs"/>
            </a:rPr>
            <a:t>Lorem ipsum dolor sit amet, consectetur adipiscing elit, sed do eiusmod tempor incididunt ut labore et dolore magna aliqua. Ut enim ad minim veniam.</a:t>
          </a:r>
        </a:p>
      </dsp:txBody>
      <dsp:txXfrm>
        <a:off x="8465843" y="274952"/>
        <a:ext cx="2434621" cy="1130556"/>
      </dsp:txXfrm>
    </dsp:sp>
    <dsp:sp modelId="{3F1F843F-8CAA-4ECF-B5A2-211D6C43D3C6}">
      <dsp:nvSpPr>
        <dsp:cNvPr id="0" name=""/>
        <dsp:cNvSpPr/>
      </dsp:nvSpPr>
      <dsp:spPr>
        <a:xfrm>
          <a:off x="9683154" y="1949577"/>
          <a:ext cx="0" cy="317373"/>
        </a:xfrm>
        <a:prstGeom prst="line">
          <a:avLst/>
        </a:pr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3B98CC0-1029-46A6-8053-0933F88F7705}">
      <dsp:nvSpPr>
        <dsp:cNvPr id="0" name=""/>
        <dsp:cNvSpPr/>
      </dsp:nvSpPr>
      <dsp:spPr>
        <a:xfrm rot="2700000">
          <a:off x="9647888" y="2231684"/>
          <a:ext cx="70530" cy="705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DC703-BDCB-4076-9523-E30657D3FBEC}">
      <dsp:nvSpPr>
        <dsp:cNvPr id="0" name=""/>
        <dsp:cNvSpPr/>
      </dsp:nvSpPr>
      <dsp:spPr>
        <a:xfrm>
          <a:off x="304874" y="2022909"/>
          <a:ext cx="1544092" cy="533667"/>
        </a:xfrm>
        <a:prstGeom prst="homePlate">
          <a:avLst>
            <a:gd name="adj" fmla="val 4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b="1" kern="1200"/>
            <a:t>MO</a:t>
          </a:r>
          <a:br>
            <a:rPr lang="en-US" sz="1100" kern="1200"/>
          </a:br>
          <a:r>
            <a:rPr lang="en-US" sz="1100" kern="1200"/>
            <a:t>2OYY</a:t>
          </a:r>
        </a:p>
      </dsp:txBody>
      <dsp:txXfrm>
        <a:off x="304874" y="2022909"/>
        <a:ext cx="1437359" cy="533667"/>
      </dsp:txXfrm>
    </dsp:sp>
    <dsp:sp modelId="{E20F6FBA-79EE-464D-B80B-A2452E8154E8}">
      <dsp:nvSpPr>
        <dsp:cNvPr id="0" name=""/>
        <dsp:cNvSpPr/>
      </dsp:nvSpPr>
      <dsp:spPr>
        <a:xfrm>
          <a:off x="4634" y="23706"/>
          <a:ext cx="2144572" cy="1423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5570" rIns="0" bIns="115570" numCol="1" spcCol="1270" anchor="b" anchorCtr="1">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i="0" kern="1200">
              <a:latin typeface="PT Sans" panose="020B0503020203020204" pitchFamily="34" charset="77"/>
              <a:ea typeface="+mn-ea"/>
              <a:cs typeface="+mn-cs"/>
            </a:rPr>
            <a:t>Lorem ipsum dolor sit </a:t>
          </a:r>
          <a:r>
            <a:rPr lang="en-US" sz="1300" i="0" kern="1200" err="1">
              <a:latin typeface="PT Sans" panose="020B0503020203020204" pitchFamily="34" charset="77"/>
              <a:ea typeface="+mn-ea"/>
              <a:cs typeface="+mn-cs"/>
            </a:rPr>
            <a:t>amet</a:t>
          </a:r>
          <a:r>
            <a:rPr lang="en-US" sz="1300" i="0" kern="1200">
              <a:latin typeface="PT Sans" panose="020B0503020203020204" pitchFamily="34" charset="77"/>
              <a:ea typeface="+mn-ea"/>
              <a:cs typeface="+mn-cs"/>
            </a:rPr>
            <a:t>, </a:t>
          </a:r>
          <a:r>
            <a:rPr lang="en-US" sz="1300" i="0" kern="1200" err="1">
              <a:latin typeface="PT Sans" panose="020B0503020203020204" pitchFamily="34" charset="77"/>
              <a:ea typeface="+mn-ea"/>
              <a:cs typeface="+mn-cs"/>
            </a:rPr>
            <a:t>consectetur</a:t>
          </a:r>
          <a:r>
            <a:rPr lang="en-US" sz="1300" i="0" kern="1200">
              <a:latin typeface="PT Sans" panose="020B0503020203020204" pitchFamily="34" charset="77"/>
              <a:ea typeface="+mn-ea"/>
              <a:cs typeface="+mn-cs"/>
            </a:rPr>
            <a:t> </a:t>
          </a:r>
          <a:r>
            <a:rPr lang="en-US" sz="1300" i="0" kern="1200" err="1">
              <a:latin typeface="PT Sans" panose="020B0503020203020204" pitchFamily="34" charset="77"/>
              <a:ea typeface="+mn-ea"/>
              <a:cs typeface="+mn-cs"/>
            </a:rPr>
            <a:t>adipiscing</a:t>
          </a:r>
          <a:r>
            <a:rPr lang="en-US" sz="1300" i="0" kern="1200">
              <a:latin typeface="PT Sans" panose="020B0503020203020204" pitchFamily="34" charset="77"/>
              <a:ea typeface="+mn-ea"/>
              <a:cs typeface="+mn-cs"/>
            </a:rPr>
            <a:t> </a:t>
          </a:r>
          <a:r>
            <a:rPr lang="en-US" sz="1300" i="0" kern="1200" err="1">
              <a:latin typeface="PT Sans" panose="020B0503020203020204" pitchFamily="34" charset="77"/>
              <a:ea typeface="+mn-ea"/>
              <a:cs typeface="+mn-cs"/>
            </a:rPr>
            <a:t>elit</a:t>
          </a:r>
          <a:r>
            <a:rPr lang="en-US" sz="1300" i="0" kern="1200">
              <a:latin typeface="PT Sans" panose="020B0503020203020204" pitchFamily="34" charset="77"/>
              <a:ea typeface="+mn-ea"/>
              <a:cs typeface="+mn-cs"/>
            </a:rPr>
            <a:t>, sed do </a:t>
          </a:r>
          <a:r>
            <a:rPr lang="en-US" sz="1300" i="0" kern="1200" err="1">
              <a:latin typeface="PT Sans" panose="020B0503020203020204" pitchFamily="34" charset="77"/>
              <a:ea typeface="+mn-ea"/>
              <a:cs typeface="+mn-cs"/>
            </a:rPr>
            <a:t>eiusmod</a:t>
          </a:r>
          <a:r>
            <a:rPr lang="en-US" sz="1300" i="0" kern="1200">
              <a:latin typeface="PT Sans" panose="020B0503020203020204" pitchFamily="34" charset="77"/>
              <a:ea typeface="+mn-ea"/>
              <a:cs typeface="+mn-cs"/>
            </a:rPr>
            <a:t> </a:t>
          </a:r>
          <a:r>
            <a:rPr lang="en-US" sz="1300" i="0" kern="1200" err="1">
              <a:latin typeface="PT Sans" panose="020B0503020203020204" pitchFamily="34" charset="77"/>
              <a:ea typeface="+mn-ea"/>
              <a:cs typeface="+mn-cs"/>
            </a:rPr>
            <a:t>tempor</a:t>
          </a:r>
          <a:r>
            <a:rPr lang="en-US" sz="1300" i="0" kern="1200">
              <a:latin typeface="PT Sans" panose="020B0503020203020204" pitchFamily="34" charset="77"/>
              <a:ea typeface="+mn-ea"/>
              <a:cs typeface="+mn-cs"/>
            </a:rPr>
            <a:t> </a:t>
          </a:r>
          <a:r>
            <a:rPr lang="en-US" sz="1300" i="0" kern="1200" err="1">
              <a:latin typeface="PT Sans" panose="020B0503020203020204" pitchFamily="34" charset="77"/>
              <a:ea typeface="+mn-ea"/>
              <a:cs typeface="+mn-cs"/>
            </a:rPr>
            <a:t>incididunt</a:t>
          </a:r>
          <a:r>
            <a:rPr lang="en-US" sz="1300" i="0" kern="1200">
              <a:latin typeface="PT Sans" panose="020B0503020203020204" pitchFamily="34" charset="77"/>
              <a:ea typeface="+mn-ea"/>
              <a:cs typeface="+mn-cs"/>
            </a:rPr>
            <a:t> </a:t>
          </a:r>
          <a:r>
            <a:rPr lang="en-US" sz="1300" i="0" kern="1200" err="1">
              <a:latin typeface="PT Sans" panose="020B0503020203020204" pitchFamily="34" charset="77"/>
              <a:ea typeface="+mn-ea"/>
              <a:cs typeface="+mn-cs"/>
            </a:rPr>
            <a:t>ut</a:t>
          </a:r>
          <a:r>
            <a:rPr lang="en-US" sz="1300" i="0" kern="1200">
              <a:latin typeface="PT Sans" panose="020B0503020203020204" pitchFamily="34" charset="77"/>
              <a:ea typeface="+mn-ea"/>
              <a:cs typeface="+mn-cs"/>
            </a:rPr>
            <a:t> labore et dolore magna </a:t>
          </a:r>
          <a:r>
            <a:rPr lang="en-US" sz="1300" i="0" kern="1200" err="1">
              <a:latin typeface="PT Sans" panose="020B0503020203020204" pitchFamily="34" charset="77"/>
              <a:ea typeface="+mn-ea"/>
              <a:cs typeface="+mn-cs"/>
            </a:rPr>
            <a:t>aliqua</a:t>
          </a:r>
          <a:r>
            <a:rPr lang="en-US" sz="1300" i="0" kern="1200">
              <a:latin typeface="PT Sans" panose="020B0503020203020204" pitchFamily="34" charset="77"/>
              <a:ea typeface="+mn-ea"/>
              <a:cs typeface="+mn-cs"/>
            </a:rPr>
            <a:t>. Ut </a:t>
          </a:r>
          <a:r>
            <a:rPr lang="en-US" sz="1300" i="0" kern="1200" err="1">
              <a:latin typeface="PT Sans" panose="020B0503020203020204" pitchFamily="34" charset="77"/>
              <a:ea typeface="+mn-ea"/>
              <a:cs typeface="+mn-cs"/>
            </a:rPr>
            <a:t>enim</a:t>
          </a:r>
          <a:r>
            <a:rPr lang="en-US" sz="1300" i="0" kern="1200">
              <a:latin typeface="PT Sans" panose="020B0503020203020204" pitchFamily="34" charset="77"/>
              <a:ea typeface="+mn-ea"/>
              <a:cs typeface="+mn-cs"/>
            </a:rPr>
            <a:t> ad minim </a:t>
          </a:r>
          <a:r>
            <a:rPr lang="en-US" sz="1300" i="0" kern="1200" err="1">
              <a:latin typeface="PT Sans" panose="020B0503020203020204" pitchFamily="34" charset="77"/>
              <a:ea typeface="+mn-ea"/>
              <a:cs typeface="+mn-cs"/>
            </a:rPr>
            <a:t>veniam</a:t>
          </a:r>
          <a:r>
            <a:rPr lang="en-US" sz="1300" i="0" kern="1200">
              <a:latin typeface="PT Sans" panose="020B0503020203020204" pitchFamily="34" charset="77"/>
              <a:ea typeface="+mn-ea"/>
              <a:cs typeface="+mn-cs"/>
            </a:rPr>
            <a:t>.</a:t>
          </a:r>
          <a:endParaRPr lang="en-US" sz="1300" i="0" kern="1200"/>
        </a:p>
      </dsp:txBody>
      <dsp:txXfrm>
        <a:off x="4634" y="23706"/>
        <a:ext cx="2144572" cy="1423113"/>
      </dsp:txXfrm>
    </dsp:sp>
    <dsp:sp modelId="{B83DEA66-1806-4316-857B-546C6C0ABDBC}">
      <dsp:nvSpPr>
        <dsp:cNvPr id="0" name=""/>
        <dsp:cNvSpPr/>
      </dsp:nvSpPr>
      <dsp:spPr>
        <a:xfrm rot="21578868">
          <a:off x="1848960" y="2287871"/>
          <a:ext cx="608915" cy="0"/>
        </a:xfrm>
        <a:custGeom>
          <a:avLst/>
          <a:gdLst/>
          <a:ahLst/>
          <a:cxnLst/>
          <a:rect l="0" t="0" r="0" b="0"/>
          <a:pathLst>
            <a:path>
              <a:moveTo>
                <a:pt x="0" y="0"/>
              </a:moveTo>
              <a:lnTo>
                <a:pt x="608915"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94F6A7-8DDE-4C87-A134-3E5F2C1ABE68}">
      <dsp:nvSpPr>
        <dsp:cNvPr id="0" name=""/>
        <dsp:cNvSpPr/>
      </dsp:nvSpPr>
      <dsp:spPr>
        <a:xfrm>
          <a:off x="1076920" y="1564461"/>
          <a:ext cx="0" cy="444723"/>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EB8A2AD-C798-4FAE-A825-A5BF2B46E920}">
      <dsp:nvSpPr>
        <dsp:cNvPr id="0" name=""/>
        <dsp:cNvSpPr/>
      </dsp:nvSpPr>
      <dsp:spPr>
        <a:xfrm>
          <a:off x="1032448" y="1468030"/>
          <a:ext cx="88944" cy="88944"/>
        </a:xfrm>
        <a:prstGeom prst="diamond">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8C3026-7247-4C69-87F8-5D5E7C9A3FD0}">
      <dsp:nvSpPr>
        <dsp:cNvPr id="0" name=""/>
        <dsp:cNvSpPr/>
      </dsp:nvSpPr>
      <dsp:spPr>
        <a:xfrm>
          <a:off x="2457870" y="2011680"/>
          <a:ext cx="1587412" cy="548640"/>
        </a:xfrm>
        <a:prstGeom prst="hexagon">
          <a:avLst>
            <a:gd name="adj" fmla="val 40000"/>
            <a:gd name="vf" fmla="val 115470"/>
          </a:avLst>
        </a:prstGeom>
        <a:solidFill>
          <a:srgbClr val="326EA7"/>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b="1" kern="1200"/>
            <a:t>MO</a:t>
          </a:r>
          <a:br>
            <a:rPr lang="en-US" sz="1100" kern="1200"/>
          </a:br>
          <a:r>
            <a:rPr lang="en-US" sz="1100" kern="1200"/>
            <a:t>20YY</a:t>
          </a:r>
        </a:p>
      </dsp:txBody>
      <dsp:txXfrm>
        <a:off x="2663306" y="2082683"/>
        <a:ext cx="1176540" cy="406634"/>
      </dsp:txXfrm>
    </dsp:sp>
    <dsp:sp modelId="{B8BEE52E-BB32-4A29-889D-98418E8AEC2C}">
      <dsp:nvSpPr>
        <dsp:cNvPr id="0" name=""/>
        <dsp:cNvSpPr/>
      </dsp:nvSpPr>
      <dsp:spPr>
        <a:xfrm>
          <a:off x="2149206" y="3108959"/>
          <a:ext cx="2204739"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5570" rIns="0" bIns="115570" numCol="1" spcCol="1270" anchor="t" anchorCtr="1">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i="0" kern="1200">
              <a:latin typeface="PT Sans" panose="020B0503020203020204" pitchFamily="34" charset="77"/>
              <a:ea typeface="+mn-ea"/>
              <a:cs typeface="+mn-cs"/>
            </a:rPr>
            <a:t>Lorem ipsum dolor sit amet, consectetur adipiscing elit, sed do eiusmod tempor incididunt ut labore et dolore magna aliqua. Ut enim ad minim veniam.</a:t>
          </a:r>
          <a:endParaRPr lang="en-US" sz="1300" kern="1200"/>
        </a:p>
      </dsp:txBody>
      <dsp:txXfrm>
        <a:off x="2149206" y="3108959"/>
        <a:ext cx="2204739" cy="1463040"/>
      </dsp:txXfrm>
    </dsp:sp>
    <dsp:sp modelId="{740E9D1E-0907-4886-B962-E6A42470EA9E}">
      <dsp:nvSpPr>
        <dsp:cNvPr id="0" name=""/>
        <dsp:cNvSpPr/>
      </dsp:nvSpPr>
      <dsp:spPr>
        <a:xfrm>
          <a:off x="4045282" y="2286000"/>
          <a:ext cx="617327" cy="0"/>
        </a:xfrm>
        <a:custGeom>
          <a:avLst/>
          <a:gdLst/>
          <a:ahLst/>
          <a:cxnLst/>
          <a:rect l="0" t="0" r="0" b="0"/>
          <a:pathLst>
            <a:path>
              <a:moveTo>
                <a:pt x="0" y="0"/>
              </a:moveTo>
              <a:lnTo>
                <a:pt x="617327"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4ACEDC-53F3-4F4F-ADA4-A1B743D31A1C}">
      <dsp:nvSpPr>
        <dsp:cNvPr id="0" name=""/>
        <dsp:cNvSpPr/>
      </dsp:nvSpPr>
      <dsp:spPr>
        <a:xfrm>
          <a:off x="3251576" y="2560320"/>
          <a:ext cx="0" cy="457200"/>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D452210-013D-4950-8789-E67FF76A5191}">
      <dsp:nvSpPr>
        <dsp:cNvPr id="0" name=""/>
        <dsp:cNvSpPr/>
      </dsp:nvSpPr>
      <dsp:spPr>
        <a:xfrm>
          <a:off x="3205856" y="3017520"/>
          <a:ext cx="91440" cy="91440"/>
        </a:xfrm>
        <a:prstGeom prst="diamond">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232FD9-5E8C-4C69-B2DA-83D44EDF19CF}">
      <dsp:nvSpPr>
        <dsp:cNvPr id="0" name=""/>
        <dsp:cNvSpPr/>
      </dsp:nvSpPr>
      <dsp:spPr>
        <a:xfrm>
          <a:off x="4662609" y="2011680"/>
          <a:ext cx="1587412" cy="548640"/>
        </a:xfrm>
        <a:prstGeom prst="hexagon">
          <a:avLst>
            <a:gd name="adj" fmla="val 40000"/>
            <a:gd name="vf" fmla="val 11547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b="1" kern="1200"/>
            <a:t>MO</a:t>
          </a:r>
          <a:br>
            <a:rPr lang="en-US" sz="1100" kern="1200"/>
          </a:br>
          <a:r>
            <a:rPr lang="en-US" sz="1100" kern="1200"/>
            <a:t>20YY</a:t>
          </a:r>
        </a:p>
      </dsp:txBody>
      <dsp:txXfrm>
        <a:off x="4868045" y="2082683"/>
        <a:ext cx="1176540" cy="406634"/>
      </dsp:txXfrm>
    </dsp:sp>
    <dsp:sp modelId="{DF1E9D22-47D4-4C5C-A257-E840FAA8C83A}">
      <dsp:nvSpPr>
        <dsp:cNvPr id="0" name=""/>
        <dsp:cNvSpPr/>
      </dsp:nvSpPr>
      <dsp:spPr>
        <a:xfrm>
          <a:off x="4353946" y="0"/>
          <a:ext cx="2204739"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5570" rIns="0" bIns="115570" numCol="1" spcCol="1270" anchor="b" anchorCtr="1">
          <a:noAutofit/>
        </a:bodyPr>
        <a:lstStyle/>
        <a:p>
          <a:pPr marL="0" lvl="0" indent="0" algn="ctr" defTabSz="577850">
            <a:lnSpc>
              <a:spcPct val="90000"/>
            </a:lnSpc>
            <a:spcBef>
              <a:spcPct val="0"/>
            </a:spcBef>
            <a:spcAft>
              <a:spcPct val="35000"/>
            </a:spcAft>
            <a:buNone/>
          </a:pPr>
          <a:r>
            <a:rPr lang="en-US" sz="1300" i="0" kern="1200">
              <a:latin typeface="PT Sans" panose="020B0503020203020204" pitchFamily="34" charset="77"/>
              <a:ea typeface="+mn-ea"/>
              <a:cs typeface="+mn-cs"/>
            </a:rPr>
            <a:t>Lorem ipsum dolor sit amet, consectetur adipiscing elit, sed do eiusmod tempor incididunt ut labore et dolore magna aliqua. Ut enim ad minim veniam.</a:t>
          </a:r>
          <a:endParaRPr lang="en-US" sz="1300" kern="1200"/>
        </a:p>
      </dsp:txBody>
      <dsp:txXfrm>
        <a:off x="4353946" y="0"/>
        <a:ext cx="2204739" cy="1463040"/>
      </dsp:txXfrm>
    </dsp:sp>
    <dsp:sp modelId="{78779B33-F697-45A1-8947-238C6735CAD7}">
      <dsp:nvSpPr>
        <dsp:cNvPr id="0" name=""/>
        <dsp:cNvSpPr/>
      </dsp:nvSpPr>
      <dsp:spPr>
        <a:xfrm>
          <a:off x="6250022" y="2286000"/>
          <a:ext cx="617327" cy="0"/>
        </a:xfrm>
        <a:custGeom>
          <a:avLst/>
          <a:gdLst/>
          <a:ahLst/>
          <a:cxnLst/>
          <a:rect l="0" t="0" r="0" b="0"/>
          <a:pathLst>
            <a:path>
              <a:moveTo>
                <a:pt x="0" y="0"/>
              </a:moveTo>
              <a:lnTo>
                <a:pt x="617327"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880EB9-9372-4E08-BB3E-D5E2CB324333}">
      <dsp:nvSpPr>
        <dsp:cNvPr id="0" name=""/>
        <dsp:cNvSpPr/>
      </dsp:nvSpPr>
      <dsp:spPr>
        <a:xfrm>
          <a:off x="5456316" y="1554479"/>
          <a:ext cx="0" cy="457200"/>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7FE156B-76E4-4ED6-9666-E3256FB28C4F}">
      <dsp:nvSpPr>
        <dsp:cNvPr id="0" name=""/>
        <dsp:cNvSpPr/>
      </dsp:nvSpPr>
      <dsp:spPr>
        <a:xfrm>
          <a:off x="5410596" y="1463039"/>
          <a:ext cx="91440" cy="91440"/>
        </a:xfrm>
        <a:prstGeom prst="diamond">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BE84BD-A0B9-479B-AE95-04F7EA15E9E9}">
      <dsp:nvSpPr>
        <dsp:cNvPr id="0" name=""/>
        <dsp:cNvSpPr/>
      </dsp:nvSpPr>
      <dsp:spPr>
        <a:xfrm>
          <a:off x="6867349" y="2011680"/>
          <a:ext cx="1587412" cy="548640"/>
        </a:xfrm>
        <a:prstGeom prst="hexagon">
          <a:avLst>
            <a:gd name="adj" fmla="val 40000"/>
            <a:gd name="vf" fmla="val 11547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b="1" kern="1200"/>
            <a:t>MO</a:t>
          </a:r>
          <a:br>
            <a:rPr lang="en-US" sz="1100" kern="1200"/>
          </a:br>
          <a:r>
            <a:rPr lang="en-US" sz="1100" kern="1200"/>
            <a:t>20YY</a:t>
          </a:r>
        </a:p>
      </dsp:txBody>
      <dsp:txXfrm>
        <a:off x="7072785" y="2082683"/>
        <a:ext cx="1176540" cy="406634"/>
      </dsp:txXfrm>
    </dsp:sp>
    <dsp:sp modelId="{0E2E4126-B6A8-45C5-B2C7-2C06AD6E18E7}">
      <dsp:nvSpPr>
        <dsp:cNvPr id="0" name=""/>
        <dsp:cNvSpPr/>
      </dsp:nvSpPr>
      <dsp:spPr>
        <a:xfrm>
          <a:off x="6558686" y="3108959"/>
          <a:ext cx="2204739"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5570" rIns="0" bIns="115570" numCol="1" spcCol="1270" anchor="t" anchorCtr="1">
          <a:noAutofit/>
        </a:bodyPr>
        <a:lstStyle/>
        <a:p>
          <a:pPr marL="0" lvl="0" indent="0" algn="ctr" defTabSz="577850">
            <a:lnSpc>
              <a:spcPct val="90000"/>
            </a:lnSpc>
            <a:spcBef>
              <a:spcPct val="0"/>
            </a:spcBef>
            <a:spcAft>
              <a:spcPct val="35000"/>
            </a:spcAft>
            <a:buNone/>
          </a:pPr>
          <a:r>
            <a:rPr lang="en-US" sz="1300" i="0" kern="1200">
              <a:latin typeface="PT Sans" panose="020B0503020203020204" pitchFamily="34" charset="77"/>
              <a:ea typeface="+mn-ea"/>
              <a:cs typeface="+mn-cs"/>
            </a:rPr>
            <a:t>Lorem ipsum dolor sit amet, consectetur adipiscing elit, sed do eiusmod tempor incididunt ut labore et dolore magna aliqua. Ut enim ad minim veniam.</a:t>
          </a:r>
          <a:endParaRPr lang="en-US" sz="1300" kern="1200"/>
        </a:p>
      </dsp:txBody>
      <dsp:txXfrm>
        <a:off x="6558686" y="3108959"/>
        <a:ext cx="2204739" cy="1463040"/>
      </dsp:txXfrm>
    </dsp:sp>
    <dsp:sp modelId="{C99A1F4D-45BC-CB45-9CF8-95D5B37AF65D}">
      <dsp:nvSpPr>
        <dsp:cNvPr id="0" name=""/>
        <dsp:cNvSpPr/>
      </dsp:nvSpPr>
      <dsp:spPr>
        <a:xfrm>
          <a:off x="8454762" y="2286000"/>
          <a:ext cx="617327" cy="0"/>
        </a:xfrm>
        <a:custGeom>
          <a:avLst/>
          <a:gdLst/>
          <a:ahLst/>
          <a:cxnLst/>
          <a:rect l="0" t="0" r="0" b="0"/>
          <a:pathLst>
            <a:path>
              <a:moveTo>
                <a:pt x="0" y="0"/>
              </a:moveTo>
              <a:lnTo>
                <a:pt x="617327"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2DD85E-7A61-4DD2-A857-0D2584C55ACD}">
      <dsp:nvSpPr>
        <dsp:cNvPr id="0" name=""/>
        <dsp:cNvSpPr/>
      </dsp:nvSpPr>
      <dsp:spPr>
        <a:xfrm>
          <a:off x="7661056" y="2560320"/>
          <a:ext cx="0" cy="457200"/>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57D6E7A-7B8C-43BB-9A7E-6BCB0BB03C8B}">
      <dsp:nvSpPr>
        <dsp:cNvPr id="0" name=""/>
        <dsp:cNvSpPr/>
      </dsp:nvSpPr>
      <dsp:spPr>
        <a:xfrm>
          <a:off x="7615336" y="3017520"/>
          <a:ext cx="91440" cy="91440"/>
        </a:xfrm>
        <a:prstGeom prst="diamond">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79D701-B63E-8B47-BE69-9F64BE9A7C97}">
      <dsp:nvSpPr>
        <dsp:cNvPr id="0" name=""/>
        <dsp:cNvSpPr/>
      </dsp:nvSpPr>
      <dsp:spPr>
        <a:xfrm rot="10800000">
          <a:off x="9072089" y="2011680"/>
          <a:ext cx="1587412" cy="548640"/>
        </a:xfrm>
        <a:prstGeom prst="homePlate">
          <a:avLst>
            <a:gd name="adj" fmla="val 4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b="1" kern="1200">
              <a:solidFill>
                <a:srgbClr val="EAEAEA"/>
              </a:solidFill>
              <a:latin typeface="Calibri" panose="020F0502020204030204"/>
              <a:ea typeface="+mn-ea"/>
              <a:cs typeface="+mn-cs"/>
            </a:rPr>
            <a:t>MO</a:t>
          </a:r>
          <a:br>
            <a:rPr lang="en-US" sz="1200" kern="1200"/>
          </a:br>
          <a:r>
            <a:rPr lang="en-US" sz="1200" kern="1200"/>
            <a:t>20YY</a:t>
          </a:r>
        </a:p>
      </dsp:txBody>
      <dsp:txXfrm rot="10800000">
        <a:off x="9181817" y="2011680"/>
        <a:ext cx="1477684" cy="548640"/>
      </dsp:txXfrm>
    </dsp:sp>
    <dsp:sp modelId="{3DC9F9D0-E4E4-084F-BE99-0E9D107DFD06}">
      <dsp:nvSpPr>
        <dsp:cNvPr id="0" name=""/>
        <dsp:cNvSpPr/>
      </dsp:nvSpPr>
      <dsp:spPr>
        <a:xfrm>
          <a:off x="8763426" y="0"/>
          <a:ext cx="2204739"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5570" rIns="0" bIns="115570" numCol="1" spcCol="1270" anchor="b" anchorCtr="1">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i="0" kern="1200">
              <a:latin typeface="PT Sans" panose="020B0503020203020204" pitchFamily="34" charset="77"/>
              <a:ea typeface="+mn-ea"/>
              <a:cs typeface="+mn-cs"/>
            </a:rPr>
            <a:t>Lorem ipsum dolor sit amet, consectetur adipiscing elit, sed do eiusmod tempor incididunt ut labore et dolore magna aliqua. Ut enim ad minim veniam.</a:t>
          </a:r>
          <a:endParaRPr lang="en-US" sz="1300" kern="1200"/>
        </a:p>
      </dsp:txBody>
      <dsp:txXfrm>
        <a:off x="8763426" y="0"/>
        <a:ext cx="2204739" cy="1463040"/>
      </dsp:txXfrm>
    </dsp:sp>
    <dsp:sp modelId="{61198747-A9E8-6E4E-ADDA-29B13BFE8545}">
      <dsp:nvSpPr>
        <dsp:cNvPr id="0" name=""/>
        <dsp:cNvSpPr/>
      </dsp:nvSpPr>
      <dsp:spPr>
        <a:xfrm>
          <a:off x="9865796" y="1554479"/>
          <a:ext cx="0" cy="457200"/>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35D0954-5DE9-DA47-BD17-9B1492B195F2}">
      <dsp:nvSpPr>
        <dsp:cNvPr id="0" name=""/>
        <dsp:cNvSpPr/>
      </dsp:nvSpPr>
      <dsp:spPr>
        <a:xfrm>
          <a:off x="9820076" y="1463039"/>
          <a:ext cx="91440" cy="914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924BD5B-684A-A92F-BD17-9CEF60A4A481}"/>
              </a:ext>
            </a:extLst>
          </p:cNvPr>
          <p:cNvSpPr>
            <a:spLocks noGrp="1"/>
          </p:cNvSpPr>
          <p:nvPr>
            <p:ph type="hdr" sz="quarter"/>
          </p:nvPr>
        </p:nvSpPr>
        <p:spPr>
          <a:xfrm>
            <a:off x="1" y="1"/>
            <a:ext cx="4002299" cy="348711"/>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0D35F1D6-E139-690E-52BC-E3B3A41B066A}"/>
              </a:ext>
            </a:extLst>
          </p:cNvPr>
          <p:cNvSpPr>
            <a:spLocks noGrp="1"/>
          </p:cNvSpPr>
          <p:nvPr>
            <p:ph type="dt" sz="quarter" idx="1"/>
          </p:nvPr>
        </p:nvSpPr>
        <p:spPr>
          <a:xfrm>
            <a:off x="5231640" y="1"/>
            <a:ext cx="4002299" cy="348711"/>
          </a:xfrm>
          <a:prstGeom prst="rect">
            <a:avLst/>
          </a:prstGeom>
        </p:spPr>
        <p:txBody>
          <a:bodyPr vert="horz" lIns="92492" tIns="46246" rIns="92492" bIns="46246" rtlCol="0"/>
          <a:lstStyle>
            <a:lvl1pPr algn="r">
              <a:defRPr sz="1200"/>
            </a:lvl1pPr>
          </a:lstStyle>
          <a:p>
            <a:fld id="{7329A223-64BF-FA4A-9F75-EF9785D11BE0}" type="datetimeFigureOut">
              <a:rPr lang="en-US" smtClean="0"/>
              <a:t>3/16/26</a:t>
            </a:fld>
            <a:endParaRPr lang="en-US"/>
          </a:p>
        </p:txBody>
      </p:sp>
      <p:sp>
        <p:nvSpPr>
          <p:cNvPr id="4" name="Footer Placeholder 3">
            <a:extLst>
              <a:ext uri="{FF2B5EF4-FFF2-40B4-BE49-F238E27FC236}">
                <a16:creationId xmlns:a16="http://schemas.microsoft.com/office/drawing/2014/main" id="{DACB60DF-559C-8A83-9E2F-4512306F524D}"/>
              </a:ext>
            </a:extLst>
          </p:cNvPr>
          <p:cNvSpPr>
            <a:spLocks noGrp="1"/>
          </p:cNvSpPr>
          <p:nvPr>
            <p:ph type="ftr" sz="quarter" idx="2"/>
          </p:nvPr>
        </p:nvSpPr>
        <p:spPr>
          <a:xfrm>
            <a:off x="1" y="6601366"/>
            <a:ext cx="4002299" cy="348710"/>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96AE62F-E024-FDF5-D9F6-9F3C6235562B}"/>
              </a:ext>
            </a:extLst>
          </p:cNvPr>
          <p:cNvSpPr>
            <a:spLocks noGrp="1"/>
          </p:cNvSpPr>
          <p:nvPr>
            <p:ph type="sldNum" sz="quarter" idx="3"/>
          </p:nvPr>
        </p:nvSpPr>
        <p:spPr>
          <a:xfrm>
            <a:off x="5231640" y="6601366"/>
            <a:ext cx="4002299" cy="348710"/>
          </a:xfrm>
          <a:prstGeom prst="rect">
            <a:avLst/>
          </a:prstGeom>
        </p:spPr>
        <p:txBody>
          <a:bodyPr vert="horz" lIns="92492" tIns="46246" rIns="92492" bIns="46246" rtlCol="0" anchor="b"/>
          <a:lstStyle>
            <a:lvl1pPr algn="r">
              <a:defRPr sz="1200"/>
            </a:lvl1pPr>
          </a:lstStyle>
          <a:p>
            <a:fld id="{0736E8CD-A350-B84F-826E-CC1DFCE6D22E}" type="slidenum">
              <a:rPr lang="en-US" smtClean="0"/>
              <a:t>‹#›</a:t>
            </a:fld>
            <a:endParaRPr lang="en-US"/>
          </a:p>
        </p:txBody>
      </p:sp>
    </p:spTree>
    <p:extLst>
      <p:ext uri="{BB962C8B-B14F-4D97-AF65-F5344CB8AC3E}">
        <p14:creationId xmlns:p14="http://schemas.microsoft.com/office/powerpoint/2010/main" val="43743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02299" cy="348711"/>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5231640" y="1"/>
            <a:ext cx="4002299" cy="348711"/>
          </a:xfrm>
          <a:prstGeom prst="rect">
            <a:avLst/>
          </a:prstGeom>
        </p:spPr>
        <p:txBody>
          <a:bodyPr vert="horz" lIns="92492" tIns="46246" rIns="92492" bIns="46246" rtlCol="0"/>
          <a:lstStyle>
            <a:lvl1pPr algn="r">
              <a:defRPr sz="1200"/>
            </a:lvl1pPr>
          </a:lstStyle>
          <a:p>
            <a:fld id="{13997CBB-51D2-F34A-B03E-B678EF7A16BD}" type="datetimeFigureOut">
              <a:rPr lang="en-US" smtClean="0"/>
              <a:t>3/16/26</a:t>
            </a:fld>
            <a:endParaRPr lang="en-US"/>
          </a:p>
        </p:txBody>
      </p:sp>
      <p:sp>
        <p:nvSpPr>
          <p:cNvPr id="4" name="Slide Image Placeholder 3"/>
          <p:cNvSpPr>
            <a:spLocks noGrp="1" noRot="1" noChangeAspect="1"/>
          </p:cNvSpPr>
          <p:nvPr>
            <p:ph type="sldImg" idx="2"/>
          </p:nvPr>
        </p:nvSpPr>
        <p:spPr>
          <a:xfrm>
            <a:off x="2532063" y="868363"/>
            <a:ext cx="4171950" cy="2346325"/>
          </a:xfrm>
          <a:prstGeom prst="rect">
            <a:avLst/>
          </a:prstGeom>
          <a:noFill/>
          <a:ln w="12700">
            <a:solidFill>
              <a:prstClr val="black"/>
            </a:solidFill>
          </a:ln>
        </p:spPr>
        <p:txBody>
          <a:bodyPr vert="horz" lIns="92492" tIns="46246" rIns="92492" bIns="46246" rtlCol="0" anchor="ctr"/>
          <a:lstStyle/>
          <a:p>
            <a:endParaRPr lang="en-US"/>
          </a:p>
        </p:txBody>
      </p:sp>
      <p:sp>
        <p:nvSpPr>
          <p:cNvPr id="6" name="Footer Placeholder 5"/>
          <p:cNvSpPr>
            <a:spLocks noGrp="1"/>
          </p:cNvSpPr>
          <p:nvPr>
            <p:ph type="ftr" sz="quarter" idx="4"/>
          </p:nvPr>
        </p:nvSpPr>
        <p:spPr>
          <a:xfrm>
            <a:off x="1" y="6601366"/>
            <a:ext cx="4002299" cy="348710"/>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5231640" y="6601366"/>
            <a:ext cx="4002299" cy="348710"/>
          </a:xfrm>
          <a:prstGeom prst="rect">
            <a:avLst/>
          </a:prstGeom>
        </p:spPr>
        <p:txBody>
          <a:bodyPr vert="horz" lIns="92492" tIns="46246" rIns="92492" bIns="46246" rtlCol="0" anchor="b"/>
          <a:lstStyle>
            <a:lvl1pPr algn="r">
              <a:defRPr sz="1200"/>
            </a:lvl1pPr>
          </a:lstStyle>
          <a:p>
            <a:fld id="{DAAAB637-E086-024F-AEBB-05710D13ACB5}" type="slidenum">
              <a:rPr lang="en-US" smtClean="0"/>
              <a:t>‹#›</a:t>
            </a:fld>
            <a:endParaRPr lang="en-US"/>
          </a:p>
        </p:txBody>
      </p:sp>
      <p:sp>
        <p:nvSpPr>
          <p:cNvPr id="8" name="Notes Placeholder 7">
            <a:extLst>
              <a:ext uri="{FF2B5EF4-FFF2-40B4-BE49-F238E27FC236}">
                <a16:creationId xmlns:a16="http://schemas.microsoft.com/office/drawing/2014/main" id="{0A6035DE-1006-6BCF-41FA-938EAA00FD26}"/>
              </a:ext>
            </a:extLst>
          </p:cNvPr>
          <p:cNvSpPr>
            <a:spLocks noGrp="1"/>
          </p:cNvSpPr>
          <p:nvPr>
            <p:ph type="body" sz="quarter" idx="3"/>
          </p:nvPr>
        </p:nvSpPr>
        <p:spPr>
          <a:xfrm>
            <a:off x="923608" y="3344725"/>
            <a:ext cx="7388860" cy="2736592"/>
          </a:xfrm>
          <a:prstGeom prst="rect">
            <a:avLst/>
          </a:prstGeom>
        </p:spPr>
        <p:txBody>
          <a:bodyPr vert="horz" lIns="92492" tIns="46246" rIns="92492" bIns="46246" rtlCol="0"/>
          <a:lstStyle/>
          <a:p>
            <a:pPr lvl="0"/>
            <a:r>
              <a:rPr lang="en-US"/>
              <a:t>Notes</a:t>
            </a:r>
          </a:p>
        </p:txBody>
      </p:sp>
    </p:spTree>
    <p:extLst>
      <p:ext uri="{BB962C8B-B14F-4D97-AF65-F5344CB8AC3E}">
        <p14:creationId xmlns:p14="http://schemas.microsoft.com/office/powerpoint/2010/main" val="429960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spcBef>
                <a:spcPct val="0"/>
              </a:spcBef>
              <a:defRPr/>
            </a:pPr>
            <a:r>
              <a:rPr lang="en-US" altLang="en-US" dirty="0">
                <a:latin typeface="Calibri"/>
                <a:cs typeface="Calibri"/>
              </a:rPr>
              <a:t>Speaker Notes:</a:t>
            </a:r>
          </a:p>
          <a:p>
            <a:pPr>
              <a:spcBef>
                <a:spcPct val="0"/>
              </a:spcBef>
              <a:defRPr/>
            </a:pPr>
            <a:r>
              <a:rPr lang="en-US" dirty="0"/>
              <a:t>Thank you for the opportunity to share DTRN360 with the Overdose System of Care Committee.  As a psychiatric nurse with over 25 years of experience across levels of behavioral health care in the tristate area joining DSAMH to embark upon the care coordination journey is a career highlight.  After two Requests for proposal we are happy to announce this project in collaboration with Bamboo Health and FindHelp….    DTRN360 has arrived. </a:t>
            </a:r>
          </a:p>
        </p:txBody>
      </p:sp>
      <p:sp>
        <p:nvSpPr>
          <p:cNvPr id="4" name="Slide Number Placeholder 3"/>
          <p:cNvSpPr>
            <a:spLocks noGrp="1"/>
          </p:cNvSpPr>
          <p:nvPr>
            <p:ph type="sldNum" sz="quarter" idx="10"/>
          </p:nvPr>
        </p:nvSpPr>
        <p:spPr>
          <a:xfrm>
            <a:off x="9313360" y="7145827"/>
            <a:ext cx="505831" cy="183046"/>
          </a:xfrm>
        </p:spPr>
        <p:txBody>
          <a:bodyPr/>
          <a:lstStyle/>
          <a:p>
            <a:fld id="{9399841C-1854-8B41-A47B-C358FF8B09E6}" type="slidenum">
              <a:rPr lang="en-US" smtClean="0">
                <a:latin typeface="Gill Sans MT" panose="020B0502020104020203" pitchFamily="34" charset="0"/>
              </a:rPr>
              <a:t>1</a:t>
            </a:fld>
            <a:endParaRPr lang="en-US">
              <a:latin typeface="Gill Sans MT" panose="020B0502020104020203" pitchFamily="34" charset="0"/>
            </a:endParaRPr>
          </a:p>
        </p:txBody>
      </p:sp>
      <p:sp>
        <p:nvSpPr>
          <p:cNvPr id="5" name="Footer Placeholder 4"/>
          <p:cNvSpPr>
            <a:spLocks noGrp="1"/>
          </p:cNvSpPr>
          <p:nvPr>
            <p:ph type="ftr" sz="quarter" idx="11"/>
          </p:nvPr>
        </p:nvSpPr>
        <p:spPr/>
        <p:txBody>
          <a:bodyPr/>
          <a:lstStyle/>
          <a:p>
            <a:r>
              <a:rPr lang="en-US" err="1">
                <a:latin typeface="Gill Sans MT" panose="020B0502020104020203" pitchFamily="34" charset="0"/>
              </a:rPr>
              <a:t>ltj</a:t>
            </a:r>
            <a:endParaRPr lang="en-US">
              <a:latin typeface="Gill Sans MT" panose="020B0502020104020203" pitchFamily="34" charset="0"/>
            </a:endParaRPr>
          </a:p>
        </p:txBody>
      </p:sp>
      <p:sp>
        <p:nvSpPr>
          <p:cNvPr id="6" name="TextBox 5"/>
          <p:cNvSpPr txBox="1"/>
          <p:nvPr/>
        </p:nvSpPr>
        <p:spPr>
          <a:xfrm>
            <a:off x="159386" y="143119"/>
            <a:ext cx="6439038" cy="390347"/>
          </a:xfrm>
          <a:prstGeom prst="rect">
            <a:avLst/>
          </a:prstGeom>
          <a:noFill/>
        </p:spPr>
        <p:txBody>
          <a:bodyPr wrap="square" lIns="112250" tIns="56126" rIns="112250" bIns="56126" rtlCol="0">
            <a:spAutoFit/>
          </a:bodyPr>
          <a:lstStyle/>
          <a:p>
            <a:r>
              <a:rPr lang="en-US"/>
              <a:t>DRAFT – PRESENTATION TEMPLATE</a:t>
            </a:r>
          </a:p>
        </p:txBody>
      </p:sp>
    </p:spTree>
    <p:extLst>
      <p:ext uri="{BB962C8B-B14F-4D97-AF65-F5344CB8AC3E}">
        <p14:creationId xmlns:p14="http://schemas.microsoft.com/office/powerpoint/2010/main" val="52597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AAB637-E086-024F-AEBB-05710D13ACB5}" type="slidenum">
              <a:rPr lang="en-US" smtClean="0"/>
              <a:t>4</a:t>
            </a:fld>
            <a:endParaRPr lang="en-US"/>
          </a:p>
        </p:txBody>
      </p:sp>
    </p:spTree>
    <p:extLst>
      <p:ext uri="{BB962C8B-B14F-4D97-AF65-F5344CB8AC3E}">
        <p14:creationId xmlns:p14="http://schemas.microsoft.com/office/powerpoint/2010/main" val="397543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912813"/>
            <a:ext cx="8108951" cy="4560887"/>
          </a:xfrm>
        </p:spPr>
        <p:txBody>
          <a:bodyPr/>
          <a:lstStyle/>
          <a:p>
            <a:endParaRPr lang="en-US"/>
          </a:p>
        </p:txBody>
      </p:sp>
      <p:sp>
        <p:nvSpPr>
          <p:cNvPr id="3" name="Notes Placeholder 2"/>
          <p:cNvSpPr>
            <a:spLocks noGrp="1"/>
          </p:cNvSpPr>
          <p:nvPr>
            <p:ph type="body" idx="1"/>
          </p:nvPr>
        </p:nvSpPr>
        <p:spPr/>
        <p:txBody>
          <a:bodyPr>
            <a:normAutofit/>
          </a:bodyPr>
          <a:lstStyle/>
          <a:p>
            <a:r>
              <a:rPr lang="en-US" i="0" u="sng" baseline="0"/>
              <a:t>Speaking Notes</a:t>
            </a:r>
          </a:p>
          <a:p>
            <a:pPr>
              <a:buFont typeface="Arial" pitchFamily="34" charset="0"/>
              <a:buChar char="•"/>
            </a:pPr>
            <a:r>
              <a:rPr lang="en-US" i="0" u="none" baseline="0"/>
              <a:t>Now, let’s look at what things would look like using our platform and solutions.</a:t>
            </a:r>
            <a:r>
              <a:rPr lang="en-US"/>
              <a:t> </a:t>
            </a:r>
            <a:endParaRPr lang="en-US" i="0" u="none" baseline="0">
              <a:cs typeface="Calibri"/>
            </a:endParaRPr>
          </a:p>
          <a:p>
            <a:pPr>
              <a:buFont typeface="Arial" pitchFamily="34" charset="0"/>
              <a:buChar char="•"/>
            </a:pPr>
            <a:r>
              <a:rPr lang="en-US" i="0" u="none" baseline="0"/>
              <a:t>The point of this slide is to illustrate who we connect to and utilize services</a:t>
            </a:r>
            <a:r>
              <a:rPr lang="en-US"/>
              <a:t> </a:t>
            </a:r>
            <a:endParaRPr lang="en-US" i="0" u="none" baseline="0">
              <a:cs typeface="Calibri"/>
            </a:endParaRPr>
          </a:p>
          <a:p>
            <a:pPr lvl="1">
              <a:buFont typeface="Arial" pitchFamily="34" charset="0"/>
              <a:buChar char="•"/>
            </a:pPr>
            <a:r>
              <a:rPr lang="en-US" i="0" u="none" baseline="0"/>
              <a:t>While this looks really streamlined, there is a lot of complexity behind this</a:t>
            </a:r>
            <a:endParaRPr lang="en-US" i="0" u="none" baseline="0">
              <a:cs typeface="Calibri"/>
            </a:endParaRPr>
          </a:p>
          <a:p>
            <a:pPr lvl="1">
              <a:buFont typeface="Arial" pitchFamily="34" charset="0"/>
              <a:buNone/>
            </a:pPr>
            <a:r>
              <a:rPr lang="en-US"/>
              <a:t>•Instead of client information being siloed at the provider/agency EHR DTRN360 is at the core of bidirectional information sharing</a:t>
            </a:r>
          </a:p>
          <a:p>
            <a:pPr lvl="1">
              <a:buFont typeface="Arial" pitchFamily="34" charset="0"/>
              <a:buChar char="•"/>
            </a:pPr>
            <a:r>
              <a:rPr lang="en-US"/>
              <a:t>This premise is based on each provider agencies input into the platform</a:t>
            </a:r>
            <a:endParaRPr lang="en-US">
              <a:cs typeface="Calibri"/>
            </a:endParaRPr>
          </a:p>
          <a:p>
            <a:pPr lvl="1">
              <a:buFont typeface="Arial" pitchFamily="34" charset="0"/>
              <a:buChar char="•"/>
            </a:pPr>
            <a:r>
              <a:rPr lang="en-US"/>
              <a:t>For example hospital systems agreeance to share ADL is transmitted as an alert to providers their client is admitted to an inpatient level of care</a:t>
            </a:r>
            <a:endParaRPr lang="en-US">
              <a:cs typeface="Calibri"/>
            </a:endParaRPr>
          </a:p>
          <a:p>
            <a:pPr lvl="1">
              <a:buFont typeface="Arial" pitchFamily="34" charset="0"/>
              <a:buChar char="•"/>
            </a:pPr>
            <a:endParaRPr lang="en-US">
              <a:cs typeface="Calibri"/>
            </a:endParaRPr>
          </a:p>
        </p:txBody>
      </p:sp>
      <p:sp>
        <p:nvSpPr>
          <p:cNvPr id="4" name="Slide Number Placeholder 3"/>
          <p:cNvSpPr>
            <a:spLocks noGrp="1"/>
          </p:cNvSpPr>
          <p:nvPr>
            <p:ph type="sldNum" sz="quarter" idx="10"/>
          </p:nvPr>
        </p:nvSpPr>
        <p:spPr/>
        <p:txBody>
          <a:bodyPr/>
          <a:lstStyle/>
          <a:p>
            <a:fld id="{5800B256-47F7-1F4C-B997-54B1CD291253}" type="slidenum">
              <a:rPr lang="en-US" smtClean="0"/>
              <a:pPr/>
              <a:t>6</a:t>
            </a:fld>
            <a:endParaRPr lang="en-US"/>
          </a:p>
        </p:txBody>
      </p:sp>
    </p:spTree>
    <p:extLst>
      <p:ext uri="{BB962C8B-B14F-4D97-AF65-F5344CB8AC3E}">
        <p14:creationId xmlns:p14="http://schemas.microsoft.com/office/powerpoint/2010/main" val="1755613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AAB637-E086-024F-AEBB-05710D13ACB5}" type="slidenum">
              <a:rPr lang="en-US" smtClean="0"/>
              <a:t>10</a:t>
            </a:fld>
            <a:endParaRPr lang="en-US"/>
          </a:p>
        </p:txBody>
      </p:sp>
    </p:spTree>
    <p:extLst>
      <p:ext uri="{BB962C8B-B14F-4D97-AF65-F5344CB8AC3E}">
        <p14:creationId xmlns:p14="http://schemas.microsoft.com/office/powerpoint/2010/main" val="3730174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txBody>
          <a:bodyPr/>
          <a:lstStyle/>
          <a:p>
            <a:endParaRPr lang="en-US"/>
          </a:p>
        </p:txBody>
      </p:sp>
      <p:sp>
        <p:nvSpPr>
          <p:cNvPr id="3" name="Notes Placeholder 2"/>
          <p:cNvSpPr>
            <a:spLocks noGrp="1"/>
          </p:cNvSpPr>
          <p:nvPr>
            <p:ph type="body" idx="1"/>
          </p:nvPr>
        </p:nvSpPr>
        <p:spPr/>
        <p:txBody>
          <a:bodyPr/>
          <a:lstStyle/>
          <a:p>
            <a:r>
              <a:rPr lang="en-US" u="sng"/>
              <a:t>Speaker Notes: (Michelle)</a:t>
            </a:r>
          </a:p>
          <a:p>
            <a:r>
              <a:rPr lang="en-US"/>
              <a:t>Click Link to access demo</a:t>
            </a:r>
          </a:p>
          <a:p>
            <a:endParaRPr lang="en-US"/>
          </a:p>
        </p:txBody>
      </p:sp>
    </p:spTree>
    <p:extLst>
      <p:ext uri="{BB962C8B-B14F-4D97-AF65-F5344CB8AC3E}">
        <p14:creationId xmlns:p14="http://schemas.microsoft.com/office/powerpoint/2010/main" val="1288173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4440CB5C-1435-5F2A-21DF-097E066F0A52}"/>
            </a:ext>
          </a:extLst>
        </p:cNvPr>
        <p:cNvGrpSpPr/>
        <p:nvPr/>
      </p:nvGrpSpPr>
      <p:grpSpPr>
        <a:xfrm>
          <a:off x="0" y="0"/>
          <a:ext cx="0" cy="0"/>
          <a:chOff x="0" y="0"/>
          <a:chExt cx="0" cy="0"/>
        </a:xfrm>
      </p:grpSpPr>
      <p:sp>
        <p:nvSpPr>
          <p:cNvPr id="177" name="Google Shape;177;p7:notes">
            <a:extLst>
              <a:ext uri="{FF2B5EF4-FFF2-40B4-BE49-F238E27FC236}">
                <a16:creationId xmlns:a16="http://schemas.microsoft.com/office/drawing/2014/main" id="{4C8FA245-FCAF-EB18-C30B-297D439EE818}"/>
              </a:ext>
            </a:extLst>
          </p:cNvPr>
          <p:cNvSpPr txBox="1">
            <a:spLocks noGrp="1"/>
          </p:cNvSpPr>
          <p:nvPr>
            <p:ph type="body" idx="1"/>
          </p:nvPr>
        </p:nvSpPr>
        <p:spPr>
          <a:xfrm>
            <a:off x="926677" y="4387136"/>
            <a:ext cx="5096722" cy="4156234"/>
          </a:xfrm>
          <a:prstGeom prst="rect">
            <a:avLst/>
          </a:prstGeom>
          <a:noFill/>
          <a:ln>
            <a:noFill/>
          </a:ln>
        </p:spPr>
        <p:txBody>
          <a:bodyPr spcFirstLastPara="1" wrap="square" lIns="92476" tIns="46226" rIns="92476" bIns="46226" anchor="t" anchorCtr="0">
            <a:noAutofit/>
          </a:bodyPr>
          <a:lstStyle/>
          <a:p>
            <a:pPr marL="0" indent="0"/>
            <a:r>
              <a:rPr lang="en-US"/>
              <a:t>The list for our next Go-Live Organizations. Go-Live is scheduled for 11/12</a:t>
            </a:r>
          </a:p>
        </p:txBody>
      </p:sp>
      <p:sp>
        <p:nvSpPr>
          <p:cNvPr id="178" name="Google Shape;178;p7:notes">
            <a:extLst>
              <a:ext uri="{FF2B5EF4-FFF2-40B4-BE49-F238E27FC236}">
                <a16:creationId xmlns:a16="http://schemas.microsoft.com/office/drawing/2014/main" id="{4332E678-D3C1-285D-7237-A71E6BE4111F}"/>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a:p>
        </p:txBody>
      </p:sp>
    </p:spTree>
    <p:extLst>
      <p:ext uri="{BB962C8B-B14F-4D97-AF65-F5344CB8AC3E}">
        <p14:creationId xmlns:p14="http://schemas.microsoft.com/office/powerpoint/2010/main" val="2416986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6.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microsoft.com/office/2007/relationships/hdphoto" Target="../media/hdphoto3.wdp"/><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5" Type="http://schemas.microsoft.com/office/2007/relationships/hdphoto" Target="../media/hdphoto4.wdp"/><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5" Type="http://schemas.microsoft.com/office/2007/relationships/hdphoto" Target="../media/hdphoto5.wdp"/><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gradFill>
          <a:gsLst>
            <a:gs pos="0">
              <a:schemeClr val="tx1">
                <a:shade val="30000"/>
                <a:satMod val="115000"/>
              </a:schemeClr>
            </a:gs>
            <a:gs pos="50000">
              <a:schemeClr val="tx1">
                <a:shade val="67500"/>
                <a:satMod val="115000"/>
              </a:schemeClr>
            </a:gs>
            <a:gs pos="100000">
              <a:schemeClr val="tx1">
                <a:shade val="100000"/>
                <a:satMod val="115000"/>
              </a:schemeClr>
            </a:gs>
          </a:gsLst>
          <a:lin ang="18900000" scaled="1"/>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6FE4D3-D428-5884-6A93-E9A86E1FE738}"/>
              </a:ext>
            </a:extLst>
          </p:cNvPr>
          <p:cNvSpPr>
            <a:spLocks noGrp="1"/>
          </p:cNvSpPr>
          <p:nvPr>
            <p:ph type="subTitle" idx="1" hasCustomPrompt="1"/>
          </p:nvPr>
        </p:nvSpPr>
        <p:spPr>
          <a:xfrm>
            <a:off x="609600" y="2986858"/>
            <a:ext cx="10972800" cy="457200"/>
          </a:xfrm>
        </p:spPr>
        <p:txBody>
          <a:bodyPr>
            <a:noAutofit/>
          </a:bodyPr>
          <a:lstStyle>
            <a:lvl1pPr marL="0" indent="0" algn="ctr">
              <a:buNone/>
              <a:defRPr sz="2800" b="0" i="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4" name="Date Placeholder 3">
            <a:extLst>
              <a:ext uri="{FF2B5EF4-FFF2-40B4-BE49-F238E27FC236}">
                <a16:creationId xmlns:a16="http://schemas.microsoft.com/office/drawing/2014/main" id="{7A9220CD-C662-4DBF-3805-531618A81547}"/>
              </a:ext>
            </a:extLst>
          </p:cNvPr>
          <p:cNvSpPr>
            <a:spLocks noGrp="1"/>
          </p:cNvSpPr>
          <p:nvPr>
            <p:ph type="dt" sz="half" idx="10"/>
          </p:nvPr>
        </p:nvSpPr>
        <p:spPr>
          <a:xfrm>
            <a:off x="609600" y="5836491"/>
            <a:ext cx="10061448" cy="365125"/>
          </a:xfrm>
        </p:spPr>
        <p:txBody>
          <a:bodyPr/>
          <a:lstStyle>
            <a:lvl1pPr>
              <a:defRPr lang="en-US" sz="2000" b="0" i="0" kern="1200" cap="all" baseline="0" smtClean="0">
                <a:solidFill>
                  <a:schemeClr val="bg1"/>
                </a:solidFill>
                <a:latin typeface="PT Sans Narrow" panose="020B0506020203020204" pitchFamily="34" charset="77"/>
                <a:ea typeface="+mn-ea"/>
                <a:cs typeface="+mn-cs"/>
              </a:defRPr>
            </a:lvl1pPr>
          </a:lstStyle>
          <a:p>
            <a:fld id="{CA95198B-657B-034C-B709-070010317C50}" type="datetime4">
              <a:rPr lang="en-US" smtClean="0"/>
              <a:pPr/>
              <a:t>March 16, 2026</a:t>
            </a:fld>
            <a:endParaRPr lang="en-US"/>
          </a:p>
        </p:txBody>
      </p:sp>
      <p:sp>
        <p:nvSpPr>
          <p:cNvPr id="7" name="Title 6">
            <a:extLst>
              <a:ext uri="{FF2B5EF4-FFF2-40B4-BE49-F238E27FC236}">
                <a16:creationId xmlns:a16="http://schemas.microsoft.com/office/drawing/2014/main" id="{4952A3E0-75F1-7D8C-599E-A60060F0D195}"/>
              </a:ext>
            </a:extLst>
          </p:cNvPr>
          <p:cNvSpPr>
            <a:spLocks noGrp="1"/>
          </p:cNvSpPr>
          <p:nvPr>
            <p:ph type="title" hasCustomPrompt="1"/>
          </p:nvPr>
        </p:nvSpPr>
        <p:spPr>
          <a:xfrm>
            <a:off x="609600" y="2072458"/>
            <a:ext cx="10972800" cy="914400"/>
          </a:xfrm>
        </p:spPr>
        <p:txBody>
          <a:bodyPr anchor="b"/>
          <a:lstStyle>
            <a:lvl1pPr algn="ctr">
              <a:defRPr b="1"/>
            </a:lvl1pPr>
          </a:lstStyle>
          <a:p>
            <a:r>
              <a:rPr lang="en-US"/>
              <a:t>title</a:t>
            </a:r>
          </a:p>
        </p:txBody>
      </p:sp>
      <p:pic>
        <p:nvPicPr>
          <p:cNvPr id="9" name="Picture 8">
            <a:extLst>
              <a:ext uri="{FF2B5EF4-FFF2-40B4-BE49-F238E27FC236}">
                <a16:creationId xmlns:a16="http://schemas.microsoft.com/office/drawing/2014/main" id="{DC9B7C9F-0D72-D103-A3BE-45C4C3E7F4A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9051" y="230819"/>
            <a:ext cx="9953898" cy="914400"/>
          </a:xfrm>
          <a:prstGeom prst="rect">
            <a:avLst/>
          </a:prstGeom>
          <a:effectLst/>
        </p:spPr>
      </p:pic>
      <p:pic>
        <p:nvPicPr>
          <p:cNvPr id="10" name="Picture 9" descr="Logo&#10;&#10;Description automatically generated">
            <a:extLst>
              <a:ext uri="{FF2B5EF4-FFF2-40B4-BE49-F238E27FC236}">
                <a16:creationId xmlns:a16="http://schemas.microsoft.com/office/drawing/2014/main" id="{0FF8655B-B4ED-A147-5A16-DD8B5B3FEEFF}"/>
              </a:ext>
            </a:extLst>
          </p:cNvPr>
          <p:cNvPicPr>
            <a:picLocks noChangeAspect="1"/>
          </p:cNvPicPr>
          <p:nvPr userDrawn="1"/>
        </p:nvPicPr>
        <p:blipFill>
          <a:blip r:embed="rId3" cstate="email">
            <a:lum bright="70000" contrast="-70000"/>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tretch>
            <a:fillRect/>
          </a:stretch>
        </p:blipFill>
        <p:spPr>
          <a:xfrm>
            <a:off x="11072949" y="5712781"/>
            <a:ext cx="929768" cy="914400"/>
          </a:xfrm>
          <a:prstGeom prst="rect">
            <a:avLst/>
          </a:prstGeom>
          <a:ln>
            <a:noFill/>
          </a:ln>
          <a:effectLst/>
        </p:spPr>
      </p:pic>
      <p:sp>
        <p:nvSpPr>
          <p:cNvPr id="12" name="Text Placeholder 11">
            <a:extLst>
              <a:ext uri="{FF2B5EF4-FFF2-40B4-BE49-F238E27FC236}">
                <a16:creationId xmlns:a16="http://schemas.microsoft.com/office/drawing/2014/main" id="{5A2B90C3-1DBC-E76B-C9FC-746236EA2F78}"/>
              </a:ext>
            </a:extLst>
          </p:cNvPr>
          <p:cNvSpPr>
            <a:spLocks noGrp="1"/>
          </p:cNvSpPr>
          <p:nvPr>
            <p:ph type="body" sz="quarter" idx="11" hasCustomPrompt="1"/>
          </p:nvPr>
        </p:nvSpPr>
        <p:spPr>
          <a:xfrm>
            <a:off x="609600" y="4383568"/>
            <a:ext cx="10061448" cy="457200"/>
          </a:xfrm>
        </p:spPr>
        <p:txBody>
          <a:bodyPr anchor="ctr">
            <a:normAutofit/>
          </a:bodyPr>
          <a:lstStyle>
            <a:lvl1pPr marL="0" indent="0">
              <a:buNone/>
              <a:defRPr sz="2000" b="0" i="0" cap="all" baseline="0">
                <a:solidFill>
                  <a:schemeClr val="bg1"/>
                </a:solidFill>
                <a:latin typeface="PT Sans Narrow" panose="020B0506020203020204" pitchFamily="34" charset="77"/>
              </a:defRPr>
            </a:lvl1pPr>
          </a:lstStyle>
          <a:p>
            <a:pPr lvl="0"/>
            <a:r>
              <a:rPr lang="en-US" cap="all" baseline="0"/>
              <a:t>Presenter name</a:t>
            </a:r>
            <a:endParaRPr lang="en-US"/>
          </a:p>
        </p:txBody>
      </p:sp>
      <p:sp>
        <p:nvSpPr>
          <p:cNvPr id="13" name="Text Placeholder 11">
            <a:extLst>
              <a:ext uri="{FF2B5EF4-FFF2-40B4-BE49-F238E27FC236}">
                <a16:creationId xmlns:a16="http://schemas.microsoft.com/office/drawing/2014/main" id="{8745A5AD-050D-6AA0-88DC-F3DC64AE8550}"/>
              </a:ext>
            </a:extLst>
          </p:cNvPr>
          <p:cNvSpPr>
            <a:spLocks noGrp="1"/>
          </p:cNvSpPr>
          <p:nvPr>
            <p:ph type="body" sz="quarter" idx="12" hasCustomPrompt="1"/>
          </p:nvPr>
        </p:nvSpPr>
        <p:spPr>
          <a:xfrm>
            <a:off x="609600" y="4853323"/>
            <a:ext cx="10061448" cy="457200"/>
          </a:xfrm>
        </p:spPr>
        <p:txBody>
          <a:bodyPr anchor="ctr">
            <a:normAutofit/>
          </a:bodyPr>
          <a:lstStyle>
            <a:lvl1pPr marL="0" indent="0">
              <a:buNone/>
              <a:defRPr sz="2000" b="0" i="0" cap="all" baseline="0">
                <a:solidFill>
                  <a:schemeClr val="bg1"/>
                </a:solidFill>
                <a:latin typeface="PT Sans Narrow" panose="020B0506020203020204" pitchFamily="34" charset="77"/>
              </a:defRPr>
            </a:lvl1pPr>
          </a:lstStyle>
          <a:p>
            <a:pPr lvl="0"/>
            <a:r>
              <a:rPr lang="en-US" cap="all" baseline="0"/>
              <a:t>Presenter job title</a:t>
            </a:r>
            <a:endParaRPr lang="en-US"/>
          </a:p>
        </p:txBody>
      </p:sp>
      <p:sp>
        <p:nvSpPr>
          <p:cNvPr id="14" name="Text Placeholder 11">
            <a:extLst>
              <a:ext uri="{FF2B5EF4-FFF2-40B4-BE49-F238E27FC236}">
                <a16:creationId xmlns:a16="http://schemas.microsoft.com/office/drawing/2014/main" id="{278128AD-310D-E2B8-1CDE-F1B587495E61}"/>
              </a:ext>
            </a:extLst>
          </p:cNvPr>
          <p:cNvSpPr>
            <a:spLocks noGrp="1"/>
          </p:cNvSpPr>
          <p:nvPr>
            <p:ph type="body" sz="quarter" idx="13" hasCustomPrompt="1"/>
          </p:nvPr>
        </p:nvSpPr>
        <p:spPr>
          <a:xfrm>
            <a:off x="609600" y="5344272"/>
            <a:ext cx="10061448" cy="457200"/>
          </a:xfrm>
        </p:spPr>
        <p:txBody>
          <a:bodyPr anchor="ctr">
            <a:normAutofit/>
          </a:bodyPr>
          <a:lstStyle>
            <a:lvl1pPr marL="0" indent="0">
              <a:buNone/>
              <a:defRPr sz="2000" b="0" i="0" cap="all" baseline="0">
                <a:solidFill>
                  <a:schemeClr val="bg1"/>
                </a:solidFill>
                <a:latin typeface="PT Sans Narrow" panose="020B0506020203020204" pitchFamily="34" charset="77"/>
              </a:defRPr>
            </a:lvl1pPr>
          </a:lstStyle>
          <a:p>
            <a:pPr lvl="0"/>
            <a:r>
              <a:rPr lang="en-US" cap="all" baseline="0"/>
              <a:t>Presenter bureau/office</a:t>
            </a:r>
            <a:endParaRPr lang="en-US"/>
          </a:p>
        </p:txBody>
      </p:sp>
    </p:spTree>
    <p:extLst>
      <p:ext uri="{BB962C8B-B14F-4D97-AF65-F5344CB8AC3E}">
        <p14:creationId xmlns:p14="http://schemas.microsoft.com/office/powerpoint/2010/main" val="2166761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Compa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F2D56-8DBB-F352-1436-F94C4182854B}"/>
              </a:ext>
            </a:extLst>
          </p:cNvPr>
          <p:cNvSpPr>
            <a:spLocks noGrp="1"/>
          </p:cNvSpPr>
          <p:nvPr>
            <p:ph type="title" hasCustomPrompt="1"/>
          </p:nvPr>
        </p:nvSpPr>
        <p:spPr/>
        <p:txBody>
          <a:bodyPr/>
          <a:lstStyle>
            <a:lvl1pPr>
              <a:defRPr/>
            </a:lvl1pPr>
          </a:lstStyle>
          <a:p>
            <a:r>
              <a:rPr lang="en-US"/>
              <a:t>Slide title</a:t>
            </a:r>
          </a:p>
        </p:txBody>
      </p:sp>
      <p:sp>
        <p:nvSpPr>
          <p:cNvPr id="5" name="Date Placeholder 4">
            <a:extLst>
              <a:ext uri="{FF2B5EF4-FFF2-40B4-BE49-F238E27FC236}">
                <a16:creationId xmlns:a16="http://schemas.microsoft.com/office/drawing/2014/main" id="{D6C9956A-AE7A-98B5-7C7D-4401CDF7FCC6}"/>
              </a:ext>
            </a:extLst>
          </p:cNvPr>
          <p:cNvSpPr>
            <a:spLocks noGrp="1"/>
          </p:cNvSpPr>
          <p:nvPr>
            <p:ph type="dt" sz="half" idx="10"/>
          </p:nvPr>
        </p:nvSpPr>
        <p:spPr/>
        <p:txBody>
          <a:bodyPr/>
          <a:lstStyle/>
          <a:p>
            <a:fld id="{542009DA-EDE4-DF4F-9614-AB9049F8914A}" type="datetime4">
              <a:rPr lang="en-US" smtClean="0"/>
              <a:t>March 16, 2026</a:t>
            </a:fld>
            <a:endParaRPr lang="en-US"/>
          </a:p>
        </p:txBody>
      </p:sp>
      <p:sp>
        <p:nvSpPr>
          <p:cNvPr id="6" name="Footer Placeholder 5">
            <a:extLst>
              <a:ext uri="{FF2B5EF4-FFF2-40B4-BE49-F238E27FC236}">
                <a16:creationId xmlns:a16="http://schemas.microsoft.com/office/drawing/2014/main" id="{97F440F4-F7F7-541A-17C2-A43EC2AF02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6D9FCA-901A-84DB-87D3-EEEE8275F2A7}"/>
              </a:ext>
            </a:extLst>
          </p:cNvPr>
          <p:cNvSpPr>
            <a:spLocks noGrp="1"/>
          </p:cNvSpPr>
          <p:nvPr>
            <p:ph type="sldNum" sz="quarter" idx="12"/>
          </p:nvPr>
        </p:nvSpPr>
        <p:spPr/>
        <p:txBody>
          <a:bodyPr/>
          <a:lstStyle/>
          <a:p>
            <a:fld id="{2BD3860E-7D2C-3848-8BDF-0D1188E059BF}" type="slidenum">
              <a:rPr lang="en-US" smtClean="0"/>
              <a:t>‹#›</a:t>
            </a:fld>
            <a:endParaRPr lang="en-US"/>
          </a:p>
        </p:txBody>
      </p:sp>
      <p:sp>
        <p:nvSpPr>
          <p:cNvPr id="9" name="Text Placeholder 8">
            <a:extLst>
              <a:ext uri="{FF2B5EF4-FFF2-40B4-BE49-F238E27FC236}">
                <a16:creationId xmlns:a16="http://schemas.microsoft.com/office/drawing/2014/main" id="{A0A114C1-3A9E-2283-D785-681681185103}"/>
              </a:ext>
            </a:extLst>
          </p:cNvPr>
          <p:cNvSpPr>
            <a:spLocks noGrp="1"/>
          </p:cNvSpPr>
          <p:nvPr>
            <p:ph type="body" sz="quarter" idx="13" hasCustomPrompt="1"/>
          </p:nvPr>
        </p:nvSpPr>
        <p:spPr>
          <a:xfrm>
            <a:off x="865850" y="2524054"/>
            <a:ext cx="5029200" cy="3657600"/>
          </a:xfrm>
        </p:spPr>
        <p:txBody>
          <a:bodyPr>
            <a:normAutofit/>
          </a:bodyPr>
          <a:lstStyle>
            <a:lvl1pPr>
              <a:defRPr sz="1800"/>
            </a:lvl1pPr>
            <a:lvl2pPr>
              <a:defRPr sz="1800"/>
            </a:lvl2pPr>
            <a:lvl3pPr>
              <a:defRPr sz="1800"/>
            </a:lvl3pPr>
            <a:lvl4pPr>
              <a:defRPr sz="1800"/>
            </a:lvl4pPr>
            <a:lvl5pPr>
              <a:defRPr sz="18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0" name="Text Placeholder 8">
            <a:extLst>
              <a:ext uri="{FF2B5EF4-FFF2-40B4-BE49-F238E27FC236}">
                <a16:creationId xmlns:a16="http://schemas.microsoft.com/office/drawing/2014/main" id="{75320B99-0667-A42E-B32B-9ADA9145BEFA}"/>
              </a:ext>
            </a:extLst>
          </p:cNvPr>
          <p:cNvSpPr>
            <a:spLocks noGrp="1"/>
          </p:cNvSpPr>
          <p:nvPr>
            <p:ph type="body" sz="quarter" idx="14" hasCustomPrompt="1"/>
          </p:nvPr>
        </p:nvSpPr>
        <p:spPr>
          <a:xfrm>
            <a:off x="6296951" y="2524054"/>
            <a:ext cx="5029200" cy="3657600"/>
          </a:xfrm>
        </p:spPr>
        <p:txBody>
          <a:bodyPr>
            <a:normAutofit/>
          </a:bodyPr>
          <a:lstStyle>
            <a:lvl1pPr>
              <a:defRPr sz="1800"/>
            </a:lvl1pPr>
            <a:lvl2pPr>
              <a:defRPr sz="1800"/>
            </a:lvl2pPr>
            <a:lvl3pPr>
              <a:defRPr sz="1800"/>
            </a:lvl3pPr>
            <a:lvl4pPr>
              <a:defRPr sz="1800"/>
            </a:lvl4pPr>
            <a:lvl5pPr>
              <a:defRPr sz="18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1" name="Text Placeholder 8">
            <a:extLst>
              <a:ext uri="{FF2B5EF4-FFF2-40B4-BE49-F238E27FC236}">
                <a16:creationId xmlns:a16="http://schemas.microsoft.com/office/drawing/2014/main" id="{DEB4FFFA-7618-6A0D-5ACF-7AFB40256457}"/>
              </a:ext>
            </a:extLst>
          </p:cNvPr>
          <p:cNvSpPr>
            <a:spLocks noGrp="1"/>
          </p:cNvSpPr>
          <p:nvPr>
            <p:ph type="body" sz="quarter" idx="15" hasCustomPrompt="1"/>
          </p:nvPr>
        </p:nvSpPr>
        <p:spPr>
          <a:xfrm>
            <a:off x="865850" y="1522306"/>
            <a:ext cx="5029200" cy="914400"/>
          </a:xfrm>
        </p:spPr>
        <p:txBody>
          <a:bodyPr anchor="ctr">
            <a:normAutofit/>
          </a:bodyPr>
          <a:lstStyle>
            <a:lvl1pPr marL="0" indent="0">
              <a:buNone/>
              <a:defRPr sz="2400" b="1" cap="all" baseline="0"/>
            </a:lvl1pPr>
            <a:lvl2pPr>
              <a:defRPr sz="1800"/>
            </a:lvl2pPr>
            <a:lvl3pPr>
              <a:defRPr sz="1800"/>
            </a:lvl3pPr>
            <a:lvl4pPr>
              <a:defRPr sz="1800"/>
            </a:lvl4pPr>
            <a:lvl5pPr>
              <a:defRPr sz="1800"/>
            </a:lvl5pPr>
          </a:lstStyle>
          <a:p>
            <a:pPr lvl="0"/>
            <a:r>
              <a:rPr lang="en-US"/>
              <a:t>LIST HEADING</a:t>
            </a:r>
          </a:p>
        </p:txBody>
      </p:sp>
      <p:sp>
        <p:nvSpPr>
          <p:cNvPr id="12" name="Text Placeholder 8">
            <a:extLst>
              <a:ext uri="{FF2B5EF4-FFF2-40B4-BE49-F238E27FC236}">
                <a16:creationId xmlns:a16="http://schemas.microsoft.com/office/drawing/2014/main" id="{3380987F-F4EC-A303-AA66-FAB599CB823E}"/>
              </a:ext>
            </a:extLst>
          </p:cNvPr>
          <p:cNvSpPr>
            <a:spLocks noGrp="1"/>
          </p:cNvSpPr>
          <p:nvPr>
            <p:ph type="body" sz="quarter" idx="16" hasCustomPrompt="1"/>
          </p:nvPr>
        </p:nvSpPr>
        <p:spPr>
          <a:xfrm>
            <a:off x="6296950" y="1522306"/>
            <a:ext cx="5029200" cy="914400"/>
          </a:xfrm>
        </p:spPr>
        <p:txBody>
          <a:bodyPr anchor="ctr">
            <a:normAutofit/>
          </a:bodyPr>
          <a:lstStyle>
            <a:lvl1pPr marL="0" indent="0">
              <a:buNone/>
              <a:defRPr sz="2400" b="1" cap="all" baseline="0"/>
            </a:lvl1pPr>
            <a:lvl2pPr>
              <a:defRPr sz="1800"/>
            </a:lvl2pPr>
            <a:lvl3pPr>
              <a:defRPr sz="1800"/>
            </a:lvl3pPr>
            <a:lvl4pPr>
              <a:defRPr sz="1800"/>
            </a:lvl4pPr>
            <a:lvl5pPr>
              <a:defRPr sz="1800"/>
            </a:lvl5pPr>
          </a:lstStyle>
          <a:p>
            <a:pPr lvl="0"/>
            <a:r>
              <a:rPr lang="en-US"/>
              <a:t>LIST HEADING</a:t>
            </a:r>
          </a:p>
        </p:txBody>
      </p:sp>
    </p:spTree>
    <p:extLst>
      <p:ext uri="{BB962C8B-B14F-4D97-AF65-F5344CB8AC3E}">
        <p14:creationId xmlns:p14="http://schemas.microsoft.com/office/powerpoint/2010/main" val="32308212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heck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BE5D0-DE58-448C-BE54-57C5BFCD0700}"/>
              </a:ext>
            </a:extLst>
          </p:cNvPr>
          <p:cNvSpPr>
            <a:spLocks noGrp="1"/>
          </p:cNvSpPr>
          <p:nvPr>
            <p:ph type="title" hasCustomPrompt="1"/>
          </p:nvPr>
        </p:nvSpPr>
        <p:spPr/>
        <p:txBody>
          <a:bodyPr/>
          <a:lstStyle>
            <a:lvl1pPr>
              <a:defRPr/>
            </a:lvl1pPr>
          </a:lstStyle>
          <a:p>
            <a:r>
              <a:rPr lang="en-US"/>
              <a:t>Slide title</a:t>
            </a:r>
          </a:p>
        </p:txBody>
      </p:sp>
      <p:sp>
        <p:nvSpPr>
          <p:cNvPr id="3" name="Content Placeholder 2">
            <a:extLst>
              <a:ext uri="{FF2B5EF4-FFF2-40B4-BE49-F238E27FC236}">
                <a16:creationId xmlns:a16="http://schemas.microsoft.com/office/drawing/2014/main" id="{C4784ADE-3F48-AFD0-1C49-960098F90EF2}"/>
              </a:ext>
            </a:extLst>
          </p:cNvPr>
          <p:cNvSpPr>
            <a:spLocks noGrp="1"/>
          </p:cNvSpPr>
          <p:nvPr>
            <p:ph idx="1" hasCustomPrompt="1"/>
          </p:nvPr>
        </p:nvSpPr>
        <p:spPr/>
        <p:txBody>
          <a:bodyPr/>
          <a:lstStyle>
            <a:lvl1pPr marL="228600" indent="-228600">
              <a:buFont typeface="Wingdings" pitchFamily="2" charset="2"/>
              <a:buChar char="q"/>
              <a:defRPr/>
            </a:lvl1pPr>
            <a:lvl2pPr marL="685800" indent="-228600">
              <a:buFont typeface="Wingdings" pitchFamily="2" charset="2"/>
              <a:buChar char="q"/>
              <a:defRPr/>
            </a:lvl2pPr>
            <a:lvl3pPr marL="1143000" indent="-228600">
              <a:buFont typeface="Wingdings" pitchFamily="2" charset="2"/>
              <a:buChar char="q"/>
              <a:defRPr/>
            </a:lvl3pPr>
            <a:lvl4pPr marL="1600200" indent="-228600">
              <a:buFont typeface="Wingdings" pitchFamily="2" charset="2"/>
              <a:buChar char="q"/>
              <a:defRPr/>
            </a:lvl4pPr>
            <a:lvl5pPr marL="2057400" indent="-228600">
              <a:buFont typeface="Wingdings" pitchFamily="2" charset="2"/>
              <a:buChar char="q"/>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4AD56E-1905-B647-F65F-6D9260F25785}"/>
              </a:ext>
            </a:extLst>
          </p:cNvPr>
          <p:cNvSpPr>
            <a:spLocks noGrp="1"/>
          </p:cNvSpPr>
          <p:nvPr>
            <p:ph type="dt" sz="half" idx="10"/>
          </p:nvPr>
        </p:nvSpPr>
        <p:spPr/>
        <p:txBody>
          <a:bodyPr/>
          <a:lstStyle/>
          <a:p>
            <a:fld id="{0B707EC8-9B4A-E249-92E7-7D4C7C35E2FC}" type="datetime4">
              <a:rPr lang="en-US" smtClean="0"/>
              <a:t>March 16, 2026</a:t>
            </a:fld>
            <a:endParaRPr lang="en-US"/>
          </a:p>
        </p:txBody>
      </p:sp>
      <p:sp>
        <p:nvSpPr>
          <p:cNvPr id="5" name="Footer Placeholder 4">
            <a:extLst>
              <a:ext uri="{FF2B5EF4-FFF2-40B4-BE49-F238E27FC236}">
                <a16:creationId xmlns:a16="http://schemas.microsoft.com/office/drawing/2014/main" id="{31A5498B-C33A-98ED-C779-7DEC7A68C9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EB4CAC-C287-96FB-F344-D9D6F084EE05}"/>
              </a:ext>
            </a:extLst>
          </p:cNvPr>
          <p:cNvSpPr>
            <a:spLocks noGrp="1"/>
          </p:cNvSpPr>
          <p:nvPr>
            <p:ph type="sldNum" sz="quarter" idx="12"/>
          </p:nvPr>
        </p:nvSpPr>
        <p:spPr/>
        <p:txBody>
          <a:bodyPr/>
          <a:lstStyle/>
          <a:p>
            <a:fld id="{2BD3860E-7D2C-3848-8BDF-0D1188E059BF}" type="slidenum">
              <a:rPr lang="en-US" smtClean="0"/>
              <a:t>‹#›</a:t>
            </a:fld>
            <a:endParaRPr lang="en-US"/>
          </a:p>
        </p:txBody>
      </p:sp>
    </p:spTree>
    <p:extLst>
      <p:ext uri="{BB962C8B-B14F-4D97-AF65-F5344CB8AC3E}">
        <p14:creationId xmlns:p14="http://schemas.microsoft.com/office/powerpoint/2010/main" val="2798772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BE5D0-DE58-448C-BE54-57C5BFCD0700}"/>
              </a:ext>
            </a:extLst>
          </p:cNvPr>
          <p:cNvSpPr>
            <a:spLocks noGrp="1"/>
          </p:cNvSpPr>
          <p:nvPr>
            <p:ph type="title" hasCustomPrompt="1"/>
          </p:nvPr>
        </p:nvSpPr>
        <p:spPr/>
        <p:txBody>
          <a:bodyPr/>
          <a:lstStyle>
            <a:lvl1pPr>
              <a:defRPr/>
            </a:lvl1pPr>
          </a:lstStyle>
          <a:p>
            <a:r>
              <a:rPr lang="en-US"/>
              <a:t>Slide title</a:t>
            </a:r>
          </a:p>
        </p:txBody>
      </p:sp>
      <p:sp>
        <p:nvSpPr>
          <p:cNvPr id="3" name="Content Placeholder 2">
            <a:extLst>
              <a:ext uri="{FF2B5EF4-FFF2-40B4-BE49-F238E27FC236}">
                <a16:creationId xmlns:a16="http://schemas.microsoft.com/office/drawing/2014/main" id="{C4784ADE-3F48-AFD0-1C49-960098F90EF2}"/>
              </a:ext>
            </a:extLst>
          </p:cNvPr>
          <p:cNvSpPr>
            <a:spLocks noGrp="1"/>
          </p:cNvSpPr>
          <p:nvPr>
            <p:ph idx="1" hasCustomPrompt="1"/>
          </p:nvPr>
        </p:nvSpPr>
        <p:spPr>
          <a:xfrm>
            <a:off x="609600" y="1544356"/>
            <a:ext cx="10972800" cy="4572000"/>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4AD56E-1905-B647-F65F-6D9260F25785}"/>
              </a:ext>
            </a:extLst>
          </p:cNvPr>
          <p:cNvSpPr>
            <a:spLocks noGrp="1"/>
          </p:cNvSpPr>
          <p:nvPr>
            <p:ph type="dt" sz="half" idx="10"/>
          </p:nvPr>
        </p:nvSpPr>
        <p:spPr/>
        <p:txBody>
          <a:bodyPr/>
          <a:lstStyle/>
          <a:p>
            <a:fld id="{0B707EC8-9B4A-E249-92E7-7D4C7C35E2FC}" type="datetime4">
              <a:rPr lang="en-US" smtClean="0"/>
              <a:t>March 16, 2026</a:t>
            </a:fld>
            <a:endParaRPr lang="en-US"/>
          </a:p>
        </p:txBody>
      </p:sp>
      <p:sp>
        <p:nvSpPr>
          <p:cNvPr id="5" name="Footer Placeholder 4">
            <a:extLst>
              <a:ext uri="{FF2B5EF4-FFF2-40B4-BE49-F238E27FC236}">
                <a16:creationId xmlns:a16="http://schemas.microsoft.com/office/drawing/2014/main" id="{31A5498B-C33A-98ED-C779-7DEC7A68C9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EB4CAC-C287-96FB-F344-D9D6F084EE05}"/>
              </a:ext>
            </a:extLst>
          </p:cNvPr>
          <p:cNvSpPr>
            <a:spLocks noGrp="1"/>
          </p:cNvSpPr>
          <p:nvPr>
            <p:ph type="sldNum" sz="quarter" idx="12"/>
          </p:nvPr>
        </p:nvSpPr>
        <p:spPr/>
        <p:txBody>
          <a:bodyPr/>
          <a:lstStyle/>
          <a:p>
            <a:fld id="{2BD3860E-7D2C-3848-8BDF-0D1188E059BF}" type="slidenum">
              <a:rPr lang="en-US" smtClean="0"/>
              <a:t>‹#›</a:t>
            </a:fld>
            <a:endParaRPr lang="en-US"/>
          </a:p>
        </p:txBody>
      </p:sp>
    </p:spTree>
    <p:extLst>
      <p:ext uri="{BB962C8B-B14F-4D97-AF65-F5344CB8AC3E}">
        <p14:creationId xmlns:p14="http://schemas.microsoft.com/office/powerpoint/2010/main" val="3992934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0557-36C3-E0DE-FFD5-0777528D0E9B}"/>
              </a:ext>
            </a:extLst>
          </p:cNvPr>
          <p:cNvSpPr>
            <a:spLocks noGrp="1"/>
          </p:cNvSpPr>
          <p:nvPr>
            <p:ph type="title" hasCustomPrompt="1"/>
          </p:nvPr>
        </p:nvSpPr>
        <p:spPr/>
        <p:txBody>
          <a:bodyPr/>
          <a:lstStyle>
            <a:lvl1pPr>
              <a:defRPr/>
            </a:lvl1pPr>
          </a:lstStyle>
          <a:p>
            <a:r>
              <a:rPr lang="en-US"/>
              <a:t>timeline</a:t>
            </a:r>
          </a:p>
        </p:txBody>
      </p:sp>
      <p:sp>
        <p:nvSpPr>
          <p:cNvPr id="3" name="Date Placeholder 2">
            <a:extLst>
              <a:ext uri="{FF2B5EF4-FFF2-40B4-BE49-F238E27FC236}">
                <a16:creationId xmlns:a16="http://schemas.microsoft.com/office/drawing/2014/main" id="{88A4FC32-65EE-BB6C-22EB-0AA46B36058C}"/>
              </a:ext>
            </a:extLst>
          </p:cNvPr>
          <p:cNvSpPr>
            <a:spLocks noGrp="1"/>
          </p:cNvSpPr>
          <p:nvPr>
            <p:ph type="dt" sz="half" idx="10"/>
          </p:nvPr>
        </p:nvSpPr>
        <p:spPr/>
        <p:txBody>
          <a:bodyPr/>
          <a:lstStyle/>
          <a:p>
            <a:fld id="{3BC9A304-6E4D-A845-8D9D-46B754320F3D}" type="datetime4">
              <a:rPr lang="en-US" smtClean="0"/>
              <a:pPr/>
              <a:t>March 16, 2026</a:t>
            </a:fld>
            <a:endParaRPr lang="en-US"/>
          </a:p>
        </p:txBody>
      </p:sp>
      <p:sp>
        <p:nvSpPr>
          <p:cNvPr id="4" name="Footer Placeholder 3">
            <a:extLst>
              <a:ext uri="{FF2B5EF4-FFF2-40B4-BE49-F238E27FC236}">
                <a16:creationId xmlns:a16="http://schemas.microsoft.com/office/drawing/2014/main" id="{2824BB4C-40CA-7C77-1CC7-53935C9645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15F350-9CB4-3417-5CCB-E6003CA90D0C}"/>
              </a:ext>
            </a:extLst>
          </p:cNvPr>
          <p:cNvSpPr>
            <a:spLocks noGrp="1"/>
          </p:cNvSpPr>
          <p:nvPr>
            <p:ph type="sldNum" sz="quarter" idx="12"/>
          </p:nvPr>
        </p:nvSpPr>
        <p:spPr/>
        <p:txBody>
          <a:bodyPr/>
          <a:lstStyle/>
          <a:p>
            <a:fld id="{2BD3860E-7D2C-3848-8BDF-0D1188E059BF}" type="slidenum">
              <a:rPr lang="en-US" smtClean="0"/>
              <a:pPr/>
              <a:t>‹#›</a:t>
            </a:fld>
            <a:endParaRPr lang="en-US"/>
          </a:p>
        </p:txBody>
      </p:sp>
      <p:graphicFrame>
        <p:nvGraphicFramePr>
          <p:cNvPr id="9" name="Content Placeholder 3" descr="SmartArt timeline">
            <a:extLst>
              <a:ext uri="{FF2B5EF4-FFF2-40B4-BE49-F238E27FC236}">
                <a16:creationId xmlns:a16="http://schemas.microsoft.com/office/drawing/2014/main" id="{ABA8083F-44A6-3024-A754-F5F2918DCB9E}"/>
              </a:ext>
            </a:extLst>
          </p:cNvPr>
          <p:cNvGraphicFramePr>
            <a:graphicFrameLocks/>
          </p:cNvGraphicFramePr>
          <p:nvPr userDrawn="1">
            <p:extLst>
              <p:ext uri="{D42A27DB-BD31-4B8C-83A1-F6EECF244321}">
                <p14:modId xmlns:p14="http://schemas.microsoft.com/office/powerpoint/2010/main" val="3304521297"/>
              </p:ext>
            </p:extLst>
          </p:nvPr>
        </p:nvGraphicFramePr>
        <p:xfrm>
          <a:off x="609599" y="1563406"/>
          <a:ext cx="11066462" cy="4533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8B9EA25F-B711-81FC-FC0C-9F65ADDDE656}"/>
              </a:ext>
            </a:extLst>
          </p:cNvPr>
          <p:cNvSpPr txBox="1"/>
          <p:nvPr userDrawn="1"/>
        </p:nvSpPr>
        <p:spPr>
          <a:xfrm>
            <a:off x="1716446" y="3843959"/>
            <a:ext cx="546945" cy="307777"/>
          </a:xfrm>
          <a:prstGeom prst="rect">
            <a:avLst/>
          </a:prstGeom>
          <a:noFill/>
        </p:spPr>
        <p:txBody>
          <a:bodyPr wrap="none" rtlCol="0" anchor="ctr" anchorCtr="0">
            <a:spAutoFit/>
          </a:bodyPr>
          <a:lstStyle/>
          <a:p>
            <a:pPr algn="ctr"/>
            <a:r>
              <a:rPr lang="en-US" sz="1400" b="1">
                <a:solidFill>
                  <a:schemeClr val="tx1"/>
                </a:solidFill>
                <a:latin typeface="+mj-lt"/>
              </a:rPr>
              <a:t>20XX</a:t>
            </a:r>
          </a:p>
        </p:txBody>
      </p:sp>
      <p:sp>
        <p:nvSpPr>
          <p:cNvPr id="11" name="TextBox 10">
            <a:extLst>
              <a:ext uri="{FF2B5EF4-FFF2-40B4-BE49-F238E27FC236}">
                <a16:creationId xmlns:a16="http://schemas.microsoft.com/office/drawing/2014/main" id="{5068824D-DA99-EBE9-BA77-4317BADC7A73}"/>
              </a:ext>
            </a:extLst>
          </p:cNvPr>
          <p:cNvSpPr txBox="1"/>
          <p:nvPr userDrawn="1"/>
        </p:nvSpPr>
        <p:spPr>
          <a:xfrm>
            <a:off x="3080158" y="3500726"/>
            <a:ext cx="546945" cy="307777"/>
          </a:xfrm>
          <a:prstGeom prst="rect">
            <a:avLst/>
          </a:prstGeom>
          <a:noFill/>
        </p:spPr>
        <p:txBody>
          <a:bodyPr wrap="none" rtlCol="0" anchor="ctr" anchorCtr="0">
            <a:spAutoFit/>
          </a:bodyPr>
          <a:lstStyle/>
          <a:p>
            <a:pPr algn="ctr"/>
            <a:r>
              <a:rPr lang="en-US" sz="1400" b="1">
                <a:solidFill>
                  <a:schemeClr val="tx1"/>
                </a:solidFill>
                <a:latin typeface="+mj-lt"/>
              </a:rPr>
              <a:t>20XX</a:t>
            </a:r>
          </a:p>
        </p:txBody>
      </p:sp>
      <p:sp>
        <p:nvSpPr>
          <p:cNvPr id="12" name="TextBox 11">
            <a:extLst>
              <a:ext uri="{FF2B5EF4-FFF2-40B4-BE49-F238E27FC236}">
                <a16:creationId xmlns:a16="http://schemas.microsoft.com/office/drawing/2014/main" id="{F747FFB0-9E24-FBA7-57DC-9FCA21CC0BBA}"/>
              </a:ext>
            </a:extLst>
          </p:cNvPr>
          <p:cNvSpPr txBox="1"/>
          <p:nvPr userDrawn="1"/>
        </p:nvSpPr>
        <p:spPr>
          <a:xfrm>
            <a:off x="4481147" y="3843959"/>
            <a:ext cx="546945" cy="307777"/>
          </a:xfrm>
          <a:prstGeom prst="rect">
            <a:avLst/>
          </a:prstGeom>
          <a:noFill/>
        </p:spPr>
        <p:txBody>
          <a:bodyPr wrap="none" rtlCol="0" anchor="ctr" anchorCtr="0">
            <a:spAutoFit/>
          </a:bodyPr>
          <a:lstStyle/>
          <a:p>
            <a:pPr algn="ctr"/>
            <a:r>
              <a:rPr lang="en-US" sz="1400" b="1">
                <a:solidFill>
                  <a:schemeClr val="tx1"/>
                </a:solidFill>
                <a:latin typeface="+mj-lt"/>
              </a:rPr>
              <a:t>20XX</a:t>
            </a:r>
          </a:p>
        </p:txBody>
      </p:sp>
      <p:sp>
        <p:nvSpPr>
          <p:cNvPr id="13" name="TextBox 12">
            <a:extLst>
              <a:ext uri="{FF2B5EF4-FFF2-40B4-BE49-F238E27FC236}">
                <a16:creationId xmlns:a16="http://schemas.microsoft.com/office/drawing/2014/main" id="{6156BA64-4B85-D3CA-50D0-0BB65A37FEC7}"/>
              </a:ext>
            </a:extLst>
          </p:cNvPr>
          <p:cNvSpPr txBox="1"/>
          <p:nvPr userDrawn="1"/>
        </p:nvSpPr>
        <p:spPr>
          <a:xfrm>
            <a:off x="5851500" y="3500726"/>
            <a:ext cx="546945" cy="307777"/>
          </a:xfrm>
          <a:prstGeom prst="rect">
            <a:avLst/>
          </a:prstGeom>
          <a:noFill/>
        </p:spPr>
        <p:txBody>
          <a:bodyPr wrap="none" rtlCol="0" anchor="ctr" anchorCtr="0">
            <a:spAutoFit/>
          </a:bodyPr>
          <a:lstStyle/>
          <a:p>
            <a:pPr algn="ctr"/>
            <a:r>
              <a:rPr lang="en-US" sz="1400" b="1">
                <a:solidFill>
                  <a:schemeClr val="tx1"/>
                </a:solidFill>
                <a:latin typeface="+mj-lt"/>
              </a:rPr>
              <a:t>20XX</a:t>
            </a:r>
          </a:p>
        </p:txBody>
      </p:sp>
      <p:sp>
        <p:nvSpPr>
          <p:cNvPr id="14" name="TextBox 13">
            <a:extLst>
              <a:ext uri="{FF2B5EF4-FFF2-40B4-BE49-F238E27FC236}">
                <a16:creationId xmlns:a16="http://schemas.microsoft.com/office/drawing/2014/main" id="{B5AF4445-A077-EF91-DCE5-10200324ED37}"/>
              </a:ext>
            </a:extLst>
          </p:cNvPr>
          <p:cNvSpPr txBox="1"/>
          <p:nvPr userDrawn="1"/>
        </p:nvSpPr>
        <p:spPr>
          <a:xfrm>
            <a:off x="7245848" y="3843959"/>
            <a:ext cx="546945" cy="307777"/>
          </a:xfrm>
          <a:prstGeom prst="rect">
            <a:avLst/>
          </a:prstGeom>
          <a:noFill/>
        </p:spPr>
        <p:txBody>
          <a:bodyPr wrap="none" rtlCol="0" anchor="ctr" anchorCtr="0">
            <a:spAutoFit/>
          </a:bodyPr>
          <a:lstStyle/>
          <a:p>
            <a:pPr algn="ctr"/>
            <a:r>
              <a:rPr lang="en-US" sz="1400" b="1">
                <a:solidFill>
                  <a:schemeClr val="tx1"/>
                </a:solidFill>
                <a:latin typeface="+mj-lt"/>
              </a:rPr>
              <a:t>20XX</a:t>
            </a:r>
          </a:p>
        </p:txBody>
      </p:sp>
      <p:sp>
        <p:nvSpPr>
          <p:cNvPr id="15" name="TextBox 14">
            <a:extLst>
              <a:ext uri="{FF2B5EF4-FFF2-40B4-BE49-F238E27FC236}">
                <a16:creationId xmlns:a16="http://schemas.microsoft.com/office/drawing/2014/main" id="{C171979D-6669-18E0-17D2-367799ACCC61}"/>
              </a:ext>
            </a:extLst>
          </p:cNvPr>
          <p:cNvSpPr txBox="1"/>
          <p:nvPr userDrawn="1"/>
        </p:nvSpPr>
        <p:spPr>
          <a:xfrm>
            <a:off x="10010549" y="3843959"/>
            <a:ext cx="546945" cy="307777"/>
          </a:xfrm>
          <a:prstGeom prst="rect">
            <a:avLst/>
          </a:prstGeom>
          <a:noFill/>
        </p:spPr>
        <p:txBody>
          <a:bodyPr wrap="none" rtlCol="0" anchor="ctr" anchorCtr="0">
            <a:spAutoFit/>
          </a:bodyPr>
          <a:lstStyle/>
          <a:p>
            <a:pPr algn="ctr"/>
            <a:r>
              <a:rPr lang="en-US" sz="1400" b="1">
                <a:solidFill>
                  <a:schemeClr val="tx1"/>
                </a:solidFill>
                <a:latin typeface="+mj-lt"/>
              </a:rPr>
              <a:t>20XX</a:t>
            </a:r>
          </a:p>
        </p:txBody>
      </p:sp>
      <p:sp>
        <p:nvSpPr>
          <p:cNvPr id="16" name="TextBox 15">
            <a:extLst>
              <a:ext uri="{FF2B5EF4-FFF2-40B4-BE49-F238E27FC236}">
                <a16:creationId xmlns:a16="http://schemas.microsoft.com/office/drawing/2014/main" id="{6B014DFE-87B9-BBFA-4B82-B2ACC9484C29}"/>
              </a:ext>
            </a:extLst>
          </p:cNvPr>
          <p:cNvSpPr txBox="1"/>
          <p:nvPr userDrawn="1"/>
        </p:nvSpPr>
        <p:spPr>
          <a:xfrm>
            <a:off x="8625501" y="3500726"/>
            <a:ext cx="546945" cy="307777"/>
          </a:xfrm>
          <a:prstGeom prst="rect">
            <a:avLst/>
          </a:prstGeom>
          <a:noFill/>
        </p:spPr>
        <p:txBody>
          <a:bodyPr wrap="none" rtlCol="0" anchor="ctr" anchorCtr="0">
            <a:spAutoFit/>
          </a:bodyPr>
          <a:lstStyle/>
          <a:p>
            <a:pPr algn="ctr"/>
            <a:r>
              <a:rPr lang="en-US" sz="1400" b="1">
                <a:solidFill>
                  <a:schemeClr val="tx1"/>
                </a:solidFill>
                <a:latin typeface="+mj-lt"/>
              </a:rPr>
              <a:t>20XX</a:t>
            </a:r>
          </a:p>
        </p:txBody>
      </p:sp>
    </p:spTree>
    <p:extLst>
      <p:ext uri="{BB962C8B-B14F-4D97-AF65-F5344CB8AC3E}">
        <p14:creationId xmlns:p14="http://schemas.microsoft.com/office/powerpoint/2010/main" val="19322094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0557-36C3-E0DE-FFD5-0777528D0E9B}"/>
              </a:ext>
            </a:extLst>
          </p:cNvPr>
          <p:cNvSpPr>
            <a:spLocks noGrp="1"/>
          </p:cNvSpPr>
          <p:nvPr>
            <p:ph type="title" hasCustomPrompt="1"/>
          </p:nvPr>
        </p:nvSpPr>
        <p:spPr/>
        <p:txBody>
          <a:bodyPr/>
          <a:lstStyle>
            <a:lvl1pPr>
              <a:defRPr/>
            </a:lvl1pPr>
          </a:lstStyle>
          <a:p>
            <a:r>
              <a:rPr lang="en-US"/>
              <a:t>TIMELINE</a:t>
            </a:r>
          </a:p>
        </p:txBody>
      </p:sp>
      <p:sp>
        <p:nvSpPr>
          <p:cNvPr id="3" name="Date Placeholder 2">
            <a:extLst>
              <a:ext uri="{FF2B5EF4-FFF2-40B4-BE49-F238E27FC236}">
                <a16:creationId xmlns:a16="http://schemas.microsoft.com/office/drawing/2014/main" id="{88A4FC32-65EE-BB6C-22EB-0AA46B36058C}"/>
              </a:ext>
            </a:extLst>
          </p:cNvPr>
          <p:cNvSpPr>
            <a:spLocks noGrp="1"/>
          </p:cNvSpPr>
          <p:nvPr>
            <p:ph type="dt" sz="half" idx="10"/>
          </p:nvPr>
        </p:nvSpPr>
        <p:spPr/>
        <p:txBody>
          <a:bodyPr/>
          <a:lstStyle/>
          <a:p>
            <a:fld id="{3BC9A304-6E4D-A845-8D9D-46B754320F3D}" type="datetime4">
              <a:rPr lang="en-US" smtClean="0"/>
              <a:pPr/>
              <a:t>March 16, 2026</a:t>
            </a:fld>
            <a:endParaRPr lang="en-US"/>
          </a:p>
        </p:txBody>
      </p:sp>
      <p:sp>
        <p:nvSpPr>
          <p:cNvPr id="4" name="Footer Placeholder 3">
            <a:extLst>
              <a:ext uri="{FF2B5EF4-FFF2-40B4-BE49-F238E27FC236}">
                <a16:creationId xmlns:a16="http://schemas.microsoft.com/office/drawing/2014/main" id="{2824BB4C-40CA-7C77-1CC7-53935C9645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15F350-9CB4-3417-5CCB-E6003CA90D0C}"/>
              </a:ext>
            </a:extLst>
          </p:cNvPr>
          <p:cNvSpPr>
            <a:spLocks noGrp="1"/>
          </p:cNvSpPr>
          <p:nvPr>
            <p:ph type="sldNum" sz="quarter" idx="12"/>
          </p:nvPr>
        </p:nvSpPr>
        <p:spPr/>
        <p:txBody>
          <a:bodyPr/>
          <a:lstStyle/>
          <a:p>
            <a:fld id="{2BD3860E-7D2C-3848-8BDF-0D1188E059BF}" type="slidenum">
              <a:rPr lang="en-US" smtClean="0"/>
              <a:pPr/>
              <a:t>‹#›</a:t>
            </a:fld>
            <a:endParaRPr lang="en-US"/>
          </a:p>
        </p:txBody>
      </p:sp>
      <p:graphicFrame>
        <p:nvGraphicFramePr>
          <p:cNvPr id="6" name="Content Placeholder 3" descr="Placeholder Timeline">
            <a:extLst>
              <a:ext uri="{FF2B5EF4-FFF2-40B4-BE49-F238E27FC236}">
                <a16:creationId xmlns:a16="http://schemas.microsoft.com/office/drawing/2014/main" id="{CA3A025A-E238-F956-E39D-79E5EC4403A4}"/>
              </a:ext>
            </a:extLst>
          </p:cNvPr>
          <p:cNvGraphicFramePr>
            <a:graphicFrameLocks/>
          </p:cNvGraphicFramePr>
          <p:nvPr userDrawn="1">
            <p:extLst>
              <p:ext uri="{D42A27DB-BD31-4B8C-83A1-F6EECF244321}">
                <p14:modId xmlns:p14="http://schemas.microsoft.com/office/powerpoint/2010/main" val="2375224077"/>
              </p:ext>
            </p:extLst>
          </p:nvPr>
        </p:nvGraphicFramePr>
        <p:xfrm>
          <a:off x="609600" y="1544356"/>
          <a:ext cx="10972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9398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 Contact Info">
    <p:bg>
      <p:bgPr>
        <a:gradFill>
          <a:gsLst>
            <a:gs pos="0">
              <a:schemeClr val="tx1">
                <a:shade val="30000"/>
                <a:satMod val="115000"/>
              </a:schemeClr>
            </a:gs>
            <a:gs pos="50000">
              <a:schemeClr val="tx1">
                <a:shade val="67500"/>
                <a:satMod val="115000"/>
              </a:schemeClr>
            </a:gs>
            <a:gs pos="100000">
              <a:schemeClr val="tx1">
                <a:shade val="100000"/>
                <a:satMod val="115000"/>
              </a:schemeClr>
            </a:gs>
          </a:gsLst>
          <a:lin ang="18900000" scaled="1"/>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6FE4D3-D428-5884-6A93-E9A86E1FE738}"/>
              </a:ext>
            </a:extLst>
          </p:cNvPr>
          <p:cNvSpPr>
            <a:spLocks noGrp="1"/>
          </p:cNvSpPr>
          <p:nvPr>
            <p:ph type="subTitle" idx="1" hasCustomPrompt="1"/>
          </p:nvPr>
        </p:nvSpPr>
        <p:spPr>
          <a:xfrm>
            <a:off x="609600" y="2270195"/>
            <a:ext cx="10972800" cy="457200"/>
          </a:xfrm>
        </p:spPr>
        <p:txBody>
          <a:bodyPr>
            <a:noAutofit/>
          </a:bodyPr>
          <a:lstStyle>
            <a:lvl1pPr marL="0" indent="0" algn="l">
              <a:buNone/>
              <a:defRPr sz="2800" b="0" i="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4" name="Date Placeholder 3">
            <a:extLst>
              <a:ext uri="{FF2B5EF4-FFF2-40B4-BE49-F238E27FC236}">
                <a16:creationId xmlns:a16="http://schemas.microsoft.com/office/drawing/2014/main" id="{7A9220CD-C662-4DBF-3805-531618A81547}"/>
              </a:ext>
            </a:extLst>
          </p:cNvPr>
          <p:cNvSpPr>
            <a:spLocks noGrp="1"/>
          </p:cNvSpPr>
          <p:nvPr>
            <p:ph type="dt" sz="half" idx="10"/>
          </p:nvPr>
        </p:nvSpPr>
        <p:spPr>
          <a:xfrm>
            <a:off x="609600" y="2779475"/>
            <a:ext cx="10972800" cy="365125"/>
          </a:xfrm>
        </p:spPr>
        <p:txBody>
          <a:bodyPr/>
          <a:lstStyle>
            <a:lvl1pPr algn="l">
              <a:defRPr lang="en-US" sz="2000" b="0" i="0" kern="1200" cap="all" baseline="0" smtClean="0">
                <a:solidFill>
                  <a:schemeClr val="bg1"/>
                </a:solidFill>
                <a:latin typeface="PT Sans Narrow" panose="020B0506020203020204" pitchFamily="34" charset="77"/>
                <a:ea typeface="+mn-ea"/>
                <a:cs typeface="+mn-cs"/>
              </a:defRPr>
            </a:lvl1pPr>
          </a:lstStyle>
          <a:p>
            <a:fld id="{CA95198B-657B-034C-B709-070010317C50}" type="datetime4">
              <a:rPr lang="en-US" smtClean="0"/>
              <a:pPr/>
              <a:t>March 16, 2026</a:t>
            </a:fld>
            <a:endParaRPr lang="en-US"/>
          </a:p>
        </p:txBody>
      </p:sp>
      <p:sp>
        <p:nvSpPr>
          <p:cNvPr id="7" name="Title 6">
            <a:extLst>
              <a:ext uri="{FF2B5EF4-FFF2-40B4-BE49-F238E27FC236}">
                <a16:creationId xmlns:a16="http://schemas.microsoft.com/office/drawing/2014/main" id="{4952A3E0-75F1-7D8C-599E-A60060F0D195}"/>
              </a:ext>
            </a:extLst>
          </p:cNvPr>
          <p:cNvSpPr>
            <a:spLocks noGrp="1"/>
          </p:cNvSpPr>
          <p:nvPr>
            <p:ph type="title" hasCustomPrompt="1"/>
          </p:nvPr>
        </p:nvSpPr>
        <p:spPr>
          <a:xfrm>
            <a:off x="609600" y="1303715"/>
            <a:ext cx="10972800" cy="914400"/>
          </a:xfrm>
        </p:spPr>
        <p:txBody>
          <a:bodyPr anchor="b"/>
          <a:lstStyle>
            <a:lvl1pPr algn="l">
              <a:defRPr b="1"/>
            </a:lvl1pPr>
          </a:lstStyle>
          <a:p>
            <a:r>
              <a:rPr lang="en-US"/>
              <a:t>title</a:t>
            </a:r>
          </a:p>
        </p:txBody>
      </p:sp>
      <p:pic>
        <p:nvPicPr>
          <p:cNvPr id="9" name="Picture 8">
            <a:extLst>
              <a:ext uri="{FF2B5EF4-FFF2-40B4-BE49-F238E27FC236}">
                <a16:creationId xmlns:a16="http://schemas.microsoft.com/office/drawing/2014/main" id="{DC9B7C9F-0D72-D103-A3BE-45C4C3E7F4A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219215"/>
            <a:ext cx="9953898" cy="914400"/>
          </a:xfrm>
          <a:prstGeom prst="rect">
            <a:avLst/>
          </a:prstGeom>
          <a:effectLst/>
        </p:spPr>
      </p:pic>
      <p:pic>
        <p:nvPicPr>
          <p:cNvPr id="10" name="Picture 9" descr="Logo&#10;&#10;Description automatically generated">
            <a:extLst>
              <a:ext uri="{FF2B5EF4-FFF2-40B4-BE49-F238E27FC236}">
                <a16:creationId xmlns:a16="http://schemas.microsoft.com/office/drawing/2014/main" id="{0FF8655B-B4ED-A147-5A16-DD8B5B3FEEFF}"/>
              </a:ext>
            </a:extLst>
          </p:cNvPr>
          <p:cNvPicPr>
            <a:picLocks noChangeAspect="1"/>
          </p:cNvPicPr>
          <p:nvPr userDrawn="1"/>
        </p:nvPicPr>
        <p:blipFill>
          <a:blip r:embed="rId3" cstate="email">
            <a:lum bright="70000" contrast="-70000"/>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tretch>
            <a:fillRect/>
          </a:stretch>
        </p:blipFill>
        <p:spPr>
          <a:xfrm>
            <a:off x="11072949" y="5712781"/>
            <a:ext cx="929768" cy="914400"/>
          </a:xfrm>
          <a:prstGeom prst="rect">
            <a:avLst/>
          </a:prstGeom>
          <a:ln>
            <a:noFill/>
          </a:ln>
          <a:effectLst/>
        </p:spPr>
      </p:pic>
      <p:sp>
        <p:nvSpPr>
          <p:cNvPr id="12" name="Text Placeholder 11">
            <a:extLst>
              <a:ext uri="{FF2B5EF4-FFF2-40B4-BE49-F238E27FC236}">
                <a16:creationId xmlns:a16="http://schemas.microsoft.com/office/drawing/2014/main" id="{5A2B90C3-1DBC-E76B-C9FC-746236EA2F78}"/>
              </a:ext>
            </a:extLst>
          </p:cNvPr>
          <p:cNvSpPr>
            <a:spLocks noGrp="1"/>
          </p:cNvSpPr>
          <p:nvPr>
            <p:ph type="body" sz="quarter" idx="11" hasCustomPrompt="1"/>
          </p:nvPr>
        </p:nvSpPr>
        <p:spPr>
          <a:xfrm>
            <a:off x="611481" y="3484801"/>
            <a:ext cx="10061448" cy="457200"/>
          </a:xfrm>
        </p:spPr>
        <p:txBody>
          <a:bodyPr anchor="ctr">
            <a:normAutofit/>
          </a:bodyPr>
          <a:lstStyle>
            <a:lvl1pPr marL="0" indent="0">
              <a:buNone/>
              <a:defRPr sz="2000" b="0" i="0" cap="all" baseline="0">
                <a:solidFill>
                  <a:schemeClr val="bg1"/>
                </a:solidFill>
                <a:latin typeface="PT Sans Narrow" panose="020B0506020203020204" pitchFamily="34" charset="77"/>
              </a:defRPr>
            </a:lvl1pPr>
          </a:lstStyle>
          <a:p>
            <a:pPr lvl="0"/>
            <a:r>
              <a:rPr lang="en-US" cap="all" baseline="0"/>
              <a:t>Presenter name</a:t>
            </a:r>
            <a:endParaRPr lang="en-US"/>
          </a:p>
        </p:txBody>
      </p:sp>
      <p:sp>
        <p:nvSpPr>
          <p:cNvPr id="13" name="Text Placeholder 11">
            <a:extLst>
              <a:ext uri="{FF2B5EF4-FFF2-40B4-BE49-F238E27FC236}">
                <a16:creationId xmlns:a16="http://schemas.microsoft.com/office/drawing/2014/main" id="{8745A5AD-050D-6AA0-88DC-F3DC64AE8550}"/>
              </a:ext>
            </a:extLst>
          </p:cNvPr>
          <p:cNvSpPr>
            <a:spLocks noGrp="1"/>
          </p:cNvSpPr>
          <p:nvPr>
            <p:ph type="body" sz="quarter" idx="12" hasCustomPrompt="1"/>
          </p:nvPr>
        </p:nvSpPr>
        <p:spPr>
          <a:xfrm>
            <a:off x="611481" y="3954556"/>
            <a:ext cx="10061448" cy="457200"/>
          </a:xfrm>
        </p:spPr>
        <p:txBody>
          <a:bodyPr anchor="ctr">
            <a:normAutofit/>
          </a:bodyPr>
          <a:lstStyle>
            <a:lvl1pPr marL="0" indent="0">
              <a:buNone/>
              <a:defRPr sz="2000" b="0" i="0" cap="all" baseline="0">
                <a:solidFill>
                  <a:schemeClr val="bg1"/>
                </a:solidFill>
                <a:latin typeface="PT Sans Narrow" panose="020B0506020203020204" pitchFamily="34" charset="77"/>
              </a:defRPr>
            </a:lvl1pPr>
          </a:lstStyle>
          <a:p>
            <a:pPr lvl="0"/>
            <a:r>
              <a:rPr lang="en-US" cap="all" baseline="0"/>
              <a:t>Presenter job title</a:t>
            </a:r>
            <a:endParaRPr lang="en-US"/>
          </a:p>
        </p:txBody>
      </p:sp>
      <p:sp>
        <p:nvSpPr>
          <p:cNvPr id="14" name="Text Placeholder 11">
            <a:extLst>
              <a:ext uri="{FF2B5EF4-FFF2-40B4-BE49-F238E27FC236}">
                <a16:creationId xmlns:a16="http://schemas.microsoft.com/office/drawing/2014/main" id="{278128AD-310D-E2B8-1CDE-F1B587495E61}"/>
              </a:ext>
            </a:extLst>
          </p:cNvPr>
          <p:cNvSpPr>
            <a:spLocks noGrp="1"/>
          </p:cNvSpPr>
          <p:nvPr>
            <p:ph type="body" sz="quarter" idx="13" hasCustomPrompt="1"/>
          </p:nvPr>
        </p:nvSpPr>
        <p:spPr>
          <a:xfrm>
            <a:off x="611481" y="4445505"/>
            <a:ext cx="10061448" cy="457200"/>
          </a:xfrm>
        </p:spPr>
        <p:txBody>
          <a:bodyPr anchor="ctr">
            <a:normAutofit/>
          </a:bodyPr>
          <a:lstStyle>
            <a:lvl1pPr marL="0" indent="0">
              <a:buNone/>
              <a:defRPr sz="2000" b="0" i="0" cap="all" baseline="0">
                <a:solidFill>
                  <a:schemeClr val="bg1"/>
                </a:solidFill>
                <a:latin typeface="PT Sans Narrow" panose="020B0506020203020204" pitchFamily="34" charset="77"/>
              </a:defRPr>
            </a:lvl1pPr>
          </a:lstStyle>
          <a:p>
            <a:pPr lvl="0"/>
            <a:r>
              <a:rPr lang="en-US" cap="all" baseline="0"/>
              <a:t>Presenter bureau/office</a:t>
            </a:r>
            <a:endParaRPr lang="en-US"/>
          </a:p>
        </p:txBody>
      </p:sp>
      <p:sp>
        <p:nvSpPr>
          <p:cNvPr id="2" name="Text Placeholder 11">
            <a:extLst>
              <a:ext uri="{FF2B5EF4-FFF2-40B4-BE49-F238E27FC236}">
                <a16:creationId xmlns:a16="http://schemas.microsoft.com/office/drawing/2014/main" id="{6515AF07-FFE6-1752-A616-4B03EFD30119}"/>
              </a:ext>
            </a:extLst>
          </p:cNvPr>
          <p:cNvSpPr>
            <a:spLocks noGrp="1"/>
          </p:cNvSpPr>
          <p:nvPr>
            <p:ph type="body" sz="quarter" idx="14" hasCustomPrompt="1"/>
          </p:nvPr>
        </p:nvSpPr>
        <p:spPr>
          <a:xfrm>
            <a:off x="611481" y="4902705"/>
            <a:ext cx="10061448" cy="457200"/>
          </a:xfrm>
        </p:spPr>
        <p:txBody>
          <a:bodyPr anchor="ctr">
            <a:normAutofit/>
          </a:bodyPr>
          <a:lstStyle>
            <a:lvl1pPr marL="0" indent="0">
              <a:buNone/>
              <a:defRPr sz="2000" b="0" i="0" cap="all" baseline="0">
                <a:solidFill>
                  <a:schemeClr val="bg1"/>
                </a:solidFill>
                <a:latin typeface="PT Sans Narrow" panose="020B0506020203020204" pitchFamily="34" charset="77"/>
              </a:defRPr>
            </a:lvl1pPr>
          </a:lstStyle>
          <a:p>
            <a:pPr lvl="0"/>
            <a:r>
              <a:rPr lang="en-US" cap="all" baseline="0" err="1"/>
              <a:t>Your.name@Delaware.gov</a:t>
            </a:r>
            <a:endParaRPr lang="en-US"/>
          </a:p>
        </p:txBody>
      </p:sp>
      <p:sp>
        <p:nvSpPr>
          <p:cNvPr id="5" name="Text Placeholder 11">
            <a:extLst>
              <a:ext uri="{FF2B5EF4-FFF2-40B4-BE49-F238E27FC236}">
                <a16:creationId xmlns:a16="http://schemas.microsoft.com/office/drawing/2014/main" id="{0AE456E6-0DC1-0573-C3A8-65C71CB954F8}"/>
              </a:ext>
            </a:extLst>
          </p:cNvPr>
          <p:cNvSpPr>
            <a:spLocks noGrp="1"/>
          </p:cNvSpPr>
          <p:nvPr>
            <p:ph type="body" sz="quarter" idx="15" hasCustomPrompt="1"/>
          </p:nvPr>
        </p:nvSpPr>
        <p:spPr>
          <a:xfrm>
            <a:off x="611481" y="5379238"/>
            <a:ext cx="10061448" cy="457200"/>
          </a:xfrm>
        </p:spPr>
        <p:txBody>
          <a:bodyPr anchor="ctr">
            <a:normAutofit/>
          </a:bodyPr>
          <a:lstStyle>
            <a:lvl1pPr marL="0" indent="0">
              <a:buNone/>
              <a:defRPr sz="2000" b="0" i="0" cap="all" baseline="0">
                <a:solidFill>
                  <a:schemeClr val="bg1"/>
                </a:solidFill>
                <a:latin typeface="PT Sans Narrow" panose="020B0506020203020204" pitchFamily="34" charset="77"/>
              </a:defRPr>
            </a:lvl1pPr>
          </a:lstStyle>
          <a:p>
            <a:pPr lvl="0"/>
            <a:r>
              <a:rPr lang="en-US" cap="all" baseline="0"/>
              <a:t>(302) 123-4567</a:t>
            </a:r>
            <a:endParaRPr lang="en-US"/>
          </a:p>
        </p:txBody>
      </p:sp>
    </p:spTree>
    <p:extLst>
      <p:ext uri="{BB962C8B-B14F-4D97-AF65-F5344CB8AC3E}">
        <p14:creationId xmlns:p14="http://schemas.microsoft.com/office/powerpoint/2010/main" val="13183899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7" name="Rectangle 6"/>
          <p:cNvSpPr/>
          <p:nvPr/>
        </p:nvSpPr>
        <p:spPr>
          <a:xfrm>
            <a:off x="595590" y="4522572"/>
            <a:ext cx="10986811" cy="192255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595585" y="2047581"/>
            <a:ext cx="10986813" cy="722628"/>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95588" y="2793225"/>
            <a:ext cx="10986810"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Rectangle 11"/>
          <p:cNvSpPr/>
          <p:nvPr userDrawn="1"/>
        </p:nvSpPr>
        <p:spPr>
          <a:xfrm>
            <a:off x="597456" y="441325"/>
            <a:ext cx="3626545"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p:cNvSpPr/>
          <p:nvPr userDrawn="1"/>
        </p:nvSpPr>
        <p:spPr>
          <a:xfrm>
            <a:off x="7968001" y="441325"/>
            <a:ext cx="36144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p:cNvSpPr/>
          <p:nvPr userDrawn="1"/>
        </p:nvSpPr>
        <p:spPr>
          <a:xfrm>
            <a:off x="4288801" y="441325"/>
            <a:ext cx="36144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p:cNvSpPr/>
          <p:nvPr userDrawn="1"/>
        </p:nvSpPr>
        <p:spPr>
          <a:xfrm>
            <a:off x="597455" y="686608"/>
            <a:ext cx="10986813" cy="10841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7456" y="771506"/>
            <a:ext cx="8241321" cy="914400"/>
          </a:xfrm>
          <a:prstGeom prst="rect">
            <a:avLst/>
          </a:prstGeom>
        </p:spPr>
      </p:pic>
      <p:sp>
        <p:nvSpPr>
          <p:cNvPr id="26" name="Text Placeholder 9"/>
          <p:cNvSpPr>
            <a:spLocks noGrp="1"/>
          </p:cNvSpPr>
          <p:nvPr>
            <p:ph type="body" sz="quarter" idx="15" hasCustomPrompt="1"/>
          </p:nvPr>
        </p:nvSpPr>
        <p:spPr>
          <a:xfrm>
            <a:off x="1483287" y="4666256"/>
            <a:ext cx="7847045" cy="465914"/>
          </a:xfrm>
          <a:prstGeom prst="rect">
            <a:avLst/>
          </a:prstGeom>
        </p:spPr>
        <p:txBody>
          <a:bodyPr anchor="ctr"/>
          <a:lstStyle>
            <a:lvl1pPr marL="0" indent="0" algn="l">
              <a:buNone/>
              <a:defRPr i="0" u="none" baseline="0">
                <a:solidFill>
                  <a:schemeClr val="bg1"/>
                </a:solidFill>
              </a:defRPr>
            </a:lvl1pPr>
          </a:lstStyle>
          <a:p>
            <a:pPr lvl="0"/>
            <a:r>
              <a:rPr lang="en-US"/>
              <a:t>Type Name</a:t>
            </a:r>
          </a:p>
        </p:txBody>
      </p:sp>
      <p:sp>
        <p:nvSpPr>
          <p:cNvPr id="27" name="Text Placeholder 9"/>
          <p:cNvSpPr>
            <a:spLocks noGrp="1"/>
          </p:cNvSpPr>
          <p:nvPr>
            <p:ph type="body" sz="quarter" idx="16" hasCustomPrompt="1"/>
          </p:nvPr>
        </p:nvSpPr>
        <p:spPr>
          <a:xfrm>
            <a:off x="1483288" y="5251073"/>
            <a:ext cx="7847045" cy="465914"/>
          </a:xfrm>
          <a:prstGeom prst="rect">
            <a:avLst/>
          </a:prstGeom>
        </p:spPr>
        <p:txBody>
          <a:bodyPr anchor="ctr"/>
          <a:lstStyle>
            <a:lvl1pPr marL="0" indent="0" algn="l">
              <a:buNone/>
              <a:defRPr i="0" baseline="0">
                <a:solidFill>
                  <a:schemeClr val="bg1"/>
                </a:solidFill>
              </a:defRPr>
            </a:lvl1pPr>
          </a:lstStyle>
          <a:p>
            <a:pPr lvl="0"/>
            <a:r>
              <a:rPr lang="en-US"/>
              <a:t>Type Position</a:t>
            </a:r>
          </a:p>
        </p:txBody>
      </p:sp>
      <p:pic>
        <p:nvPicPr>
          <p:cNvPr id="28" name="Picture 2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11263" y="5844604"/>
            <a:ext cx="457200" cy="457200"/>
          </a:xfrm>
          <a:prstGeom prst="rect">
            <a:avLst/>
          </a:prstGeom>
          <a:effectLst>
            <a:innerShdw blurRad="63500" dist="50800" dir="13500000">
              <a:prstClr val="black">
                <a:alpha val="50000"/>
              </a:prstClr>
            </a:innerShdw>
          </a:effectLst>
        </p:spPr>
      </p:pic>
      <p:sp>
        <p:nvSpPr>
          <p:cNvPr id="30" name="Text Placeholder 9"/>
          <p:cNvSpPr>
            <a:spLocks noGrp="1"/>
          </p:cNvSpPr>
          <p:nvPr>
            <p:ph type="body" sz="quarter" idx="17" hasCustomPrompt="1"/>
          </p:nvPr>
        </p:nvSpPr>
        <p:spPr>
          <a:xfrm>
            <a:off x="7320302" y="5827618"/>
            <a:ext cx="2010031" cy="465914"/>
          </a:xfrm>
          <a:prstGeom prst="rect">
            <a:avLst/>
          </a:prstGeom>
        </p:spPr>
        <p:txBody>
          <a:bodyPr anchor="ctr"/>
          <a:lstStyle>
            <a:lvl1pPr marL="0" indent="0" algn="l">
              <a:buNone/>
              <a:defRPr sz="2000" i="0" baseline="0">
                <a:solidFill>
                  <a:schemeClr val="bg1"/>
                </a:solidFill>
              </a:defRPr>
            </a:lvl1pPr>
          </a:lstStyle>
          <a:p>
            <a:pPr lvl="0"/>
            <a:r>
              <a:rPr lang="en-US"/>
              <a:t>(123) 456-7890</a:t>
            </a:r>
          </a:p>
        </p:txBody>
      </p:sp>
      <p:sp>
        <p:nvSpPr>
          <p:cNvPr id="31" name="Text Placeholder 9"/>
          <p:cNvSpPr>
            <a:spLocks noGrp="1"/>
          </p:cNvSpPr>
          <p:nvPr>
            <p:ph type="body" sz="quarter" idx="18" hasCustomPrompt="1"/>
          </p:nvPr>
        </p:nvSpPr>
        <p:spPr>
          <a:xfrm>
            <a:off x="1483288" y="5835890"/>
            <a:ext cx="5012726" cy="465914"/>
          </a:xfrm>
          <a:prstGeom prst="rect">
            <a:avLst/>
          </a:prstGeom>
        </p:spPr>
        <p:txBody>
          <a:bodyPr anchor="ctr"/>
          <a:lstStyle>
            <a:lvl1pPr marL="0" indent="0" algn="l">
              <a:buNone/>
              <a:defRPr sz="2000" i="0" baseline="0">
                <a:solidFill>
                  <a:schemeClr val="bg1"/>
                </a:solidFill>
              </a:defRPr>
            </a:lvl1pPr>
          </a:lstStyle>
          <a:p>
            <a:pPr lvl="0"/>
            <a:r>
              <a:rPr lang="en-US"/>
              <a:t>Type Email</a:t>
            </a:r>
          </a:p>
        </p:txBody>
      </p:sp>
      <p:grpSp>
        <p:nvGrpSpPr>
          <p:cNvPr id="38" name="Group 37"/>
          <p:cNvGrpSpPr/>
          <p:nvPr userDrawn="1"/>
        </p:nvGrpSpPr>
        <p:grpSpPr>
          <a:xfrm>
            <a:off x="810839" y="4644574"/>
            <a:ext cx="477457" cy="1652780"/>
            <a:chOff x="2005157" y="4193075"/>
            <a:chExt cx="477457" cy="1652780"/>
          </a:xfrm>
        </p:grpSpPr>
        <p:pic>
          <p:nvPicPr>
            <p:cNvPr id="29" name="Picture 2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05157" y="5388655"/>
              <a:ext cx="457200" cy="457200"/>
            </a:xfrm>
            <a:prstGeom prst="rect">
              <a:avLst/>
            </a:prstGeom>
            <a:effectLst>
              <a:innerShdw blurRad="63500" dist="50800" dir="13500000">
                <a:prstClr val="black">
                  <a:alpha val="50000"/>
                </a:prstClr>
              </a:innerShdw>
            </a:effectLst>
          </p:spPr>
        </p:pic>
        <p:pic>
          <p:nvPicPr>
            <p:cNvPr id="33" name="Picture 3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025414" y="4792726"/>
              <a:ext cx="457200" cy="457200"/>
            </a:xfrm>
            <a:prstGeom prst="rect">
              <a:avLst/>
            </a:prstGeom>
            <a:effectLst>
              <a:innerShdw blurRad="63500" dist="50800" dir="16200000">
                <a:prstClr val="black">
                  <a:alpha val="50000"/>
                </a:prstClr>
              </a:innerShdw>
            </a:effectLst>
          </p:spPr>
        </p:pic>
        <p:pic>
          <p:nvPicPr>
            <p:cNvPr id="35" name="Picture 34"/>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025414" y="4193075"/>
              <a:ext cx="457200" cy="457200"/>
            </a:xfrm>
            <a:prstGeom prst="rect">
              <a:avLst/>
            </a:prstGeom>
            <a:effectLst>
              <a:innerShdw blurRad="63500" dist="50800" dir="16200000">
                <a:prstClr val="black">
                  <a:alpha val="50000"/>
                </a:prstClr>
              </a:innerShdw>
            </a:effectLst>
          </p:spPr>
        </p:pic>
      </p:grpSp>
      <p:pic>
        <p:nvPicPr>
          <p:cNvPr id="20" name="Picture 19">
            <a:extLst>
              <a:ext uri="{FF2B5EF4-FFF2-40B4-BE49-F238E27FC236}">
                <a16:creationId xmlns:a16="http://schemas.microsoft.com/office/drawing/2014/main" id="{EDAE26E7-DECA-4B4C-A2E3-03780C421D51}"/>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154620" y="4706448"/>
            <a:ext cx="785518" cy="1500692"/>
          </a:xfrm>
          <a:prstGeom prst="rect">
            <a:avLst/>
          </a:prstGeom>
        </p:spPr>
      </p:pic>
    </p:spTree>
    <p:extLst>
      <p:ext uri="{BB962C8B-B14F-4D97-AF65-F5344CB8AC3E}">
        <p14:creationId xmlns:p14="http://schemas.microsoft.com/office/powerpoint/2010/main" val="3636258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Delaware Treatment and Referral Network</a:t>
            </a:r>
          </a:p>
        </p:txBody>
      </p:sp>
      <p:sp>
        <p:nvSpPr>
          <p:cNvPr id="10" name="Slide Number Placeholder 9"/>
          <p:cNvSpPr>
            <a:spLocks noGrp="1"/>
          </p:cNvSpPr>
          <p:nvPr>
            <p:ph type="sldNum" sz="quarter" idx="12"/>
          </p:nvPr>
        </p:nvSpPr>
        <p:spPr/>
        <p:txBody>
          <a:bodyPr/>
          <a:lstStyle/>
          <a:p>
            <a:r>
              <a:rPr lang="en-US"/>
              <a:t>Slide </a:t>
            </a:r>
            <a:fld id="{DD3FF57B-5F25-B54A-A918-FB50C2689073}" type="slidenum">
              <a:rPr lang="en-US" smtClean="0"/>
              <a:pPr/>
              <a:t>‹#›</a:t>
            </a:fld>
            <a:endParaRPr lang="en-US"/>
          </a:p>
        </p:txBody>
      </p:sp>
    </p:spTree>
    <p:extLst>
      <p:ext uri="{BB962C8B-B14F-4D97-AF65-F5344CB8AC3E}">
        <p14:creationId xmlns:p14="http://schemas.microsoft.com/office/powerpoint/2010/main" val="32063380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6" name="Rectangle 5"/>
          <p:cNvSpPr>
            <a:spLocks noChangeAspect="1"/>
          </p:cNvSpPr>
          <p:nvPr/>
        </p:nvSpPr>
        <p:spPr>
          <a:xfrm>
            <a:off x="597457" y="599726"/>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itle 6"/>
          <p:cNvSpPr>
            <a:spLocks noGrp="1"/>
          </p:cNvSpPr>
          <p:nvPr>
            <p:ph type="title"/>
          </p:nvPr>
        </p:nvSpPr>
        <p:spPr>
          <a:xfrm>
            <a:off x="597455" y="687475"/>
            <a:ext cx="8867179" cy="1083329"/>
          </a:xfrm>
        </p:spPr>
        <p:txBody>
          <a:bodyPr/>
          <a:lstStyle/>
          <a:p>
            <a:r>
              <a:rPr lang="en-US"/>
              <a:t>Click to edit Master title style</a:t>
            </a:r>
          </a:p>
        </p:txBody>
      </p:sp>
      <p:pic>
        <p:nvPicPr>
          <p:cNvPr id="9" name="Picture 8">
            <a:extLst>
              <a:ext uri="{FF2B5EF4-FFF2-40B4-BE49-F238E27FC236}">
                <a16:creationId xmlns:a16="http://schemas.microsoft.com/office/drawing/2014/main" id="{5CC675DC-39F3-0D4A-A845-E7E0AF79945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611536" y="771939"/>
            <a:ext cx="897657" cy="914400"/>
          </a:xfrm>
          <a:prstGeom prst="rect">
            <a:avLst/>
          </a:prstGeom>
          <a:effectLst>
            <a:innerShdw blurRad="63500" dist="50800" dir="8100000">
              <a:prstClr val="black">
                <a:alpha val="50000"/>
              </a:prstClr>
            </a:innerShdw>
          </a:effectLst>
        </p:spPr>
      </p:pic>
      <p:sp>
        <p:nvSpPr>
          <p:cNvPr id="2" name="Rectangle 1">
            <a:extLst>
              <a:ext uri="{FF2B5EF4-FFF2-40B4-BE49-F238E27FC236}">
                <a16:creationId xmlns:a16="http://schemas.microsoft.com/office/drawing/2014/main" id="{99C1E948-0DC2-450C-9E05-4556777231A4}"/>
              </a:ext>
            </a:extLst>
          </p:cNvPr>
          <p:cNvSpPr/>
          <p:nvPr userDrawn="1"/>
        </p:nvSpPr>
        <p:spPr>
          <a:xfrm>
            <a:off x="378691" y="5624945"/>
            <a:ext cx="11425382" cy="8774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9254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itle Only">
    <p:bg>
      <p:bgRef idx="1001">
        <a:schemeClr val="bg1"/>
      </p:bgRef>
    </p:bg>
    <p:spTree>
      <p:nvGrpSpPr>
        <p:cNvPr id="1" name=""/>
        <p:cNvGrpSpPr/>
        <p:nvPr/>
      </p:nvGrpSpPr>
      <p:grpSpPr>
        <a:xfrm>
          <a:off x="0" y="0"/>
          <a:ext cx="0" cy="0"/>
          <a:chOff x="0" y="0"/>
          <a:chExt cx="0" cy="0"/>
        </a:xfrm>
      </p:grpSpPr>
      <p:sp>
        <p:nvSpPr>
          <p:cNvPr id="6" name="Rectangle 5"/>
          <p:cNvSpPr>
            <a:spLocks noChangeAspect="1"/>
          </p:cNvSpPr>
          <p:nvPr userDrawn="1"/>
        </p:nvSpPr>
        <p:spPr>
          <a:xfrm>
            <a:off x="597457" y="599727"/>
            <a:ext cx="10984943" cy="7048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a:extLst>
              <a:ext uri="{FF2B5EF4-FFF2-40B4-BE49-F238E27FC236}">
                <a16:creationId xmlns:a16="http://schemas.microsoft.com/office/drawing/2014/main" id="{EDAE26E7-DECA-4B4C-A2E3-03780C421D51}"/>
              </a:ext>
            </a:extLst>
          </p:cNvPr>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232362" y="721567"/>
            <a:ext cx="241376" cy="461137"/>
          </a:xfrm>
          <a:prstGeom prst="rect">
            <a:avLst/>
          </a:prstGeom>
        </p:spPr>
      </p:pic>
      <p:sp>
        <p:nvSpPr>
          <p:cNvPr id="2" name="Title 1"/>
          <p:cNvSpPr>
            <a:spLocks noGrp="1"/>
          </p:cNvSpPr>
          <p:nvPr>
            <p:ph type="title"/>
          </p:nvPr>
        </p:nvSpPr>
        <p:spPr>
          <a:xfrm>
            <a:off x="597455" y="687476"/>
            <a:ext cx="9741031" cy="617070"/>
          </a:xfrm>
        </p:spPr>
        <p:txBody>
          <a:bodyPr/>
          <a:lstStyle/>
          <a:p>
            <a:r>
              <a:rPr lang="en-US"/>
              <a:t>Click to edit Master title style</a:t>
            </a:r>
          </a:p>
        </p:txBody>
      </p:sp>
    </p:spTree>
    <p:extLst>
      <p:ext uri="{BB962C8B-B14F-4D97-AF65-F5344CB8AC3E}">
        <p14:creationId xmlns:p14="http://schemas.microsoft.com/office/powerpoint/2010/main" val="11377354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Brid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212EDD-9CB5-FAD0-908A-695816C62DCD}"/>
              </a:ext>
            </a:extLst>
          </p:cNvPr>
          <p:cNvSpPr/>
          <p:nvPr userDrawn="1"/>
        </p:nvSpPr>
        <p:spPr>
          <a:xfrm>
            <a:off x="1524" y="0"/>
            <a:ext cx="12188952" cy="6858000"/>
          </a:xfrm>
          <a:prstGeom prst="rect">
            <a:avLst/>
          </a:prstGeom>
          <a:solidFill>
            <a:srgbClr val="0B2343">
              <a:alpha val="803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D6FE4D3-D428-5884-6A93-E9A86E1FE738}"/>
              </a:ext>
            </a:extLst>
          </p:cNvPr>
          <p:cNvSpPr>
            <a:spLocks noGrp="1"/>
          </p:cNvSpPr>
          <p:nvPr>
            <p:ph type="subTitle" idx="1" hasCustomPrompt="1"/>
          </p:nvPr>
        </p:nvSpPr>
        <p:spPr>
          <a:xfrm>
            <a:off x="609600" y="2986858"/>
            <a:ext cx="10972800" cy="457200"/>
          </a:xfrm>
        </p:spPr>
        <p:txBody>
          <a:bodyPr>
            <a:noAutofit/>
          </a:bodyPr>
          <a:lstStyle>
            <a:lvl1pPr marL="0" indent="0" algn="ctr">
              <a:buNone/>
              <a:defRPr sz="2800" b="0" i="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4" name="Date Placeholder 3">
            <a:extLst>
              <a:ext uri="{FF2B5EF4-FFF2-40B4-BE49-F238E27FC236}">
                <a16:creationId xmlns:a16="http://schemas.microsoft.com/office/drawing/2014/main" id="{7A9220CD-C662-4DBF-3805-531618A81547}"/>
              </a:ext>
            </a:extLst>
          </p:cNvPr>
          <p:cNvSpPr>
            <a:spLocks noGrp="1"/>
          </p:cNvSpPr>
          <p:nvPr>
            <p:ph type="dt" sz="half" idx="10"/>
          </p:nvPr>
        </p:nvSpPr>
        <p:spPr>
          <a:xfrm>
            <a:off x="609600" y="5836491"/>
            <a:ext cx="10061448" cy="365125"/>
          </a:xfrm>
        </p:spPr>
        <p:txBody>
          <a:bodyPr/>
          <a:lstStyle>
            <a:lvl1pPr>
              <a:defRPr lang="en-US" sz="2000" b="0" i="0" kern="1200" cap="all" baseline="0" smtClean="0">
                <a:solidFill>
                  <a:schemeClr val="bg1"/>
                </a:solidFill>
                <a:latin typeface="PT Sans Narrow" panose="020B0506020203020204" pitchFamily="34" charset="77"/>
                <a:ea typeface="+mn-ea"/>
                <a:cs typeface="+mn-cs"/>
              </a:defRPr>
            </a:lvl1pPr>
          </a:lstStyle>
          <a:p>
            <a:fld id="{CA95198B-657B-034C-B709-070010317C50}" type="datetime4">
              <a:rPr lang="en-US" smtClean="0"/>
              <a:pPr/>
              <a:t>March 16, 2026</a:t>
            </a:fld>
            <a:endParaRPr lang="en-US"/>
          </a:p>
        </p:txBody>
      </p:sp>
      <p:sp>
        <p:nvSpPr>
          <p:cNvPr id="7" name="Title 6">
            <a:extLst>
              <a:ext uri="{FF2B5EF4-FFF2-40B4-BE49-F238E27FC236}">
                <a16:creationId xmlns:a16="http://schemas.microsoft.com/office/drawing/2014/main" id="{4952A3E0-75F1-7D8C-599E-A60060F0D195}"/>
              </a:ext>
            </a:extLst>
          </p:cNvPr>
          <p:cNvSpPr>
            <a:spLocks noGrp="1"/>
          </p:cNvSpPr>
          <p:nvPr>
            <p:ph type="title" hasCustomPrompt="1"/>
          </p:nvPr>
        </p:nvSpPr>
        <p:spPr>
          <a:xfrm>
            <a:off x="609600" y="2072458"/>
            <a:ext cx="10972800" cy="914400"/>
          </a:xfrm>
        </p:spPr>
        <p:txBody>
          <a:bodyPr anchor="b"/>
          <a:lstStyle>
            <a:lvl1pPr algn="ctr">
              <a:defRPr b="1"/>
            </a:lvl1pPr>
          </a:lstStyle>
          <a:p>
            <a:r>
              <a:rPr lang="en-US"/>
              <a:t>title</a:t>
            </a:r>
          </a:p>
        </p:txBody>
      </p:sp>
      <p:pic>
        <p:nvPicPr>
          <p:cNvPr id="9" name="Picture 8">
            <a:extLst>
              <a:ext uri="{FF2B5EF4-FFF2-40B4-BE49-F238E27FC236}">
                <a16:creationId xmlns:a16="http://schemas.microsoft.com/office/drawing/2014/main" id="{DC9B7C9F-0D72-D103-A3BE-45C4C3E7F4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9051" y="230819"/>
            <a:ext cx="9953898" cy="914400"/>
          </a:xfrm>
          <a:prstGeom prst="rect">
            <a:avLst/>
          </a:prstGeom>
          <a:effectLst/>
        </p:spPr>
      </p:pic>
      <p:pic>
        <p:nvPicPr>
          <p:cNvPr id="10" name="Picture 9" descr="Logo&#10;&#10;Description automatically generated">
            <a:extLst>
              <a:ext uri="{FF2B5EF4-FFF2-40B4-BE49-F238E27FC236}">
                <a16:creationId xmlns:a16="http://schemas.microsoft.com/office/drawing/2014/main" id="{0FF8655B-B4ED-A147-5A16-DD8B5B3FEEFF}"/>
              </a:ext>
            </a:extLst>
          </p:cNvPr>
          <p:cNvPicPr>
            <a:picLocks noChangeAspect="1"/>
          </p:cNvPicPr>
          <p:nvPr userDrawn="1"/>
        </p:nvPicPr>
        <p:blipFill>
          <a:blip r:embed="rId4" cstate="email">
            <a:lum bright="70000" contrast="-70000"/>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11072949" y="5712781"/>
            <a:ext cx="929768" cy="914400"/>
          </a:xfrm>
          <a:prstGeom prst="rect">
            <a:avLst/>
          </a:prstGeom>
          <a:ln>
            <a:noFill/>
          </a:ln>
          <a:effectLst/>
        </p:spPr>
      </p:pic>
      <p:sp>
        <p:nvSpPr>
          <p:cNvPr id="12" name="Text Placeholder 11">
            <a:extLst>
              <a:ext uri="{FF2B5EF4-FFF2-40B4-BE49-F238E27FC236}">
                <a16:creationId xmlns:a16="http://schemas.microsoft.com/office/drawing/2014/main" id="{5A2B90C3-1DBC-E76B-C9FC-746236EA2F78}"/>
              </a:ext>
            </a:extLst>
          </p:cNvPr>
          <p:cNvSpPr>
            <a:spLocks noGrp="1"/>
          </p:cNvSpPr>
          <p:nvPr>
            <p:ph type="body" sz="quarter" idx="11" hasCustomPrompt="1"/>
          </p:nvPr>
        </p:nvSpPr>
        <p:spPr>
          <a:xfrm>
            <a:off x="609600" y="4383568"/>
            <a:ext cx="10061448" cy="457200"/>
          </a:xfrm>
        </p:spPr>
        <p:txBody>
          <a:bodyPr anchor="ctr">
            <a:normAutofit/>
          </a:bodyPr>
          <a:lstStyle>
            <a:lvl1pPr marL="0" indent="0">
              <a:buNone/>
              <a:defRPr sz="2000" b="0" i="0" cap="all" baseline="0">
                <a:solidFill>
                  <a:schemeClr val="bg1"/>
                </a:solidFill>
                <a:latin typeface="PT Sans Narrow" panose="020B0506020203020204" pitchFamily="34" charset="77"/>
              </a:defRPr>
            </a:lvl1pPr>
          </a:lstStyle>
          <a:p>
            <a:pPr lvl="0"/>
            <a:r>
              <a:rPr lang="en-US" cap="all" baseline="0"/>
              <a:t>Presenter name</a:t>
            </a:r>
            <a:endParaRPr lang="en-US"/>
          </a:p>
        </p:txBody>
      </p:sp>
      <p:sp>
        <p:nvSpPr>
          <p:cNvPr id="13" name="Text Placeholder 11">
            <a:extLst>
              <a:ext uri="{FF2B5EF4-FFF2-40B4-BE49-F238E27FC236}">
                <a16:creationId xmlns:a16="http://schemas.microsoft.com/office/drawing/2014/main" id="{8745A5AD-050D-6AA0-88DC-F3DC64AE8550}"/>
              </a:ext>
            </a:extLst>
          </p:cNvPr>
          <p:cNvSpPr>
            <a:spLocks noGrp="1"/>
          </p:cNvSpPr>
          <p:nvPr>
            <p:ph type="body" sz="quarter" idx="12" hasCustomPrompt="1"/>
          </p:nvPr>
        </p:nvSpPr>
        <p:spPr>
          <a:xfrm>
            <a:off x="609600" y="4853323"/>
            <a:ext cx="10061448" cy="457200"/>
          </a:xfrm>
        </p:spPr>
        <p:txBody>
          <a:bodyPr anchor="ctr">
            <a:normAutofit/>
          </a:bodyPr>
          <a:lstStyle>
            <a:lvl1pPr marL="0" indent="0">
              <a:buNone/>
              <a:defRPr sz="2000" b="0" i="0" cap="all" baseline="0">
                <a:solidFill>
                  <a:schemeClr val="bg1"/>
                </a:solidFill>
                <a:latin typeface="PT Sans Narrow" panose="020B0506020203020204" pitchFamily="34" charset="77"/>
              </a:defRPr>
            </a:lvl1pPr>
          </a:lstStyle>
          <a:p>
            <a:pPr lvl="0"/>
            <a:r>
              <a:rPr lang="en-US" cap="all" baseline="0"/>
              <a:t>Presenter job title</a:t>
            </a:r>
            <a:endParaRPr lang="en-US"/>
          </a:p>
        </p:txBody>
      </p:sp>
      <p:sp>
        <p:nvSpPr>
          <p:cNvPr id="14" name="Text Placeholder 11">
            <a:extLst>
              <a:ext uri="{FF2B5EF4-FFF2-40B4-BE49-F238E27FC236}">
                <a16:creationId xmlns:a16="http://schemas.microsoft.com/office/drawing/2014/main" id="{278128AD-310D-E2B8-1CDE-F1B587495E61}"/>
              </a:ext>
            </a:extLst>
          </p:cNvPr>
          <p:cNvSpPr>
            <a:spLocks noGrp="1"/>
          </p:cNvSpPr>
          <p:nvPr>
            <p:ph type="body" sz="quarter" idx="13" hasCustomPrompt="1"/>
          </p:nvPr>
        </p:nvSpPr>
        <p:spPr>
          <a:xfrm>
            <a:off x="609600" y="5344272"/>
            <a:ext cx="10061448" cy="457200"/>
          </a:xfrm>
        </p:spPr>
        <p:txBody>
          <a:bodyPr anchor="ctr">
            <a:normAutofit/>
          </a:bodyPr>
          <a:lstStyle>
            <a:lvl1pPr marL="0" indent="0">
              <a:buNone/>
              <a:defRPr sz="2000" b="0" i="0" cap="all" baseline="0">
                <a:solidFill>
                  <a:schemeClr val="bg1"/>
                </a:solidFill>
                <a:latin typeface="PT Sans Narrow" panose="020B0506020203020204" pitchFamily="34" charset="77"/>
              </a:defRPr>
            </a:lvl1pPr>
          </a:lstStyle>
          <a:p>
            <a:pPr lvl="0"/>
            <a:r>
              <a:rPr lang="en-US" cap="all" baseline="0"/>
              <a:t>Presenter bureau/office</a:t>
            </a:r>
            <a:endParaRPr lang="en-US"/>
          </a:p>
        </p:txBody>
      </p:sp>
    </p:spTree>
    <p:extLst>
      <p:ext uri="{BB962C8B-B14F-4D97-AF65-F5344CB8AC3E}">
        <p14:creationId xmlns:p14="http://schemas.microsoft.com/office/powerpoint/2010/main" val="1215752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3">
    <p:bg>
      <p:bgPr>
        <a:solidFill>
          <a:srgbClr val="FFFFFF"/>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C6A1F5-27E1-2945-9AA3-1A878B1B5002}"/>
              </a:ext>
            </a:extLst>
          </p:cNvPr>
          <p:cNvSpPr txBox="1"/>
          <p:nvPr userDrawn="1"/>
        </p:nvSpPr>
        <p:spPr>
          <a:xfrm>
            <a:off x="15468600" y="1676400"/>
            <a:ext cx="0" cy="0"/>
          </a:xfrm>
          <a:prstGeom prst="rect">
            <a:avLst/>
          </a:prstGeom>
        </p:spPr>
        <p:txBody>
          <a:bodyPr vert="horz" wrap="none" lIns="0" tIns="0" rIns="0" bIns="0" rtlCol="0" anchor="b">
            <a:noAutofit/>
          </a:bodyPr>
          <a:lstStyle/>
          <a:p>
            <a:pPr algn="l"/>
            <a:endParaRPr lang="en-US" sz="1333" err="1">
              <a:solidFill>
                <a:schemeClr val="tx2"/>
              </a:solidFill>
            </a:endParaRPr>
          </a:p>
        </p:txBody>
      </p:sp>
      <p:sp>
        <p:nvSpPr>
          <p:cNvPr id="4" name="TextBox 3">
            <a:extLst>
              <a:ext uri="{FF2B5EF4-FFF2-40B4-BE49-F238E27FC236}">
                <a16:creationId xmlns:a16="http://schemas.microsoft.com/office/drawing/2014/main" id="{FEF2D217-CC7D-D842-B5A8-CFF9BA8E2424}"/>
              </a:ext>
            </a:extLst>
          </p:cNvPr>
          <p:cNvSpPr txBox="1"/>
          <p:nvPr userDrawn="1"/>
        </p:nvSpPr>
        <p:spPr>
          <a:xfrm>
            <a:off x="4495800" y="6462486"/>
            <a:ext cx="3200400" cy="261257"/>
          </a:xfrm>
          <a:prstGeom prst="rect">
            <a:avLst/>
          </a:prstGeom>
        </p:spPr>
        <p:txBody>
          <a:bodyPr vert="horz" wrap="none" lIns="0" tIns="0" rIns="0" bIns="0" rtlCol="0" anchor="b">
            <a:no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lang="en-US" sz="1067">
                <a:solidFill>
                  <a:schemeClr val="bg1">
                    <a:lumMod val="50000"/>
                  </a:schemeClr>
                </a:solidFill>
              </a:rPr>
              <a:t>© 2021 Bamboo Health. All rights reserved.</a:t>
            </a:r>
          </a:p>
        </p:txBody>
      </p:sp>
      <p:sp>
        <p:nvSpPr>
          <p:cNvPr id="6" name="TextBox 5">
            <a:extLst>
              <a:ext uri="{FF2B5EF4-FFF2-40B4-BE49-F238E27FC236}">
                <a16:creationId xmlns:a16="http://schemas.microsoft.com/office/drawing/2014/main" id="{21D0B984-176B-9D4D-AF93-2039B95656EE}"/>
              </a:ext>
            </a:extLst>
          </p:cNvPr>
          <p:cNvSpPr txBox="1"/>
          <p:nvPr userDrawn="1"/>
        </p:nvSpPr>
        <p:spPr>
          <a:xfrm>
            <a:off x="216899" y="6462486"/>
            <a:ext cx="364431" cy="261257"/>
          </a:xfrm>
          <a:prstGeom prst="rect">
            <a:avLst/>
          </a:prstGeom>
        </p:spPr>
        <p:txBody>
          <a:bodyPr vert="horz" wrap="none" lIns="0" tIns="0" rIns="0" bIns="0" rtlCol="0" anchor="b">
            <a:no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fld id="{9FBB5BBB-89C2-384A-AD16-BE04E7233D51}" type="slidenum">
              <a:rPr lang="en-US" sz="1067" smtClean="0">
                <a:solidFill>
                  <a:schemeClr val="bg1">
                    <a:lumMod val="50000"/>
                  </a:schemeClr>
                </a:solidFill>
              </a:rPr>
              <a:pPr marL="0" marR="0" lvl="0" indent="0" algn="l" defTabSz="609570" rtl="0" eaLnBrk="1" fontAlgn="auto" latinLnBrk="0" hangingPunct="1">
                <a:lnSpc>
                  <a:spcPct val="100000"/>
                </a:lnSpc>
                <a:spcBef>
                  <a:spcPts val="0"/>
                </a:spcBef>
                <a:spcAft>
                  <a:spcPts val="0"/>
                </a:spcAft>
                <a:buClrTx/>
                <a:buSzTx/>
                <a:buFontTx/>
                <a:buNone/>
                <a:tabLst/>
                <a:defRPr/>
              </a:pPr>
              <a:t>‹#›</a:t>
            </a:fld>
            <a:endParaRPr lang="en-US" sz="1067">
              <a:solidFill>
                <a:schemeClr val="bg1">
                  <a:lumMod val="50000"/>
                </a:schemeClr>
              </a:solidFill>
            </a:endParaRPr>
          </a:p>
        </p:txBody>
      </p:sp>
    </p:spTree>
    <p:extLst>
      <p:ext uri="{BB962C8B-B14F-4D97-AF65-F5344CB8AC3E}">
        <p14:creationId xmlns:p14="http://schemas.microsoft.com/office/powerpoint/2010/main" val="1499547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Fla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212EDD-9CB5-FAD0-908A-695816C62DCD}"/>
              </a:ext>
            </a:extLst>
          </p:cNvPr>
          <p:cNvSpPr/>
          <p:nvPr userDrawn="1"/>
        </p:nvSpPr>
        <p:spPr>
          <a:xfrm>
            <a:off x="1524" y="0"/>
            <a:ext cx="12188952" cy="6858000"/>
          </a:xfrm>
          <a:prstGeom prst="rect">
            <a:avLst/>
          </a:prstGeom>
          <a:solidFill>
            <a:srgbClr val="0B2343">
              <a:alpha val="803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D6FE4D3-D428-5884-6A93-E9A86E1FE738}"/>
              </a:ext>
            </a:extLst>
          </p:cNvPr>
          <p:cNvSpPr>
            <a:spLocks noGrp="1"/>
          </p:cNvSpPr>
          <p:nvPr>
            <p:ph type="subTitle" idx="1" hasCustomPrompt="1"/>
          </p:nvPr>
        </p:nvSpPr>
        <p:spPr>
          <a:xfrm>
            <a:off x="609600" y="2986858"/>
            <a:ext cx="10972800" cy="457200"/>
          </a:xfrm>
        </p:spPr>
        <p:txBody>
          <a:bodyPr>
            <a:noAutofit/>
          </a:bodyPr>
          <a:lstStyle>
            <a:lvl1pPr marL="0" indent="0" algn="ctr">
              <a:buNone/>
              <a:defRPr sz="2800" b="0" i="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4" name="Date Placeholder 3">
            <a:extLst>
              <a:ext uri="{FF2B5EF4-FFF2-40B4-BE49-F238E27FC236}">
                <a16:creationId xmlns:a16="http://schemas.microsoft.com/office/drawing/2014/main" id="{7A9220CD-C662-4DBF-3805-531618A81547}"/>
              </a:ext>
            </a:extLst>
          </p:cNvPr>
          <p:cNvSpPr>
            <a:spLocks noGrp="1"/>
          </p:cNvSpPr>
          <p:nvPr>
            <p:ph type="dt" sz="half" idx="10"/>
          </p:nvPr>
        </p:nvSpPr>
        <p:spPr>
          <a:xfrm>
            <a:off x="609600" y="5836491"/>
            <a:ext cx="10061448" cy="365125"/>
          </a:xfrm>
        </p:spPr>
        <p:txBody>
          <a:bodyPr/>
          <a:lstStyle>
            <a:lvl1pPr>
              <a:defRPr lang="en-US" sz="2000" b="0" i="0" kern="1200" cap="all" baseline="0" smtClean="0">
                <a:solidFill>
                  <a:schemeClr val="bg1"/>
                </a:solidFill>
                <a:latin typeface="PT Sans Narrow" panose="020B0506020203020204" pitchFamily="34" charset="77"/>
                <a:ea typeface="+mn-ea"/>
                <a:cs typeface="+mn-cs"/>
              </a:defRPr>
            </a:lvl1pPr>
          </a:lstStyle>
          <a:p>
            <a:fld id="{CA95198B-657B-034C-B709-070010317C50}" type="datetime4">
              <a:rPr lang="en-US" smtClean="0"/>
              <a:pPr/>
              <a:t>March 16, 2026</a:t>
            </a:fld>
            <a:endParaRPr lang="en-US"/>
          </a:p>
        </p:txBody>
      </p:sp>
      <p:sp>
        <p:nvSpPr>
          <p:cNvPr id="7" name="Title 6">
            <a:extLst>
              <a:ext uri="{FF2B5EF4-FFF2-40B4-BE49-F238E27FC236}">
                <a16:creationId xmlns:a16="http://schemas.microsoft.com/office/drawing/2014/main" id="{4952A3E0-75F1-7D8C-599E-A60060F0D195}"/>
              </a:ext>
            </a:extLst>
          </p:cNvPr>
          <p:cNvSpPr>
            <a:spLocks noGrp="1"/>
          </p:cNvSpPr>
          <p:nvPr>
            <p:ph type="title" hasCustomPrompt="1"/>
          </p:nvPr>
        </p:nvSpPr>
        <p:spPr>
          <a:xfrm>
            <a:off x="609600" y="2072458"/>
            <a:ext cx="10972800" cy="914400"/>
          </a:xfrm>
        </p:spPr>
        <p:txBody>
          <a:bodyPr anchor="b"/>
          <a:lstStyle>
            <a:lvl1pPr algn="ctr">
              <a:defRPr b="1"/>
            </a:lvl1pPr>
          </a:lstStyle>
          <a:p>
            <a:r>
              <a:rPr lang="en-US"/>
              <a:t>title</a:t>
            </a:r>
          </a:p>
        </p:txBody>
      </p:sp>
      <p:pic>
        <p:nvPicPr>
          <p:cNvPr id="9" name="Picture 8">
            <a:extLst>
              <a:ext uri="{FF2B5EF4-FFF2-40B4-BE49-F238E27FC236}">
                <a16:creationId xmlns:a16="http://schemas.microsoft.com/office/drawing/2014/main" id="{DC9B7C9F-0D72-D103-A3BE-45C4C3E7F4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9051" y="230819"/>
            <a:ext cx="9953898" cy="914400"/>
          </a:xfrm>
          <a:prstGeom prst="rect">
            <a:avLst/>
          </a:prstGeom>
          <a:effectLst/>
        </p:spPr>
      </p:pic>
      <p:pic>
        <p:nvPicPr>
          <p:cNvPr id="10" name="Picture 9" descr="Logo&#10;&#10;Description automatically generated">
            <a:extLst>
              <a:ext uri="{FF2B5EF4-FFF2-40B4-BE49-F238E27FC236}">
                <a16:creationId xmlns:a16="http://schemas.microsoft.com/office/drawing/2014/main" id="{0FF8655B-B4ED-A147-5A16-DD8B5B3FEEFF}"/>
              </a:ext>
            </a:extLst>
          </p:cNvPr>
          <p:cNvPicPr>
            <a:picLocks noChangeAspect="1"/>
          </p:cNvPicPr>
          <p:nvPr userDrawn="1"/>
        </p:nvPicPr>
        <p:blipFill>
          <a:blip r:embed="rId4" cstate="email">
            <a:lum bright="70000" contrast="-70000"/>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11072949" y="5712781"/>
            <a:ext cx="929768" cy="914400"/>
          </a:xfrm>
          <a:prstGeom prst="rect">
            <a:avLst/>
          </a:prstGeom>
          <a:ln>
            <a:noFill/>
          </a:ln>
          <a:effectLst/>
        </p:spPr>
      </p:pic>
      <p:sp>
        <p:nvSpPr>
          <p:cNvPr id="12" name="Text Placeholder 11">
            <a:extLst>
              <a:ext uri="{FF2B5EF4-FFF2-40B4-BE49-F238E27FC236}">
                <a16:creationId xmlns:a16="http://schemas.microsoft.com/office/drawing/2014/main" id="{5A2B90C3-1DBC-E76B-C9FC-746236EA2F78}"/>
              </a:ext>
            </a:extLst>
          </p:cNvPr>
          <p:cNvSpPr>
            <a:spLocks noGrp="1"/>
          </p:cNvSpPr>
          <p:nvPr>
            <p:ph type="body" sz="quarter" idx="11" hasCustomPrompt="1"/>
          </p:nvPr>
        </p:nvSpPr>
        <p:spPr>
          <a:xfrm>
            <a:off x="609600" y="4383568"/>
            <a:ext cx="10061448" cy="457200"/>
          </a:xfrm>
        </p:spPr>
        <p:txBody>
          <a:bodyPr anchor="ctr">
            <a:normAutofit/>
          </a:bodyPr>
          <a:lstStyle>
            <a:lvl1pPr marL="0" indent="0">
              <a:buNone/>
              <a:defRPr sz="2000" b="0" i="0" cap="all" baseline="0">
                <a:solidFill>
                  <a:schemeClr val="bg1"/>
                </a:solidFill>
                <a:latin typeface="PT Sans Narrow" panose="020B0506020203020204" pitchFamily="34" charset="77"/>
              </a:defRPr>
            </a:lvl1pPr>
          </a:lstStyle>
          <a:p>
            <a:pPr lvl="0"/>
            <a:r>
              <a:rPr lang="en-US" cap="all" baseline="0"/>
              <a:t>Presenter name</a:t>
            </a:r>
            <a:endParaRPr lang="en-US"/>
          </a:p>
        </p:txBody>
      </p:sp>
      <p:sp>
        <p:nvSpPr>
          <p:cNvPr id="13" name="Text Placeholder 11">
            <a:extLst>
              <a:ext uri="{FF2B5EF4-FFF2-40B4-BE49-F238E27FC236}">
                <a16:creationId xmlns:a16="http://schemas.microsoft.com/office/drawing/2014/main" id="{8745A5AD-050D-6AA0-88DC-F3DC64AE8550}"/>
              </a:ext>
            </a:extLst>
          </p:cNvPr>
          <p:cNvSpPr>
            <a:spLocks noGrp="1"/>
          </p:cNvSpPr>
          <p:nvPr>
            <p:ph type="body" sz="quarter" idx="12" hasCustomPrompt="1"/>
          </p:nvPr>
        </p:nvSpPr>
        <p:spPr>
          <a:xfrm>
            <a:off x="609600" y="4853323"/>
            <a:ext cx="10061448" cy="457200"/>
          </a:xfrm>
        </p:spPr>
        <p:txBody>
          <a:bodyPr anchor="ctr">
            <a:normAutofit/>
          </a:bodyPr>
          <a:lstStyle>
            <a:lvl1pPr marL="0" indent="0">
              <a:buNone/>
              <a:defRPr sz="2000" b="0" i="0" cap="all" baseline="0">
                <a:solidFill>
                  <a:schemeClr val="bg1"/>
                </a:solidFill>
                <a:latin typeface="PT Sans Narrow" panose="020B0506020203020204" pitchFamily="34" charset="77"/>
              </a:defRPr>
            </a:lvl1pPr>
          </a:lstStyle>
          <a:p>
            <a:pPr lvl="0"/>
            <a:r>
              <a:rPr lang="en-US" cap="all" baseline="0"/>
              <a:t>Presenter job title</a:t>
            </a:r>
            <a:endParaRPr lang="en-US"/>
          </a:p>
        </p:txBody>
      </p:sp>
      <p:sp>
        <p:nvSpPr>
          <p:cNvPr id="14" name="Text Placeholder 11">
            <a:extLst>
              <a:ext uri="{FF2B5EF4-FFF2-40B4-BE49-F238E27FC236}">
                <a16:creationId xmlns:a16="http://schemas.microsoft.com/office/drawing/2014/main" id="{278128AD-310D-E2B8-1CDE-F1B587495E61}"/>
              </a:ext>
            </a:extLst>
          </p:cNvPr>
          <p:cNvSpPr>
            <a:spLocks noGrp="1"/>
          </p:cNvSpPr>
          <p:nvPr>
            <p:ph type="body" sz="quarter" idx="13" hasCustomPrompt="1"/>
          </p:nvPr>
        </p:nvSpPr>
        <p:spPr>
          <a:xfrm>
            <a:off x="609600" y="5344272"/>
            <a:ext cx="10061448" cy="457200"/>
          </a:xfrm>
        </p:spPr>
        <p:txBody>
          <a:bodyPr anchor="ctr">
            <a:normAutofit/>
          </a:bodyPr>
          <a:lstStyle>
            <a:lvl1pPr marL="0" indent="0">
              <a:buNone/>
              <a:defRPr sz="2000" b="0" i="0" cap="all" baseline="0">
                <a:solidFill>
                  <a:schemeClr val="bg1"/>
                </a:solidFill>
                <a:latin typeface="PT Sans Narrow" panose="020B0506020203020204" pitchFamily="34" charset="77"/>
              </a:defRPr>
            </a:lvl1pPr>
          </a:lstStyle>
          <a:p>
            <a:pPr lvl="0"/>
            <a:r>
              <a:rPr lang="en-US" cap="all" baseline="0"/>
              <a:t>Presenter bureau/office</a:t>
            </a:r>
            <a:endParaRPr lang="en-US"/>
          </a:p>
        </p:txBody>
      </p:sp>
    </p:spTree>
    <p:extLst>
      <p:ext uri="{BB962C8B-B14F-4D97-AF65-F5344CB8AC3E}">
        <p14:creationId xmlns:p14="http://schemas.microsoft.com/office/powerpoint/2010/main" val="4038426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Campu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212EDD-9CB5-FAD0-908A-695816C62DCD}"/>
              </a:ext>
            </a:extLst>
          </p:cNvPr>
          <p:cNvSpPr/>
          <p:nvPr userDrawn="1"/>
        </p:nvSpPr>
        <p:spPr>
          <a:xfrm>
            <a:off x="1524" y="0"/>
            <a:ext cx="12188952" cy="6858000"/>
          </a:xfrm>
          <a:prstGeom prst="rect">
            <a:avLst/>
          </a:prstGeom>
          <a:solidFill>
            <a:srgbClr val="0B2343">
              <a:alpha val="803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D6FE4D3-D428-5884-6A93-E9A86E1FE738}"/>
              </a:ext>
            </a:extLst>
          </p:cNvPr>
          <p:cNvSpPr>
            <a:spLocks noGrp="1"/>
          </p:cNvSpPr>
          <p:nvPr>
            <p:ph type="subTitle" idx="1" hasCustomPrompt="1"/>
          </p:nvPr>
        </p:nvSpPr>
        <p:spPr>
          <a:xfrm>
            <a:off x="609600" y="2986858"/>
            <a:ext cx="10972800" cy="457200"/>
          </a:xfrm>
        </p:spPr>
        <p:txBody>
          <a:bodyPr>
            <a:noAutofit/>
          </a:bodyPr>
          <a:lstStyle>
            <a:lvl1pPr marL="0" indent="0" algn="ctr">
              <a:buNone/>
              <a:defRPr sz="2800" b="0" i="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4" name="Date Placeholder 3">
            <a:extLst>
              <a:ext uri="{FF2B5EF4-FFF2-40B4-BE49-F238E27FC236}">
                <a16:creationId xmlns:a16="http://schemas.microsoft.com/office/drawing/2014/main" id="{7A9220CD-C662-4DBF-3805-531618A81547}"/>
              </a:ext>
            </a:extLst>
          </p:cNvPr>
          <p:cNvSpPr>
            <a:spLocks noGrp="1"/>
          </p:cNvSpPr>
          <p:nvPr>
            <p:ph type="dt" sz="half" idx="10"/>
          </p:nvPr>
        </p:nvSpPr>
        <p:spPr>
          <a:xfrm>
            <a:off x="609600" y="5836491"/>
            <a:ext cx="10061448" cy="365125"/>
          </a:xfrm>
        </p:spPr>
        <p:txBody>
          <a:bodyPr/>
          <a:lstStyle>
            <a:lvl1pPr>
              <a:defRPr lang="en-US" sz="2000" b="0" i="0" kern="1200" cap="all" baseline="0" smtClean="0">
                <a:solidFill>
                  <a:schemeClr val="bg1"/>
                </a:solidFill>
                <a:latin typeface="PT Sans Narrow" panose="020B0506020203020204" pitchFamily="34" charset="77"/>
                <a:ea typeface="+mn-ea"/>
                <a:cs typeface="+mn-cs"/>
              </a:defRPr>
            </a:lvl1pPr>
          </a:lstStyle>
          <a:p>
            <a:fld id="{CA95198B-657B-034C-B709-070010317C50}" type="datetime4">
              <a:rPr lang="en-US" smtClean="0"/>
              <a:pPr/>
              <a:t>March 16, 2026</a:t>
            </a:fld>
            <a:endParaRPr lang="en-US"/>
          </a:p>
        </p:txBody>
      </p:sp>
      <p:sp>
        <p:nvSpPr>
          <p:cNvPr id="7" name="Title 6">
            <a:extLst>
              <a:ext uri="{FF2B5EF4-FFF2-40B4-BE49-F238E27FC236}">
                <a16:creationId xmlns:a16="http://schemas.microsoft.com/office/drawing/2014/main" id="{4952A3E0-75F1-7D8C-599E-A60060F0D195}"/>
              </a:ext>
            </a:extLst>
          </p:cNvPr>
          <p:cNvSpPr>
            <a:spLocks noGrp="1"/>
          </p:cNvSpPr>
          <p:nvPr>
            <p:ph type="title" hasCustomPrompt="1"/>
          </p:nvPr>
        </p:nvSpPr>
        <p:spPr>
          <a:xfrm>
            <a:off x="609600" y="2072458"/>
            <a:ext cx="10972800" cy="914400"/>
          </a:xfrm>
        </p:spPr>
        <p:txBody>
          <a:bodyPr anchor="b"/>
          <a:lstStyle>
            <a:lvl1pPr algn="ctr">
              <a:defRPr b="1"/>
            </a:lvl1pPr>
          </a:lstStyle>
          <a:p>
            <a:r>
              <a:rPr lang="en-US"/>
              <a:t>title</a:t>
            </a:r>
          </a:p>
        </p:txBody>
      </p:sp>
      <p:pic>
        <p:nvPicPr>
          <p:cNvPr id="9" name="Picture 8">
            <a:extLst>
              <a:ext uri="{FF2B5EF4-FFF2-40B4-BE49-F238E27FC236}">
                <a16:creationId xmlns:a16="http://schemas.microsoft.com/office/drawing/2014/main" id="{DC9B7C9F-0D72-D103-A3BE-45C4C3E7F4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9051" y="230819"/>
            <a:ext cx="9953898" cy="914400"/>
          </a:xfrm>
          <a:prstGeom prst="rect">
            <a:avLst/>
          </a:prstGeom>
          <a:effectLst/>
        </p:spPr>
      </p:pic>
      <p:pic>
        <p:nvPicPr>
          <p:cNvPr id="10" name="Picture 9" descr="Logo&#10;&#10;Description automatically generated">
            <a:extLst>
              <a:ext uri="{FF2B5EF4-FFF2-40B4-BE49-F238E27FC236}">
                <a16:creationId xmlns:a16="http://schemas.microsoft.com/office/drawing/2014/main" id="{0FF8655B-B4ED-A147-5A16-DD8B5B3FEEFF}"/>
              </a:ext>
            </a:extLst>
          </p:cNvPr>
          <p:cNvPicPr>
            <a:picLocks noChangeAspect="1"/>
          </p:cNvPicPr>
          <p:nvPr userDrawn="1"/>
        </p:nvPicPr>
        <p:blipFill>
          <a:blip r:embed="rId4" cstate="email">
            <a:lum bright="70000" contrast="-70000"/>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11072949" y="5712781"/>
            <a:ext cx="929768" cy="914400"/>
          </a:xfrm>
          <a:prstGeom prst="rect">
            <a:avLst/>
          </a:prstGeom>
          <a:ln>
            <a:noFill/>
          </a:ln>
          <a:effectLst/>
        </p:spPr>
      </p:pic>
      <p:sp>
        <p:nvSpPr>
          <p:cNvPr id="12" name="Text Placeholder 11">
            <a:extLst>
              <a:ext uri="{FF2B5EF4-FFF2-40B4-BE49-F238E27FC236}">
                <a16:creationId xmlns:a16="http://schemas.microsoft.com/office/drawing/2014/main" id="{5A2B90C3-1DBC-E76B-C9FC-746236EA2F78}"/>
              </a:ext>
            </a:extLst>
          </p:cNvPr>
          <p:cNvSpPr>
            <a:spLocks noGrp="1"/>
          </p:cNvSpPr>
          <p:nvPr>
            <p:ph type="body" sz="quarter" idx="11" hasCustomPrompt="1"/>
          </p:nvPr>
        </p:nvSpPr>
        <p:spPr>
          <a:xfrm>
            <a:off x="609600" y="4383568"/>
            <a:ext cx="10061448" cy="457200"/>
          </a:xfrm>
        </p:spPr>
        <p:txBody>
          <a:bodyPr anchor="ctr">
            <a:normAutofit/>
          </a:bodyPr>
          <a:lstStyle>
            <a:lvl1pPr marL="0" indent="0">
              <a:buNone/>
              <a:defRPr sz="2000" b="0" i="0" cap="all" baseline="0">
                <a:solidFill>
                  <a:schemeClr val="bg1"/>
                </a:solidFill>
                <a:latin typeface="PT Sans Narrow" panose="020B0506020203020204" pitchFamily="34" charset="77"/>
              </a:defRPr>
            </a:lvl1pPr>
          </a:lstStyle>
          <a:p>
            <a:pPr lvl="0"/>
            <a:r>
              <a:rPr lang="en-US" cap="all" baseline="0"/>
              <a:t>Presenter name</a:t>
            </a:r>
            <a:endParaRPr lang="en-US"/>
          </a:p>
        </p:txBody>
      </p:sp>
      <p:sp>
        <p:nvSpPr>
          <p:cNvPr id="13" name="Text Placeholder 11">
            <a:extLst>
              <a:ext uri="{FF2B5EF4-FFF2-40B4-BE49-F238E27FC236}">
                <a16:creationId xmlns:a16="http://schemas.microsoft.com/office/drawing/2014/main" id="{8745A5AD-050D-6AA0-88DC-F3DC64AE8550}"/>
              </a:ext>
            </a:extLst>
          </p:cNvPr>
          <p:cNvSpPr>
            <a:spLocks noGrp="1"/>
          </p:cNvSpPr>
          <p:nvPr>
            <p:ph type="body" sz="quarter" idx="12" hasCustomPrompt="1"/>
          </p:nvPr>
        </p:nvSpPr>
        <p:spPr>
          <a:xfrm>
            <a:off x="609600" y="4853323"/>
            <a:ext cx="10061448" cy="457200"/>
          </a:xfrm>
        </p:spPr>
        <p:txBody>
          <a:bodyPr anchor="ctr">
            <a:normAutofit/>
          </a:bodyPr>
          <a:lstStyle>
            <a:lvl1pPr marL="0" indent="0">
              <a:buNone/>
              <a:defRPr sz="2000" b="0" i="0" cap="all" baseline="0">
                <a:solidFill>
                  <a:schemeClr val="bg1"/>
                </a:solidFill>
                <a:latin typeface="PT Sans Narrow" panose="020B0506020203020204" pitchFamily="34" charset="77"/>
              </a:defRPr>
            </a:lvl1pPr>
          </a:lstStyle>
          <a:p>
            <a:pPr lvl="0"/>
            <a:r>
              <a:rPr lang="en-US" cap="all" baseline="0"/>
              <a:t>Presenter job title</a:t>
            </a:r>
            <a:endParaRPr lang="en-US"/>
          </a:p>
        </p:txBody>
      </p:sp>
      <p:sp>
        <p:nvSpPr>
          <p:cNvPr id="14" name="Text Placeholder 11">
            <a:extLst>
              <a:ext uri="{FF2B5EF4-FFF2-40B4-BE49-F238E27FC236}">
                <a16:creationId xmlns:a16="http://schemas.microsoft.com/office/drawing/2014/main" id="{278128AD-310D-E2B8-1CDE-F1B587495E61}"/>
              </a:ext>
            </a:extLst>
          </p:cNvPr>
          <p:cNvSpPr>
            <a:spLocks noGrp="1"/>
          </p:cNvSpPr>
          <p:nvPr>
            <p:ph type="body" sz="quarter" idx="13" hasCustomPrompt="1"/>
          </p:nvPr>
        </p:nvSpPr>
        <p:spPr>
          <a:xfrm>
            <a:off x="609600" y="5344272"/>
            <a:ext cx="10061448" cy="457200"/>
          </a:xfrm>
        </p:spPr>
        <p:txBody>
          <a:bodyPr anchor="ctr">
            <a:normAutofit/>
          </a:bodyPr>
          <a:lstStyle>
            <a:lvl1pPr marL="0" indent="0">
              <a:buNone/>
              <a:defRPr sz="2000" b="0" i="0" cap="all" baseline="0">
                <a:solidFill>
                  <a:schemeClr val="bg1"/>
                </a:solidFill>
                <a:latin typeface="PT Sans Narrow" panose="020B0506020203020204" pitchFamily="34" charset="77"/>
              </a:defRPr>
            </a:lvl1pPr>
          </a:lstStyle>
          <a:p>
            <a:pPr lvl="0"/>
            <a:r>
              <a:rPr lang="en-US" cap="all" baseline="0"/>
              <a:t>Presenter bureau/office</a:t>
            </a:r>
            <a:endParaRPr lang="en-US"/>
          </a:p>
        </p:txBody>
      </p:sp>
    </p:spTree>
    <p:extLst>
      <p:ext uri="{BB962C8B-B14F-4D97-AF65-F5344CB8AC3E}">
        <p14:creationId xmlns:p14="http://schemas.microsoft.com/office/powerpoint/2010/main" val="1643834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DPC Fir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212EDD-9CB5-FAD0-908A-695816C62DCD}"/>
              </a:ext>
            </a:extLst>
          </p:cNvPr>
          <p:cNvSpPr/>
          <p:nvPr userDrawn="1"/>
        </p:nvSpPr>
        <p:spPr>
          <a:xfrm>
            <a:off x="1524" y="0"/>
            <a:ext cx="12188952" cy="6858000"/>
          </a:xfrm>
          <a:prstGeom prst="rect">
            <a:avLst/>
          </a:prstGeom>
          <a:solidFill>
            <a:srgbClr val="0B2343">
              <a:alpha val="803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D6FE4D3-D428-5884-6A93-E9A86E1FE738}"/>
              </a:ext>
            </a:extLst>
          </p:cNvPr>
          <p:cNvSpPr>
            <a:spLocks noGrp="1"/>
          </p:cNvSpPr>
          <p:nvPr>
            <p:ph type="subTitle" idx="1" hasCustomPrompt="1"/>
          </p:nvPr>
        </p:nvSpPr>
        <p:spPr>
          <a:xfrm>
            <a:off x="609600" y="2986858"/>
            <a:ext cx="10972800" cy="457200"/>
          </a:xfrm>
        </p:spPr>
        <p:txBody>
          <a:bodyPr>
            <a:noAutofit/>
          </a:bodyPr>
          <a:lstStyle>
            <a:lvl1pPr marL="0" indent="0" algn="ctr">
              <a:buNone/>
              <a:defRPr sz="2800" b="0" i="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4" name="Date Placeholder 3">
            <a:extLst>
              <a:ext uri="{FF2B5EF4-FFF2-40B4-BE49-F238E27FC236}">
                <a16:creationId xmlns:a16="http://schemas.microsoft.com/office/drawing/2014/main" id="{7A9220CD-C662-4DBF-3805-531618A81547}"/>
              </a:ext>
            </a:extLst>
          </p:cNvPr>
          <p:cNvSpPr>
            <a:spLocks noGrp="1"/>
          </p:cNvSpPr>
          <p:nvPr>
            <p:ph type="dt" sz="half" idx="10"/>
          </p:nvPr>
        </p:nvSpPr>
        <p:spPr>
          <a:xfrm>
            <a:off x="609600" y="5836491"/>
            <a:ext cx="10061448" cy="365125"/>
          </a:xfrm>
        </p:spPr>
        <p:txBody>
          <a:bodyPr/>
          <a:lstStyle>
            <a:lvl1pPr>
              <a:defRPr lang="en-US" sz="2000" b="0" i="0" kern="1200" cap="all" baseline="0" smtClean="0">
                <a:solidFill>
                  <a:schemeClr val="bg1"/>
                </a:solidFill>
                <a:latin typeface="PT Sans Narrow" panose="020B0506020203020204" pitchFamily="34" charset="77"/>
                <a:ea typeface="+mn-ea"/>
                <a:cs typeface="+mn-cs"/>
              </a:defRPr>
            </a:lvl1pPr>
          </a:lstStyle>
          <a:p>
            <a:fld id="{CA95198B-657B-034C-B709-070010317C50}" type="datetime4">
              <a:rPr lang="en-US" smtClean="0"/>
              <a:pPr/>
              <a:t>March 16, 2026</a:t>
            </a:fld>
            <a:endParaRPr lang="en-US"/>
          </a:p>
        </p:txBody>
      </p:sp>
      <p:sp>
        <p:nvSpPr>
          <p:cNvPr id="7" name="Title 6">
            <a:extLst>
              <a:ext uri="{FF2B5EF4-FFF2-40B4-BE49-F238E27FC236}">
                <a16:creationId xmlns:a16="http://schemas.microsoft.com/office/drawing/2014/main" id="{4952A3E0-75F1-7D8C-599E-A60060F0D195}"/>
              </a:ext>
            </a:extLst>
          </p:cNvPr>
          <p:cNvSpPr>
            <a:spLocks noGrp="1"/>
          </p:cNvSpPr>
          <p:nvPr>
            <p:ph type="title" hasCustomPrompt="1"/>
          </p:nvPr>
        </p:nvSpPr>
        <p:spPr>
          <a:xfrm>
            <a:off x="609600" y="2072458"/>
            <a:ext cx="10972800" cy="914400"/>
          </a:xfrm>
        </p:spPr>
        <p:txBody>
          <a:bodyPr anchor="b"/>
          <a:lstStyle>
            <a:lvl1pPr algn="ctr">
              <a:defRPr b="1"/>
            </a:lvl1pPr>
          </a:lstStyle>
          <a:p>
            <a:r>
              <a:rPr lang="en-US"/>
              <a:t>title</a:t>
            </a:r>
          </a:p>
        </p:txBody>
      </p:sp>
      <p:pic>
        <p:nvPicPr>
          <p:cNvPr id="9" name="Picture 8">
            <a:extLst>
              <a:ext uri="{FF2B5EF4-FFF2-40B4-BE49-F238E27FC236}">
                <a16:creationId xmlns:a16="http://schemas.microsoft.com/office/drawing/2014/main" id="{DC9B7C9F-0D72-D103-A3BE-45C4C3E7F4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9051" y="230819"/>
            <a:ext cx="9953898" cy="914400"/>
          </a:xfrm>
          <a:prstGeom prst="rect">
            <a:avLst/>
          </a:prstGeom>
          <a:effectLst/>
        </p:spPr>
      </p:pic>
      <p:pic>
        <p:nvPicPr>
          <p:cNvPr id="10" name="Picture 9" descr="Logo&#10;&#10;Description automatically generated">
            <a:extLst>
              <a:ext uri="{FF2B5EF4-FFF2-40B4-BE49-F238E27FC236}">
                <a16:creationId xmlns:a16="http://schemas.microsoft.com/office/drawing/2014/main" id="{0FF8655B-B4ED-A147-5A16-DD8B5B3FEEFF}"/>
              </a:ext>
            </a:extLst>
          </p:cNvPr>
          <p:cNvPicPr>
            <a:picLocks noChangeAspect="1"/>
          </p:cNvPicPr>
          <p:nvPr userDrawn="1"/>
        </p:nvPicPr>
        <p:blipFill>
          <a:blip r:embed="rId4" cstate="email">
            <a:lum bright="70000" contrast="-70000"/>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11072949" y="5712781"/>
            <a:ext cx="929768" cy="914400"/>
          </a:xfrm>
          <a:prstGeom prst="rect">
            <a:avLst/>
          </a:prstGeom>
          <a:ln>
            <a:noFill/>
          </a:ln>
          <a:effectLst/>
        </p:spPr>
      </p:pic>
      <p:sp>
        <p:nvSpPr>
          <p:cNvPr id="12" name="Text Placeholder 11">
            <a:extLst>
              <a:ext uri="{FF2B5EF4-FFF2-40B4-BE49-F238E27FC236}">
                <a16:creationId xmlns:a16="http://schemas.microsoft.com/office/drawing/2014/main" id="{5A2B90C3-1DBC-E76B-C9FC-746236EA2F78}"/>
              </a:ext>
            </a:extLst>
          </p:cNvPr>
          <p:cNvSpPr>
            <a:spLocks noGrp="1"/>
          </p:cNvSpPr>
          <p:nvPr>
            <p:ph type="body" sz="quarter" idx="11" hasCustomPrompt="1"/>
          </p:nvPr>
        </p:nvSpPr>
        <p:spPr>
          <a:xfrm>
            <a:off x="609600" y="4383568"/>
            <a:ext cx="10061448" cy="457200"/>
          </a:xfrm>
        </p:spPr>
        <p:txBody>
          <a:bodyPr anchor="ctr">
            <a:normAutofit/>
          </a:bodyPr>
          <a:lstStyle>
            <a:lvl1pPr marL="0" indent="0">
              <a:buNone/>
              <a:defRPr sz="2000" b="0" i="0" cap="all" baseline="0">
                <a:solidFill>
                  <a:schemeClr val="bg1"/>
                </a:solidFill>
                <a:latin typeface="PT Sans Narrow" panose="020B0506020203020204" pitchFamily="34" charset="77"/>
              </a:defRPr>
            </a:lvl1pPr>
          </a:lstStyle>
          <a:p>
            <a:pPr lvl="0"/>
            <a:r>
              <a:rPr lang="en-US" cap="all" baseline="0"/>
              <a:t>Presenter name</a:t>
            </a:r>
            <a:endParaRPr lang="en-US"/>
          </a:p>
        </p:txBody>
      </p:sp>
      <p:sp>
        <p:nvSpPr>
          <p:cNvPr id="13" name="Text Placeholder 11">
            <a:extLst>
              <a:ext uri="{FF2B5EF4-FFF2-40B4-BE49-F238E27FC236}">
                <a16:creationId xmlns:a16="http://schemas.microsoft.com/office/drawing/2014/main" id="{8745A5AD-050D-6AA0-88DC-F3DC64AE8550}"/>
              </a:ext>
            </a:extLst>
          </p:cNvPr>
          <p:cNvSpPr>
            <a:spLocks noGrp="1"/>
          </p:cNvSpPr>
          <p:nvPr>
            <p:ph type="body" sz="quarter" idx="12" hasCustomPrompt="1"/>
          </p:nvPr>
        </p:nvSpPr>
        <p:spPr>
          <a:xfrm>
            <a:off x="609600" y="4853323"/>
            <a:ext cx="10061448" cy="457200"/>
          </a:xfrm>
        </p:spPr>
        <p:txBody>
          <a:bodyPr anchor="ctr">
            <a:normAutofit/>
          </a:bodyPr>
          <a:lstStyle>
            <a:lvl1pPr marL="0" indent="0">
              <a:buNone/>
              <a:defRPr sz="2000" b="0" i="0" cap="all" baseline="0">
                <a:solidFill>
                  <a:schemeClr val="bg1"/>
                </a:solidFill>
                <a:latin typeface="PT Sans Narrow" panose="020B0506020203020204" pitchFamily="34" charset="77"/>
              </a:defRPr>
            </a:lvl1pPr>
          </a:lstStyle>
          <a:p>
            <a:pPr lvl="0"/>
            <a:r>
              <a:rPr lang="en-US" cap="all" baseline="0"/>
              <a:t>Presenter job title</a:t>
            </a:r>
            <a:endParaRPr lang="en-US"/>
          </a:p>
        </p:txBody>
      </p:sp>
      <p:sp>
        <p:nvSpPr>
          <p:cNvPr id="14" name="Text Placeholder 11">
            <a:extLst>
              <a:ext uri="{FF2B5EF4-FFF2-40B4-BE49-F238E27FC236}">
                <a16:creationId xmlns:a16="http://schemas.microsoft.com/office/drawing/2014/main" id="{278128AD-310D-E2B8-1CDE-F1B587495E61}"/>
              </a:ext>
            </a:extLst>
          </p:cNvPr>
          <p:cNvSpPr>
            <a:spLocks noGrp="1"/>
          </p:cNvSpPr>
          <p:nvPr>
            <p:ph type="body" sz="quarter" idx="13" hasCustomPrompt="1"/>
          </p:nvPr>
        </p:nvSpPr>
        <p:spPr>
          <a:xfrm>
            <a:off x="609600" y="5344272"/>
            <a:ext cx="10061448" cy="457200"/>
          </a:xfrm>
        </p:spPr>
        <p:txBody>
          <a:bodyPr anchor="ctr">
            <a:normAutofit/>
          </a:bodyPr>
          <a:lstStyle>
            <a:lvl1pPr marL="0" indent="0">
              <a:buNone/>
              <a:defRPr sz="2000" b="0" i="0" cap="all" baseline="0">
                <a:solidFill>
                  <a:schemeClr val="bg1"/>
                </a:solidFill>
                <a:latin typeface="PT Sans Narrow" panose="020B0506020203020204" pitchFamily="34" charset="77"/>
              </a:defRPr>
            </a:lvl1pPr>
          </a:lstStyle>
          <a:p>
            <a:pPr lvl="0"/>
            <a:r>
              <a:rPr lang="en-US" cap="all" baseline="0"/>
              <a:t>Presenter bureau/office</a:t>
            </a:r>
            <a:endParaRPr lang="en-US"/>
          </a:p>
        </p:txBody>
      </p:sp>
    </p:spTree>
    <p:extLst>
      <p:ext uri="{BB962C8B-B14F-4D97-AF65-F5344CB8AC3E}">
        <p14:creationId xmlns:p14="http://schemas.microsoft.com/office/powerpoint/2010/main" val="2081029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08DF6E3-8DD3-8CC0-84E7-EFA00178E85B}"/>
              </a:ext>
            </a:extLst>
          </p:cNvPr>
          <p:cNvSpPr/>
          <p:nvPr userDrawn="1"/>
        </p:nvSpPr>
        <p:spPr>
          <a:xfrm>
            <a:off x="609600" y="6310312"/>
            <a:ext cx="10972800" cy="457200"/>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096C86B-E99C-AE08-026D-47053AD562E0}"/>
              </a:ext>
            </a:extLst>
          </p:cNvPr>
          <p:cNvPicPr>
            <a:picLocks noChangeAspect="1"/>
          </p:cNvPicPr>
          <p:nvPr userDrawn="1"/>
        </p:nvPicPr>
        <p:blipFill>
          <a:blip r:embed="rId2" cstate="email">
            <a:grayscl/>
            <a:extLst>
              <a:ext uri="{28A0092B-C50C-407E-A947-70E740481C1C}">
                <a14:useLocalDpi xmlns:a14="http://schemas.microsoft.com/office/drawing/2010/main"/>
              </a:ext>
            </a:extLst>
          </a:blip>
          <a:stretch>
            <a:fillRect/>
          </a:stretch>
        </p:blipFill>
        <p:spPr>
          <a:xfrm>
            <a:off x="11145169" y="6359574"/>
            <a:ext cx="243840" cy="365760"/>
          </a:xfrm>
          <a:prstGeom prst="rect">
            <a:avLst/>
          </a:prstGeom>
          <a:effectLst>
            <a:innerShdw blurRad="63500" dist="50800" dir="13500000">
              <a:prstClr val="black">
                <a:alpha val="50000"/>
              </a:prstClr>
            </a:innerShdw>
          </a:effectLst>
        </p:spPr>
      </p:pic>
      <p:sp>
        <p:nvSpPr>
          <p:cNvPr id="12" name="Rectangle 11">
            <a:extLst>
              <a:ext uri="{FF2B5EF4-FFF2-40B4-BE49-F238E27FC236}">
                <a16:creationId xmlns:a16="http://schemas.microsoft.com/office/drawing/2014/main" id="{5A5478D5-D6AC-D76B-D938-072398840FD6}"/>
              </a:ext>
            </a:extLst>
          </p:cNvPr>
          <p:cNvSpPr/>
          <p:nvPr userDrawn="1"/>
        </p:nvSpPr>
        <p:spPr>
          <a:xfrm>
            <a:off x="609599" y="1143000"/>
            <a:ext cx="10972800" cy="2743200"/>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3" name="Picture 12" descr="Icon&#10;&#10;Description automatically generated with low confidence">
            <a:extLst>
              <a:ext uri="{FF2B5EF4-FFF2-40B4-BE49-F238E27FC236}">
                <a16:creationId xmlns:a16="http://schemas.microsoft.com/office/drawing/2014/main" id="{1869139D-33A9-53F5-07B0-C42D21A9FC1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57489" y="2148840"/>
            <a:ext cx="731520" cy="731520"/>
          </a:xfrm>
          <a:prstGeom prst="rect">
            <a:avLst/>
          </a:prstGeom>
          <a:effectLst>
            <a:innerShdw blurRad="63500" dist="50800" dir="13500000">
              <a:prstClr val="black">
                <a:alpha val="50000"/>
              </a:prstClr>
            </a:innerShdw>
          </a:effectLst>
        </p:spPr>
      </p:pic>
      <p:grpSp>
        <p:nvGrpSpPr>
          <p:cNvPr id="14" name="Group 13">
            <a:extLst>
              <a:ext uri="{FF2B5EF4-FFF2-40B4-BE49-F238E27FC236}">
                <a16:creationId xmlns:a16="http://schemas.microsoft.com/office/drawing/2014/main" id="{991B7FAE-2917-3895-C2A6-034FA1488568}"/>
              </a:ext>
            </a:extLst>
          </p:cNvPr>
          <p:cNvGrpSpPr/>
          <p:nvPr userDrawn="1"/>
        </p:nvGrpSpPr>
        <p:grpSpPr>
          <a:xfrm>
            <a:off x="609599" y="111577"/>
            <a:ext cx="10972802" cy="137160"/>
            <a:chOff x="609600" y="362744"/>
            <a:chExt cx="10972802" cy="137160"/>
          </a:xfrm>
        </p:grpSpPr>
        <p:sp>
          <p:nvSpPr>
            <p:cNvPr id="15" name="Rectangle 14">
              <a:extLst>
                <a:ext uri="{FF2B5EF4-FFF2-40B4-BE49-F238E27FC236}">
                  <a16:creationId xmlns:a16="http://schemas.microsoft.com/office/drawing/2014/main" id="{8E377F3F-536F-CDAD-7E75-E6854C8B226E}"/>
                </a:ext>
              </a:extLst>
            </p:cNvPr>
            <p:cNvSpPr/>
            <p:nvPr userDrawn="1"/>
          </p:nvSpPr>
          <p:spPr>
            <a:xfrm>
              <a:off x="609600" y="362744"/>
              <a:ext cx="3657600" cy="137160"/>
            </a:xfrm>
            <a:prstGeom prst="rect">
              <a:avLst/>
            </a:prstGeom>
            <a:solidFill>
              <a:srgbClr val="1D3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5">
              <a:extLst>
                <a:ext uri="{FF2B5EF4-FFF2-40B4-BE49-F238E27FC236}">
                  <a16:creationId xmlns:a16="http://schemas.microsoft.com/office/drawing/2014/main" id="{39B37BFE-2233-9E90-5E7D-4451AB2A5535}"/>
                </a:ext>
              </a:extLst>
            </p:cNvPr>
            <p:cNvSpPr/>
            <p:nvPr userDrawn="1"/>
          </p:nvSpPr>
          <p:spPr>
            <a:xfrm>
              <a:off x="7924802" y="362744"/>
              <a:ext cx="365760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accent3"/>
                </a:solidFill>
              </a:endParaRPr>
            </a:p>
          </p:txBody>
        </p:sp>
        <p:sp>
          <p:nvSpPr>
            <p:cNvPr id="17" name="Rectangle 16">
              <a:extLst>
                <a:ext uri="{FF2B5EF4-FFF2-40B4-BE49-F238E27FC236}">
                  <a16:creationId xmlns:a16="http://schemas.microsoft.com/office/drawing/2014/main" id="{4430665B-BFD0-00D6-DC04-C8FDED15357C}"/>
                </a:ext>
              </a:extLst>
            </p:cNvPr>
            <p:cNvSpPr/>
            <p:nvPr userDrawn="1"/>
          </p:nvSpPr>
          <p:spPr>
            <a:xfrm>
              <a:off x="4267201" y="362744"/>
              <a:ext cx="3657600" cy="137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82C4342F-086E-6527-A5A3-D81E50CE106F}"/>
              </a:ext>
            </a:extLst>
          </p:cNvPr>
          <p:cNvSpPr>
            <a:spLocks noGrp="1"/>
          </p:cNvSpPr>
          <p:nvPr>
            <p:ph type="title" hasCustomPrompt="1"/>
          </p:nvPr>
        </p:nvSpPr>
        <p:spPr>
          <a:xfrm>
            <a:off x="609599" y="2971800"/>
            <a:ext cx="10972800" cy="914400"/>
          </a:xfrm>
        </p:spPr>
        <p:txBody>
          <a:bodyPr anchor="b"/>
          <a:lstStyle>
            <a:lvl1pPr>
              <a:defRPr/>
            </a:lvl1pPr>
          </a:lstStyle>
          <a:p>
            <a:r>
              <a:rPr lang="en-US"/>
              <a:t>Section title</a:t>
            </a:r>
          </a:p>
        </p:txBody>
      </p:sp>
      <p:sp>
        <p:nvSpPr>
          <p:cNvPr id="3" name="Date Placeholder 2">
            <a:extLst>
              <a:ext uri="{FF2B5EF4-FFF2-40B4-BE49-F238E27FC236}">
                <a16:creationId xmlns:a16="http://schemas.microsoft.com/office/drawing/2014/main" id="{F3E1831F-348D-8920-7C84-FBF039940CFA}"/>
              </a:ext>
            </a:extLst>
          </p:cNvPr>
          <p:cNvSpPr>
            <a:spLocks noGrp="1"/>
          </p:cNvSpPr>
          <p:nvPr>
            <p:ph type="dt" sz="half" idx="10"/>
          </p:nvPr>
        </p:nvSpPr>
        <p:spPr/>
        <p:txBody>
          <a:bodyPr/>
          <a:lstStyle/>
          <a:p>
            <a:fld id="{3BC9A304-6E4D-A845-8D9D-46B754320F3D}" type="datetime4">
              <a:rPr lang="en-US" smtClean="0"/>
              <a:pPr/>
              <a:t>March 16, 2026</a:t>
            </a:fld>
            <a:endParaRPr lang="en-US"/>
          </a:p>
        </p:txBody>
      </p:sp>
      <p:sp>
        <p:nvSpPr>
          <p:cNvPr id="4" name="Footer Placeholder 3">
            <a:extLst>
              <a:ext uri="{FF2B5EF4-FFF2-40B4-BE49-F238E27FC236}">
                <a16:creationId xmlns:a16="http://schemas.microsoft.com/office/drawing/2014/main" id="{75997C9B-F541-8634-3DD8-BC2F208A17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5BEC23-4A87-45B9-DD3C-E34B1F3DD31A}"/>
              </a:ext>
            </a:extLst>
          </p:cNvPr>
          <p:cNvSpPr>
            <a:spLocks noGrp="1"/>
          </p:cNvSpPr>
          <p:nvPr>
            <p:ph type="sldNum" sz="quarter" idx="12"/>
          </p:nvPr>
        </p:nvSpPr>
        <p:spPr/>
        <p:txBody>
          <a:bodyPr/>
          <a:lstStyle/>
          <a:p>
            <a:fld id="{2BD3860E-7D2C-3848-8BDF-0D1188E059BF}" type="slidenum">
              <a:rPr lang="en-US" smtClean="0"/>
              <a:pPr/>
              <a:t>‹#›</a:t>
            </a:fld>
            <a:endParaRPr lang="en-US"/>
          </a:p>
        </p:txBody>
      </p:sp>
      <p:sp>
        <p:nvSpPr>
          <p:cNvPr id="18" name="Subtitle 2">
            <a:extLst>
              <a:ext uri="{FF2B5EF4-FFF2-40B4-BE49-F238E27FC236}">
                <a16:creationId xmlns:a16="http://schemas.microsoft.com/office/drawing/2014/main" id="{4BAEF820-9DD5-625A-849C-4D8269A43951}"/>
              </a:ext>
            </a:extLst>
          </p:cNvPr>
          <p:cNvSpPr>
            <a:spLocks noGrp="1"/>
          </p:cNvSpPr>
          <p:nvPr>
            <p:ph type="subTitle" idx="1" hasCustomPrompt="1"/>
          </p:nvPr>
        </p:nvSpPr>
        <p:spPr>
          <a:xfrm>
            <a:off x="609599" y="3923771"/>
            <a:ext cx="10972800" cy="457200"/>
          </a:xfrm>
        </p:spPr>
        <p:txBody>
          <a:bodyPr>
            <a:noAutofit/>
          </a:bodyPr>
          <a:lstStyle>
            <a:lvl1pPr marL="0" indent="0" algn="l">
              <a:buNone/>
              <a:defRPr sz="2800" b="0" i="1"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Tree>
    <p:extLst>
      <p:ext uri="{BB962C8B-B14F-4D97-AF65-F5344CB8AC3E}">
        <p14:creationId xmlns:p14="http://schemas.microsoft.com/office/powerpoint/2010/main" val="2458608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0557-36C3-E0DE-FFD5-0777528D0E9B}"/>
              </a:ext>
            </a:extLst>
          </p:cNvPr>
          <p:cNvSpPr>
            <a:spLocks noGrp="1"/>
          </p:cNvSpPr>
          <p:nvPr>
            <p:ph type="title" hasCustomPrompt="1"/>
          </p:nvPr>
        </p:nvSpPr>
        <p:spPr/>
        <p:txBody>
          <a:bodyPr/>
          <a:lstStyle>
            <a:lvl1pPr>
              <a:defRPr/>
            </a:lvl1pPr>
          </a:lstStyle>
          <a:p>
            <a:r>
              <a:rPr lang="en-US"/>
              <a:t>Slide title</a:t>
            </a:r>
          </a:p>
        </p:txBody>
      </p:sp>
      <p:sp>
        <p:nvSpPr>
          <p:cNvPr id="3" name="Date Placeholder 2">
            <a:extLst>
              <a:ext uri="{FF2B5EF4-FFF2-40B4-BE49-F238E27FC236}">
                <a16:creationId xmlns:a16="http://schemas.microsoft.com/office/drawing/2014/main" id="{88A4FC32-65EE-BB6C-22EB-0AA46B36058C}"/>
              </a:ext>
            </a:extLst>
          </p:cNvPr>
          <p:cNvSpPr>
            <a:spLocks noGrp="1"/>
          </p:cNvSpPr>
          <p:nvPr>
            <p:ph type="dt" sz="half" idx="10"/>
          </p:nvPr>
        </p:nvSpPr>
        <p:spPr/>
        <p:txBody>
          <a:bodyPr/>
          <a:lstStyle/>
          <a:p>
            <a:fld id="{3BC9A304-6E4D-A845-8D9D-46B754320F3D}" type="datetime4">
              <a:rPr lang="en-US" smtClean="0"/>
              <a:pPr/>
              <a:t>March 16, 2026</a:t>
            </a:fld>
            <a:endParaRPr lang="en-US"/>
          </a:p>
        </p:txBody>
      </p:sp>
      <p:sp>
        <p:nvSpPr>
          <p:cNvPr id="4" name="Footer Placeholder 3">
            <a:extLst>
              <a:ext uri="{FF2B5EF4-FFF2-40B4-BE49-F238E27FC236}">
                <a16:creationId xmlns:a16="http://schemas.microsoft.com/office/drawing/2014/main" id="{2824BB4C-40CA-7C77-1CC7-53935C9645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15F350-9CB4-3417-5CCB-E6003CA90D0C}"/>
              </a:ext>
            </a:extLst>
          </p:cNvPr>
          <p:cNvSpPr>
            <a:spLocks noGrp="1"/>
          </p:cNvSpPr>
          <p:nvPr>
            <p:ph type="sldNum" sz="quarter" idx="12"/>
          </p:nvPr>
        </p:nvSpPr>
        <p:spPr/>
        <p:txBody>
          <a:bodyPr/>
          <a:lstStyle/>
          <a:p>
            <a:fld id="{2BD3860E-7D2C-3848-8BDF-0D1188E059BF}" type="slidenum">
              <a:rPr lang="en-US" smtClean="0"/>
              <a:pPr/>
              <a:t>‹#›</a:t>
            </a:fld>
            <a:endParaRPr lang="en-US"/>
          </a:p>
        </p:txBody>
      </p:sp>
    </p:spTree>
    <p:extLst>
      <p:ext uri="{BB962C8B-B14F-4D97-AF65-F5344CB8AC3E}">
        <p14:creationId xmlns:p14="http://schemas.microsoft.com/office/powerpoint/2010/main" val="1686374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F2D56-8DBB-F352-1436-F94C4182854B}"/>
              </a:ext>
            </a:extLst>
          </p:cNvPr>
          <p:cNvSpPr>
            <a:spLocks noGrp="1"/>
          </p:cNvSpPr>
          <p:nvPr>
            <p:ph type="title" hasCustomPrompt="1"/>
          </p:nvPr>
        </p:nvSpPr>
        <p:spPr/>
        <p:txBody>
          <a:bodyPr/>
          <a:lstStyle>
            <a:lvl1pPr>
              <a:defRPr/>
            </a:lvl1pPr>
          </a:lstStyle>
          <a:p>
            <a:r>
              <a:rPr lang="en-US"/>
              <a:t>Slide title</a:t>
            </a:r>
          </a:p>
        </p:txBody>
      </p:sp>
      <p:sp>
        <p:nvSpPr>
          <p:cNvPr id="3" name="Content Placeholder 2">
            <a:extLst>
              <a:ext uri="{FF2B5EF4-FFF2-40B4-BE49-F238E27FC236}">
                <a16:creationId xmlns:a16="http://schemas.microsoft.com/office/drawing/2014/main" id="{944FF005-5C44-8D0D-ED33-4A5D63CEF441}"/>
              </a:ext>
            </a:extLst>
          </p:cNvPr>
          <p:cNvSpPr>
            <a:spLocks noGrp="1"/>
          </p:cNvSpPr>
          <p:nvPr>
            <p:ph sz="half" idx="1" hasCustomPrompt="1"/>
          </p:nvPr>
        </p:nvSpPr>
        <p:spPr>
          <a:xfrm>
            <a:off x="716820" y="1544356"/>
            <a:ext cx="5029200" cy="4572000"/>
          </a:xfrm>
        </p:spPr>
        <p:txBody>
          <a:bodyPr/>
          <a:lstStyle>
            <a:lvl1pPr marL="0" indent="0">
              <a:buNone/>
              <a:defRPr/>
            </a:lvl1pPr>
          </a:lstStyle>
          <a:p>
            <a:pPr lvl="0"/>
            <a:r>
              <a:rPr lang="en-US"/>
              <a:t>Text</a:t>
            </a:r>
          </a:p>
        </p:txBody>
      </p:sp>
      <p:sp>
        <p:nvSpPr>
          <p:cNvPr id="5" name="Date Placeholder 4">
            <a:extLst>
              <a:ext uri="{FF2B5EF4-FFF2-40B4-BE49-F238E27FC236}">
                <a16:creationId xmlns:a16="http://schemas.microsoft.com/office/drawing/2014/main" id="{D6C9956A-AE7A-98B5-7C7D-4401CDF7FCC6}"/>
              </a:ext>
            </a:extLst>
          </p:cNvPr>
          <p:cNvSpPr>
            <a:spLocks noGrp="1"/>
          </p:cNvSpPr>
          <p:nvPr>
            <p:ph type="dt" sz="half" idx="10"/>
          </p:nvPr>
        </p:nvSpPr>
        <p:spPr/>
        <p:txBody>
          <a:bodyPr/>
          <a:lstStyle/>
          <a:p>
            <a:fld id="{542009DA-EDE4-DF4F-9614-AB9049F8914A}" type="datetime4">
              <a:rPr lang="en-US" smtClean="0"/>
              <a:t>March 16, 2026</a:t>
            </a:fld>
            <a:endParaRPr lang="en-US"/>
          </a:p>
        </p:txBody>
      </p:sp>
      <p:sp>
        <p:nvSpPr>
          <p:cNvPr id="6" name="Footer Placeholder 5">
            <a:extLst>
              <a:ext uri="{FF2B5EF4-FFF2-40B4-BE49-F238E27FC236}">
                <a16:creationId xmlns:a16="http://schemas.microsoft.com/office/drawing/2014/main" id="{97F440F4-F7F7-541A-17C2-A43EC2AF02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6D9FCA-901A-84DB-87D3-EEEE8275F2A7}"/>
              </a:ext>
            </a:extLst>
          </p:cNvPr>
          <p:cNvSpPr>
            <a:spLocks noGrp="1"/>
          </p:cNvSpPr>
          <p:nvPr>
            <p:ph type="sldNum" sz="quarter" idx="12"/>
          </p:nvPr>
        </p:nvSpPr>
        <p:spPr/>
        <p:txBody>
          <a:bodyPr/>
          <a:lstStyle/>
          <a:p>
            <a:fld id="{2BD3860E-7D2C-3848-8BDF-0D1188E059BF}" type="slidenum">
              <a:rPr lang="en-US" smtClean="0"/>
              <a:t>‹#›</a:t>
            </a:fld>
            <a:endParaRPr lang="en-US"/>
          </a:p>
        </p:txBody>
      </p:sp>
      <p:sp>
        <p:nvSpPr>
          <p:cNvPr id="8" name="Content Placeholder 2">
            <a:extLst>
              <a:ext uri="{FF2B5EF4-FFF2-40B4-BE49-F238E27FC236}">
                <a16:creationId xmlns:a16="http://schemas.microsoft.com/office/drawing/2014/main" id="{DAEA6C09-DFFB-9497-40B8-2A8B7EFE14AD}"/>
              </a:ext>
            </a:extLst>
          </p:cNvPr>
          <p:cNvSpPr>
            <a:spLocks noGrp="1"/>
          </p:cNvSpPr>
          <p:nvPr>
            <p:ph sz="half" idx="13" hasCustomPrompt="1"/>
          </p:nvPr>
        </p:nvSpPr>
        <p:spPr>
          <a:xfrm>
            <a:off x="6445980" y="1544356"/>
            <a:ext cx="5029200" cy="4572000"/>
          </a:xfrm>
        </p:spPr>
        <p:txBody>
          <a:bodyPr/>
          <a:lstStyle>
            <a:lvl1pPr marL="0" indent="0">
              <a:buNone/>
              <a:defRPr/>
            </a:lvl1pPr>
          </a:lstStyle>
          <a:p>
            <a:pPr lvl="0"/>
            <a:r>
              <a:rPr lang="en-US"/>
              <a:t>Text</a:t>
            </a:r>
          </a:p>
        </p:txBody>
      </p:sp>
    </p:spTree>
    <p:extLst>
      <p:ext uri="{BB962C8B-B14F-4D97-AF65-F5344CB8AC3E}">
        <p14:creationId xmlns:p14="http://schemas.microsoft.com/office/powerpoint/2010/main" val="2524500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Over Un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F2D56-8DBB-F352-1436-F94C4182854B}"/>
              </a:ext>
            </a:extLst>
          </p:cNvPr>
          <p:cNvSpPr>
            <a:spLocks noGrp="1"/>
          </p:cNvSpPr>
          <p:nvPr>
            <p:ph type="title" hasCustomPrompt="1"/>
          </p:nvPr>
        </p:nvSpPr>
        <p:spPr/>
        <p:txBody>
          <a:bodyPr/>
          <a:lstStyle>
            <a:lvl1pPr>
              <a:defRPr/>
            </a:lvl1pPr>
          </a:lstStyle>
          <a:p>
            <a:r>
              <a:rPr lang="en-US"/>
              <a:t>Slide title</a:t>
            </a:r>
          </a:p>
        </p:txBody>
      </p:sp>
      <p:sp>
        <p:nvSpPr>
          <p:cNvPr id="3" name="Content Placeholder 2">
            <a:extLst>
              <a:ext uri="{FF2B5EF4-FFF2-40B4-BE49-F238E27FC236}">
                <a16:creationId xmlns:a16="http://schemas.microsoft.com/office/drawing/2014/main" id="{944FF005-5C44-8D0D-ED33-4A5D63CEF441}"/>
              </a:ext>
            </a:extLst>
          </p:cNvPr>
          <p:cNvSpPr>
            <a:spLocks noGrp="1"/>
          </p:cNvSpPr>
          <p:nvPr>
            <p:ph sz="half" idx="1" hasCustomPrompt="1"/>
          </p:nvPr>
        </p:nvSpPr>
        <p:spPr>
          <a:xfrm>
            <a:off x="609599" y="1424359"/>
            <a:ext cx="10972800" cy="3200400"/>
          </a:xfrm>
        </p:spPr>
        <p:txBody>
          <a:bodyPr/>
          <a:lstStyle>
            <a:lvl1pPr marL="0" indent="0">
              <a:buNone/>
              <a:defRPr/>
            </a:lvl1pPr>
          </a:lstStyle>
          <a:p>
            <a:pPr lvl="0"/>
            <a:r>
              <a:rPr lang="en-US"/>
              <a:t>Text</a:t>
            </a:r>
          </a:p>
        </p:txBody>
      </p:sp>
      <p:sp>
        <p:nvSpPr>
          <p:cNvPr id="5" name="Date Placeholder 4">
            <a:extLst>
              <a:ext uri="{FF2B5EF4-FFF2-40B4-BE49-F238E27FC236}">
                <a16:creationId xmlns:a16="http://schemas.microsoft.com/office/drawing/2014/main" id="{D6C9956A-AE7A-98B5-7C7D-4401CDF7FCC6}"/>
              </a:ext>
            </a:extLst>
          </p:cNvPr>
          <p:cNvSpPr>
            <a:spLocks noGrp="1"/>
          </p:cNvSpPr>
          <p:nvPr>
            <p:ph type="dt" sz="half" idx="10"/>
          </p:nvPr>
        </p:nvSpPr>
        <p:spPr/>
        <p:txBody>
          <a:bodyPr/>
          <a:lstStyle/>
          <a:p>
            <a:fld id="{542009DA-EDE4-DF4F-9614-AB9049F8914A}" type="datetime4">
              <a:rPr lang="en-US" smtClean="0"/>
              <a:t>March 16, 2026</a:t>
            </a:fld>
            <a:endParaRPr lang="en-US"/>
          </a:p>
        </p:txBody>
      </p:sp>
      <p:sp>
        <p:nvSpPr>
          <p:cNvPr id="6" name="Footer Placeholder 5">
            <a:extLst>
              <a:ext uri="{FF2B5EF4-FFF2-40B4-BE49-F238E27FC236}">
                <a16:creationId xmlns:a16="http://schemas.microsoft.com/office/drawing/2014/main" id="{97F440F4-F7F7-541A-17C2-A43EC2AF02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6D9FCA-901A-84DB-87D3-EEEE8275F2A7}"/>
              </a:ext>
            </a:extLst>
          </p:cNvPr>
          <p:cNvSpPr>
            <a:spLocks noGrp="1"/>
          </p:cNvSpPr>
          <p:nvPr>
            <p:ph type="sldNum" sz="quarter" idx="12"/>
          </p:nvPr>
        </p:nvSpPr>
        <p:spPr/>
        <p:txBody>
          <a:bodyPr/>
          <a:lstStyle/>
          <a:p>
            <a:fld id="{2BD3860E-7D2C-3848-8BDF-0D1188E059BF}" type="slidenum">
              <a:rPr lang="en-US" smtClean="0"/>
              <a:t>‹#›</a:t>
            </a:fld>
            <a:endParaRPr lang="en-US"/>
          </a:p>
        </p:txBody>
      </p:sp>
      <p:sp>
        <p:nvSpPr>
          <p:cNvPr id="8" name="Content Placeholder 2">
            <a:extLst>
              <a:ext uri="{FF2B5EF4-FFF2-40B4-BE49-F238E27FC236}">
                <a16:creationId xmlns:a16="http://schemas.microsoft.com/office/drawing/2014/main" id="{DAEA6C09-DFFB-9497-40B8-2A8B7EFE14AD}"/>
              </a:ext>
            </a:extLst>
          </p:cNvPr>
          <p:cNvSpPr>
            <a:spLocks noGrp="1"/>
          </p:cNvSpPr>
          <p:nvPr>
            <p:ph sz="half" idx="13" hasCustomPrompt="1"/>
          </p:nvPr>
        </p:nvSpPr>
        <p:spPr>
          <a:xfrm>
            <a:off x="609600" y="4804754"/>
            <a:ext cx="10972800" cy="1371600"/>
          </a:xfrm>
        </p:spPr>
        <p:txBody>
          <a:bodyPr/>
          <a:lstStyle>
            <a:lvl1pPr marL="0" indent="0">
              <a:buNone/>
              <a:defRPr/>
            </a:lvl1pPr>
          </a:lstStyle>
          <a:p>
            <a:pPr lvl="0"/>
            <a:r>
              <a:rPr lang="en-US"/>
              <a:t>Text</a:t>
            </a:r>
          </a:p>
        </p:txBody>
      </p:sp>
    </p:spTree>
    <p:extLst>
      <p:ext uri="{BB962C8B-B14F-4D97-AF65-F5344CB8AC3E}">
        <p14:creationId xmlns:p14="http://schemas.microsoft.com/office/powerpoint/2010/main" val="2176930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9768C20-DC2D-A801-67AA-076404AAFEF4}"/>
              </a:ext>
            </a:extLst>
          </p:cNvPr>
          <p:cNvSpPr/>
          <p:nvPr userDrawn="1"/>
        </p:nvSpPr>
        <p:spPr>
          <a:xfrm>
            <a:off x="609599" y="389963"/>
            <a:ext cx="10972800" cy="914400"/>
          </a:xfrm>
          <a:prstGeom prst="rect">
            <a:avLst/>
          </a:prstGeom>
          <a:gradFill>
            <a:gsLst>
              <a:gs pos="0">
                <a:schemeClr val="tx1">
                  <a:shade val="30000"/>
                  <a:satMod val="115000"/>
                </a:schemeClr>
              </a:gs>
              <a:gs pos="50000">
                <a:schemeClr val="tx1">
                  <a:shade val="67500"/>
                  <a:satMod val="115000"/>
                </a:schemeClr>
              </a:gs>
              <a:gs pos="100000">
                <a:schemeClr val="tx1">
                  <a:shade val="100000"/>
                  <a:satMod val="115000"/>
                </a:schemeClr>
              </a:gs>
            </a:gsLst>
            <a:lin ang="189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5">
            <a:extLst>
              <a:ext uri="{FF2B5EF4-FFF2-40B4-BE49-F238E27FC236}">
                <a16:creationId xmlns:a16="http://schemas.microsoft.com/office/drawing/2014/main" id="{6911B5D6-D292-5D4D-915F-97036BC23424}"/>
              </a:ext>
            </a:extLst>
          </p:cNvPr>
          <p:cNvSpPr/>
          <p:nvPr userDrawn="1"/>
        </p:nvSpPr>
        <p:spPr>
          <a:xfrm>
            <a:off x="609599" y="6310312"/>
            <a:ext cx="10972800" cy="457200"/>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7" name="Group 16">
            <a:extLst>
              <a:ext uri="{FF2B5EF4-FFF2-40B4-BE49-F238E27FC236}">
                <a16:creationId xmlns:a16="http://schemas.microsoft.com/office/drawing/2014/main" id="{8D27EC8B-063B-4F44-BFF1-10DEC226FF11}"/>
              </a:ext>
            </a:extLst>
          </p:cNvPr>
          <p:cNvGrpSpPr/>
          <p:nvPr userDrawn="1"/>
        </p:nvGrpSpPr>
        <p:grpSpPr>
          <a:xfrm>
            <a:off x="609599" y="111577"/>
            <a:ext cx="10972802" cy="137160"/>
            <a:chOff x="609600" y="362744"/>
            <a:chExt cx="10972802" cy="137160"/>
          </a:xfrm>
        </p:grpSpPr>
        <p:sp>
          <p:nvSpPr>
            <p:cNvPr id="20" name="Rectangle 19">
              <a:extLst>
                <a:ext uri="{FF2B5EF4-FFF2-40B4-BE49-F238E27FC236}">
                  <a16:creationId xmlns:a16="http://schemas.microsoft.com/office/drawing/2014/main" id="{28EC8BD4-61A5-2E45-875E-5BD60CBB41BB}"/>
                </a:ext>
              </a:extLst>
            </p:cNvPr>
            <p:cNvSpPr/>
            <p:nvPr userDrawn="1"/>
          </p:nvSpPr>
          <p:spPr>
            <a:xfrm>
              <a:off x="609600" y="362744"/>
              <a:ext cx="3657600" cy="137160"/>
            </a:xfrm>
            <a:prstGeom prst="rect">
              <a:avLst/>
            </a:prstGeom>
            <a:solidFill>
              <a:srgbClr val="1D3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D4B7BADA-EDE7-D84C-81FB-56D002507FB9}"/>
                </a:ext>
              </a:extLst>
            </p:cNvPr>
            <p:cNvSpPr/>
            <p:nvPr userDrawn="1"/>
          </p:nvSpPr>
          <p:spPr>
            <a:xfrm>
              <a:off x="7924802" y="362744"/>
              <a:ext cx="365760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accent3"/>
                </a:solidFill>
              </a:endParaRPr>
            </a:p>
          </p:txBody>
        </p:sp>
        <p:sp>
          <p:nvSpPr>
            <p:cNvPr id="22" name="Rectangle 21">
              <a:extLst>
                <a:ext uri="{FF2B5EF4-FFF2-40B4-BE49-F238E27FC236}">
                  <a16:creationId xmlns:a16="http://schemas.microsoft.com/office/drawing/2014/main" id="{B80C8202-1D6B-3A47-8CD5-33C317F96533}"/>
                </a:ext>
              </a:extLst>
            </p:cNvPr>
            <p:cNvSpPr/>
            <p:nvPr userDrawn="1"/>
          </p:nvSpPr>
          <p:spPr>
            <a:xfrm>
              <a:off x="4267201" y="362744"/>
              <a:ext cx="3657600" cy="137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pic>
        <p:nvPicPr>
          <p:cNvPr id="18" name="Picture 17">
            <a:extLst>
              <a:ext uri="{FF2B5EF4-FFF2-40B4-BE49-F238E27FC236}">
                <a16:creationId xmlns:a16="http://schemas.microsoft.com/office/drawing/2014/main" id="{C18FB82A-BC68-F946-AB35-0230278B659E}"/>
              </a:ext>
            </a:extLst>
          </p:cNvPr>
          <p:cNvPicPr>
            <a:picLocks noChangeAspect="1"/>
          </p:cNvPicPr>
          <p:nvPr userDrawn="1"/>
        </p:nvPicPr>
        <p:blipFill>
          <a:blip r:embed="rId22" cstate="email">
            <a:grayscl/>
            <a:extLst>
              <a:ext uri="{28A0092B-C50C-407E-A947-70E740481C1C}">
                <a14:useLocalDpi xmlns:a14="http://schemas.microsoft.com/office/drawing/2010/main"/>
              </a:ext>
            </a:extLst>
          </a:blip>
          <a:stretch>
            <a:fillRect/>
          </a:stretch>
        </p:blipFill>
        <p:spPr>
          <a:xfrm>
            <a:off x="11231880" y="6338602"/>
            <a:ext cx="243840" cy="365760"/>
          </a:xfrm>
          <a:prstGeom prst="rect">
            <a:avLst/>
          </a:prstGeom>
          <a:effectLst>
            <a:innerShdw blurRad="63500" dist="50800" dir="13500000">
              <a:prstClr val="black">
                <a:alpha val="50000"/>
              </a:prstClr>
            </a:innerShdw>
          </a:effectLst>
        </p:spPr>
      </p:pic>
      <p:pic>
        <p:nvPicPr>
          <p:cNvPr id="19" name="Picture 18" descr="Icon&#10;&#10;Description automatically generated with low confidence">
            <a:extLst>
              <a:ext uri="{FF2B5EF4-FFF2-40B4-BE49-F238E27FC236}">
                <a16:creationId xmlns:a16="http://schemas.microsoft.com/office/drawing/2014/main" id="{623783C3-42C1-BF63-BEE0-4ACCFA3A6B36}"/>
              </a:ext>
            </a:extLst>
          </p:cNvPr>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10530839" y="481403"/>
            <a:ext cx="731520" cy="731520"/>
          </a:xfrm>
          <a:prstGeom prst="rect">
            <a:avLst/>
          </a:prstGeom>
          <a:effectLst>
            <a:innerShdw blurRad="63500" dist="50800" dir="13500000">
              <a:prstClr val="black">
                <a:alpha val="50000"/>
              </a:prstClr>
            </a:innerShdw>
          </a:effectLst>
        </p:spPr>
      </p:pic>
      <p:sp>
        <p:nvSpPr>
          <p:cNvPr id="2" name="Title Placeholder 1">
            <a:extLst>
              <a:ext uri="{FF2B5EF4-FFF2-40B4-BE49-F238E27FC236}">
                <a16:creationId xmlns:a16="http://schemas.microsoft.com/office/drawing/2014/main" id="{633D9AF4-46F0-1518-0329-D6D744D685CC}"/>
              </a:ext>
            </a:extLst>
          </p:cNvPr>
          <p:cNvSpPr>
            <a:spLocks noGrp="1"/>
          </p:cNvSpPr>
          <p:nvPr>
            <p:ph type="title"/>
          </p:nvPr>
        </p:nvSpPr>
        <p:spPr>
          <a:xfrm>
            <a:off x="609599" y="389962"/>
            <a:ext cx="9844727" cy="914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A17AF6-35FA-B407-CCFD-892091152F15}"/>
              </a:ext>
            </a:extLst>
          </p:cNvPr>
          <p:cNvSpPr>
            <a:spLocks noGrp="1"/>
          </p:cNvSpPr>
          <p:nvPr>
            <p:ph type="body" idx="1"/>
          </p:nvPr>
        </p:nvSpPr>
        <p:spPr>
          <a:xfrm>
            <a:off x="618240" y="1521336"/>
            <a:ext cx="109728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0069D6-FF04-3029-ACDE-081EBB1BA7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i="1" cap="all" baseline="0">
                <a:solidFill>
                  <a:schemeClr val="bg1"/>
                </a:solidFill>
                <a:latin typeface="PT Sans" panose="020B0503020203020204" pitchFamily="34" charset="77"/>
              </a:defRPr>
            </a:lvl1pPr>
          </a:lstStyle>
          <a:p>
            <a:fld id="{3BC9A304-6E4D-A845-8D9D-46B754320F3D}" type="datetime4">
              <a:rPr lang="en-US" smtClean="0"/>
              <a:pPr/>
              <a:t>March 16, 2026</a:t>
            </a:fld>
            <a:endParaRPr lang="en-US"/>
          </a:p>
        </p:txBody>
      </p:sp>
      <p:sp>
        <p:nvSpPr>
          <p:cNvPr id="5" name="Footer Placeholder 4">
            <a:extLst>
              <a:ext uri="{FF2B5EF4-FFF2-40B4-BE49-F238E27FC236}">
                <a16:creationId xmlns:a16="http://schemas.microsoft.com/office/drawing/2014/main" id="{9EBBBE62-8C76-1DC2-DBF8-6D7E9B4B19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1200" i="1" kern="1200" cap="all" baseline="0" dirty="0">
                <a:solidFill>
                  <a:schemeClr val="bg1"/>
                </a:solidFill>
                <a:latin typeface="PT Sans" panose="020B0503020203020204" pitchFamily="34" charset="77"/>
                <a:ea typeface="+mn-ea"/>
                <a:cs typeface="+mn-cs"/>
              </a:defRPr>
            </a:lvl1pPr>
          </a:lstStyle>
          <a:p>
            <a:endParaRPr lang="en-US"/>
          </a:p>
        </p:txBody>
      </p:sp>
      <p:sp>
        <p:nvSpPr>
          <p:cNvPr id="6" name="Slide Number Placeholder 5">
            <a:extLst>
              <a:ext uri="{FF2B5EF4-FFF2-40B4-BE49-F238E27FC236}">
                <a16:creationId xmlns:a16="http://schemas.microsoft.com/office/drawing/2014/main" id="{E8941F94-DA00-08A3-97CE-E5ABB5196958}"/>
              </a:ext>
            </a:extLst>
          </p:cNvPr>
          <p:cNvSpPr>
            <a:spLocks noGrp="1"/>
          </p:cNvSpPr>
          <p:nvPr>
            <p:ph type="sldNum" sz="quarter" idx="4"/>
          </p:nvPr>
        </p:nvSpPr>
        <p:spPr>
          <a:xfrm>
            <a:off x="8610600" y="6356350"/>
            <a:ext cx="2534569" cy="365125"/>
          </a:xfrm>
          <a:prstGeom prst="rect">
            <a:avLst/>
          </a:prstGeom>
        </p:spPr>
        <p:txBody>
          <a:bodyPr vert="horz" lIns="91440" tIns="45720" rIns="91440" bIns="45720" rtlCol="0" anchor="ctr"/>
          <a:lstStyle>
            <a:lvl1pPr algn="r">
              <a:defRPr lang="en-US" sz="1200" i="1" kern="1200" cap="all" baseline="0" smtClean="0">
                <a:solidFill>
                  <a:schemeClr val="bg1"/>
                </a:solidFill>
                <a:latin typeface="PT Sans" panose="020B0503020203020204" pitchFamily="34" charset="77"/>
                <a:ea typeface="+mn-ea"/>
                <a:cs typeface="+mn-cs"/>
              </a:defRPr>
            </a:lvl1pPr>
          </a:lstStyle>
          <a:p>
            <a:fld id="{2BD3860E-7D2C-3848-8BDF-0D1188E059BF}" type="slidenum">
              <a:rPr lang="en-US" smtClean="0"/>
              <a:pPr/>
              <a:t>‹#›</a:t>
            </a:fld>
            <a:endParaRPr lang="en-US"/>
          </a:p>
        </p:txBody>
      </p:sp>
    </p:spTree>
    <p:extLst>
      <p:ext uri="{BB962C8B-B14F-4D97-AF65-F5344CB8AC3E}">
        <p14:creationId xmlns:p14="http://schemas.microsoft.com/office/powerpoint/2010/main" val="238012247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5" r:id="rId6"/>
    <p:sldLayoutId id="2147483666" r:id="rId7"/>
    <p:sldLayoutId id="2147483652" r:id="rId8"/>
    <p:sldLayoutId id="2147483667" r:id="rId9"/>
    <p:sldLayoutId id="2147483668" r:id="rId10"/>
    <p:sldLayoutId id="2147483664" r:id="rId11"/>
    <p:sldLayoutId id="2147483650" r:id="rId12"/>
    <p:sldLayoutId id="2147483670" r:id="rId13"/>
    <p:sldLayoutId id="2147483671" r:id="rId14"/>
    <p:sldLayoutId id="2147483669" r:id="rId15"/>
    <p:sldLayoutId id="2147483672" r:id="rId16"/>
    <p:sldLayoutId id="2147483673" r:id="rId17"/>
    <p:sldLayoutId id="2147483674" r:id="rId18"/>
    <p:sldLayoutId id="2147483677" r:id="rId19"/>
    <p:sldLayoutId id="2147483678" r:id="rId20"/>
  </p:sldLayoutIdLst>
  <mc:AlternateContent xmlns:mc="http://schemas.openxmlformats.org/markup-compatibility/2006" xmlns:p14="http://schemas.microsoft.com/office/powerpoint/2010/main">
    <mc:Choice Requires="p14">
      <p:transition p14:dur="10"/>
    </mc:Choice>
    <mc:Fallback xmlns="">
      <p:transition/>
    </mc:Fallback>
  </mc:AlternateContent>
  <p:hf hdr="0"/>
  <p:txStyles>
    <p:titleStyle>
      <a:lvl1pPr algn="l" defTabSz="914400" rtl="0" eaLnBrk="1" latinLnBrk="0" hangingPunct="1">
        <a:lnSpc>
          <a:spcPct val="90000"/>
        </a:lnSpc>
        <a:spcBef>
          <a:spcPct val="0"/>
        </a:spcBef>
        <a:buNone/>
        <a:defRPr sz="4400" kern="1200" cap="all" baseline="0">
          <a:solidFill>
            <a:schemeClr val="bg1"/>
          </a:solidFill>
          <a:latin typeface="PT Sans" panose="020B0503020203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Public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Public Sa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Public Sa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Public Sa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Public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s://www.figma.com/proto/5gZ4QeIO4tih62cLstotVM/DTRN360-Demo-v2?type=design&amp;node-id=29-16559&amp;t=ENcm8Gey1GU9gr3Z-0&amp;scaling=contain&amp;page-id=1%3A2&amp;starting-point-node-id=29%3A16559" TargetMode="External"/><Relationship Id="rId7"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svg"/></Relationships>
</file>

<file path=ppt/slides/_rels/slide1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0.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image" Target="../media/image31.emf"/><Relationship Id="rId3" Type="http://schemas.openxmlformats.org/officeDocument/2006/relationships/image" Target="../media/image22.tiff"/><Relationship Id="rId7" Type="http://schemas.openxmlformats.org/officeDocument/2006/relationships/image" Target="../media/image25.tiff"/><Relationship Id="rId12" Type="http://schemas.openxmlformats.org/officeDocument/2006/relationships/image" Target="../media/image30.tiff"/><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microsoft.com/office/2007/relationships/hdphoto" Target="../media/hdphoto7.wdp"/><Relationship Id="rId11" Type="http://schemas.openxmlformats.org/officeDocument/2006/relationships/image" Target="../media/image29.tiff"/><Relationship Id="rId5" Type="http://schemas.openxmlformats.org/officeDocument/2006/relationships/image" Target="../media/image24.png"/><Relationship Id="rId15" Type="http://schemas.openxmlformats.org/officeDocument/2006/relationships/image" Target="../media/image33.png"/><Relationship Id="rId10" Type="http://schemas.openxmlformats.org/officeDocument/2006/relationships/image" Target="../media/image28.tiff"/><Relationship Id="rId4" Type="http://schemas.openxmlformats.org/officeDocument/2006/relationships/image" Target="../media/image23.emf"/><Relationship Id="rId9" Type="http://schemas.openxmlformats.org/officeDocument/2006/relationships/image" Target="../media/image27.tiff"/><Relationship Id="rId14" Type="http://schemas.openxmlformats.org/officeDocument/2006/relationships/image" Target="../media/image32.png"/></Relationships>
</file>

<file path=ppt/slides/_rels/slide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xml"/><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5250"/>
              </a:lnSpc>
            </a:pPr>
            <a:r>
              <a:rPr lang="en-US" dirty="0"/>
              <a:t>DTRN360: Building a Front Door to Behavioral Health Care</a:t>
            </a:r>
            <a:endParaRPr lang="en-US" dirty="0">
              <a:ea typeface="Calibri" charset="0"/>
              <a:cs typeface="Calibri" charset="0"/>
            </a:endParaRPr>
          </a:p>
        </p:txBody>
      </p:sp>
      <p:sp>
        <p:nvSpPr>
          <p:cNvPr id="4" name="Text Placeholder 3">
            <a:extLst>
              <a:ext uri="{FF2B5EF4-FFF2-40B4-BE49-F238E27FC236}">
                <a16:creationId xmlns:a16="http://schemas.microsoft.com/office/drawing/2014/main" id="{20F552D9-D1D7-8910-C6AD-75D6525601AA}"/>
              </a:ext>
            </a:extLst>
          </p:cNvPr>
          <p:cNvSpPr>
            <a:spLocks noGrp="1"/>
          </p:cNvSpPr>
          <p:nvPr>
            <p:ph type="body" sz="quarter" idx="11"/>
          </p:nvPr>
        </p:nvSpPr>
        <p:spPr>
          <a:xfrm>
            <a:off x="609600" y="5355721"/>
            <a:ext cx="10061448" cy="457200"/>
          </a:xfrm>
        </p:spPr>
        <p:txBody>
          <a:bodyPr>
            <a:normAutofit/>
          </a:bodyPr>
          <a:lstStyle/>
          <a:p>
            <a:r>
              <a:rPr lang="en-US" dirty="0"/>
              <a:t>Michelle Twyman, Director of Operations</a:t>
            </a:r>
          </a:p>
        </p:txBody>
      </p:sp>
      <p:sp>
        <p:nvSpPr>
          <p:cNvPr id="6" name="Text Placeholder 5">
            <a:extLst>
              <a:ext uri="{FF2B5EF4-FFF2-40B4-BE49-F238E27FC236}">
                <a16:creationId xmlns:a16="http://schemas.microsoft.com/office/drawing/2014/main" id="{76CB005A-6DC4-3F8A-A89F-D9E202B132C0}"/>
              </a:ext>
            </a:extLst>
          </p:cNvPr>
          <p:cNvSpPr>
            <a:spLocks noGrp="1"/>
          </p:cNvSpPr>
          <p:nvPr>
            <p:ph type="body" sz="quarter" idx="12"/>
          </p:nvPr>
        </p:nvSpPr>
        <p:spPr>
          <a:xfrm>
            <a:off x="609600" y="5825476"/>
            <a:ext cx="10061448" cy="457200"/>
          </a:xfrm>
        </p:spPr>
        <p:txBody>
          <a:bodyPr/>
          <a:lstStyle/>
          <a:p>
            <a:r>
              <a:rPr lang="en-US" dirty="0"/>
              <a:t>March 2026</a:t>
            </a:r>
          </a:p>
        </p:txBody>
      </p:sp>
      <p:pic>
        <p:nvPicPr>
          <p:cNvPr id="5" name="Picture 4" descr="A blue and white logo&#10;&#10;Description automatically generated">
            <a:extLst>
              <a:ext uri="{FF2B5EF4-FFF2-40B4-BE49-F238E27FC236}">
                <a16:creationId xmlns:a16="http://schemas.microsoft.com/office/drawing/2014/main" id="{4E6542C2-0C83-2FCA-B3D2-CE68E492A3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5490" y="3140242"/>
            <a:ext cx="4105185" cy="20037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18025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765105-F84B-6347-F987-51D112DD2C28}"/>
              </a:ext>
            </a:extLst>
          </p:cNvPr>
          <p:cNvSpPr txBox="1"/>
          <p:nvPr/>
        </p:nvSpPr>
        <p:spPr>
          <a:xfrm>
            <a:off x="2105182" y="1872347"/>
            <a:ext cx="8202179" cy="1446550"/>
          </a:xfrm>
          <a:prstGeom prst="rect">
            <a:avLst/>
          </a:prstGeom>
          <a:noFill/>
        </p:spPr>
        <p:txBody>
          <a:bodyPr wrap="square" rtlCol="0">
            <a:spAutoFit/>
          </a:bodyPr>
          <a:lstStyle/>
          <a:p>
            <a:pPr algn="ctr"/>
            <a:r>
              <a:rPr lang="en-US" sz="4400" b="1" dirty="0"/>
              <a:t>Contact DSAMHCares360@Delaware.gov</a:t>
            </a:r>
          </a:p>
        </p:txBody>
      </p:sp>
      <p:pic>
        <p:nvPicPr>
          <p:cNvPr id="2" name="Picture 2" descr="Uploaded image">
            <a:extLst>
              <a:ext uri="{FF2B5EF4-FFF2-40B4-BE49-F238E27FC236}">
                <a16:creationId xmlns:a16="http://schemas.microsoft.com/office/drawing/2014/main" id="{B666E9FB-93A0-D476-3D44-9D4DADD8B886}"/>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79866" y="3429000"/>
            <a:ext cx="2052810" cy="2052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6349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A screenshot of a computer&#10;&#10;Description automatically generated">
            <a:hlinkClick r:id="rId3"/>
            <a:extLst>
              <a:ext uri="{FF2B5EF4-FFF2-40B4-BE49-F238E27FC236}">
                <a16:creationId xmlns:a16="http://schemas.microsoft.com/office/drawing/2014/main" id="{EA5E3E17-62E3-C563-B8AF-58C4697DFD6B}"/>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07636" y="112853"/>
            <a:ext cx="12084364" cy="6632294"/>
          </a:xfrm>
          <a:prstGeom prst="rect">
            <a:avLst/>
          </a:prstGeom>
        </p:spPr>
      </p:pic>
      <p:sp>
        <p:nvSpPr>
          <p:cNvPr id="4" name="Rectangle 3">
            <a:extLst>
              <a:ext uri="{FF2B5EF4-FFF2-40B4-BE49-F238E27FC236}">
                <a16:creationId xmlns:a16="http://schemas.microsoft.com/office/drawing/2014/main" id="{3A4EFB07-4D4D-4A65-C44F-32DE98F6072E}"/>
              </a:ext>
            </a:extLst>
          </p:cNvPr>
          <p:cNvSpPr/>
          <p:nvPr/>
        </p:nvSpPr>
        <p:spPr>
          <a:xfrm>
            <a:off x="9365381" y="1944546"/>
            <a:ext cx="2475520" cy="130794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50000"/>
                  </a:schemeClr>
                </a:solidFill>
              </a:rPr>
              <a:t>Current Programs:</a:t>
            </a:r>
          </a:p>
          <a:p>
            <a:pPr algn="ctr"/>
            <a:r>
              <a:rPr lang="en-US" sz="1200" dirty="0">
                <a:solidFill>
                  <a:schemeClr val="tx1">
                    <a:lumMod val="50000"/>
                  </a:schemeClr>
                </a:solidFill>
              </a:rPr>
              <a:t>PROMISE CONEXIO ACT 1</a:t>
            </a:r>
          </a:p>
          <a:p>
            <a:pPr algn="ctr"/>
            <a:endParaRPr lang="en-US" sz="1200" b="1" dirty="0">
              <a:solidFill>
                <a:schemeClr val="tx1">
                  <a:lumMod val="50000"/>
                </a:schemeClr>
              </a:solidFill>
            </a:endParaRPr>
          </a:p>
          <a:p>
            <a:pPr algn="ctr"/>
            <a:endParaRPr lang="en-US" sz="1200" b="1" dirty="0">
              <a:solidFill>
                <a:schemeClr val="tx1">
                  <a:lumMod val="50000"/>
                </a:schemeClr>
              </a:solidFill>
            </a:endParaRPr>
          </a:p>
        </p:txBody>
      </p:sp>
      <p:sp>
        <p:nvSpPr>
          <p:cNvPr id="14" name="Rectangle 13">
            <a:extLst>
              <a:ext uri="{FF2B5EF4-FFF2-40B4-BE49-F238E27FC236}">
                <a16:creationId xmlns:a16="http://schemas.microsoft.com/office/drawing/2014/main" id="{FC275517-FE9D-B6F8-0821-7B4AAF753C42}"/>
              </a:ext>
            </a:extLst>
          </p:cNvPr>
          <p:cNvSpPr/>
          <p:nvPr/>
        </p:nvSpPr>
        <p:spPr>
          <a:xfrm>
            <a:off x="9122779" y="1620455"/>
            <a:ext cx="1259712" cy="12732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lumMod val="50000"/>
                </a:schemeClr>
              </a:solidFill>
            </a:endParaRPr>
          </a:p>
        </p:txBody>
      </p:sp>
      <p:pic>
        <p:nvPicPr>
          <p:cNvPr id="21" name="Picture 20" descr="A white exclamation mark in a blue circle&#10;&#10;AI-generated content may be incorrect.">
            <a:extLst>
              <a:ext uri="{FF2B5EF4-FFF2-40B4-BE49-F238E27FC236}">
                <a16:creationId xmlns:a16="http://schemas.microsoft.com/office/drawing/2014/main" id="{4A9DE9C1-2508-554E-EB11-785F1CDE07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2547" y="4177350"/>
            <a:ext cx="308549" cy="308549"/>
          </a:xfrm>
          <a:prstGeom prst="rect">
            <a:avLst/>
          </a:prstGeom>
        </p:spPr>
      </p:pic>
      <p:pic>
        <p:nvPicPr>
          <p:cNvPr id="23" name="Picture 22" descr="A white balance scale in a blue circle&#10;&#10;AI-generated content may be incorrect.">
            <a:extLst>
              <a:ext uri="{FF2B5EF4-FFF2-40B4-BE49-F238E27FC236}">
                <a16:creationId xmlns:a16="http://schemas.microsoft.com/office/drawing/2014/main" id="{C872FA76-7A5E-9DB8-49EB-E770CF6E2A4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2548" y="3756245"/>
            <a:ext cx="308549" cy="308549"/>
          </a:xfrm>
          <a:prstGeom prst="rect">
            <a:avLst/>
          </a:prstGeom>
        </p:spPr>
      </p:pic>
      <p:pic>
        <p:nvPicPr>
          <p:cNvPr id="27" name="Picture 26" descr="A blue circle with white people and arrow&#10;&#10;AI-generated content may be incorrect.">
            <a:extLst>
              <a:ext uri="{FF2B5EF4-FFF2-40B4-BE49-F238E27FC236}">
                <a16:creationId xmlns:a16="http://schemas.microsoft.com/office/drawing/2014/main" id="{F30A7E04-CA73-A29E-07CA-4D11E0EF2C9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6824" y="2805223"/>
            <a:ext cx="308549" cy="308549"/>
          </a:xfrm>
          <a:prstGeom prst="rect">
            <a:avLst/>
          </a:prstGeom>
        </p:spPr>
      </p:pic>
      <p:sp>
        <p:nvSpPr>
          <p:cNvPr id="28" name="TextBox 27">
            <a:extLst>
              <a:ext uri="{FF2B5EF4-FFF2-40B4-BE49-F238E27FC236}">
                <a16:creationId xmlns:a16="http://schemas.microsoft.com/office/drawing/2014/main" id="{D435958F-0B09-88EE-68BB-506038905F57}"/>
              </a:ext>
            </a:extLst>
          </p:cNvPr>
          <p:cNvSpPr txBox="1"/>
          <p:nvPr/>
        </p:nvSpPr>
        <p:spPr>
          <a:xfrm>
            <a:off x="126886" y="3993140"/>
            <a:ext cx="478373" cy="200055"/>
          </a:xfrm>
          <a:prstGeom prst="rect">
            <a:avLst/>
          </a:prstGeom>
          <a:noFill/>
        </p:spPr>
        <p:txBody>
          <a:bodyPr wrap="square" rtlCol="0">
            <a:spAutoFit/>
          </a:bodyPr>
          <a:lstStyle/>
          <a:p>
            <a:r>
              <a:rPr lang="en-US" sz="700" dirty="0">
                <a:solidFill>
                  <a:schemeClr val="bg1"/>
                </a:solidFill>
              </a:rPr>
              <a:t>Justice</a:t>
            </a:r>
          </a:p>
        </p:txBody>
      </p:sp>
      <p:sp>
        <p:nvSpPr>
          <p:cNvPr id="29" name="TextBox 28">
            <a:extLst>
              <a:ext uri="{FF2B5EF4-FFF2-40B4-BE49-F238E27FC236}">
                <a16:creationId xmlns:a16="http://schemas.microsoft.com/office/drawing/2014/main" id="{D015CC9E-B040-2DB6-5D5B-624DD68EDCB1}"/>
              </a:ext>
            </a:extLst>
          </p:cNvPr>
          <p:cNvSpPr txBox="1"/>
          <p:nvPr/>
        </p:nvSpPr>
        <p:spPr>
          <a:xfrm>
            <a:off x="88386" y="3100230"/>
            <a:ext cx="566133" cy="200055"/>
          </a:xfrm>
          <a:prstGeom prst="rect">
            <a:avLst/>
          </a:prstGeom>
          <a:noFill/>
        </p:spPr>
        <p:txBody>
          <a:bodyPr wrap="square" rtlCol="0">
            <a:spAutoFit/>
          </a:bodyPr>
          <a:lstStyle/>
          <a:p>
            <a:r>
              <a:rPr lang="en-US" sz="700" dirty="0">
                <a:solidFill>
                  <a:schemeClr val="bg1"/>
                </a:solidFill>
              </a:rPr>
              <a:t>eReferral</a:t>
            </a:r>
          </a:p>
        </p:txBody>
      </p:sp>
      <p:sp>
        <p:nvSpPr>
          <p:cNvPr id="30" name="TextBox 29">
            <a:extLst>
              <a:ext uri="{FF2B5EF4-FFF2-40B4-BE49-F238E27FC236}">
                <a16:creationId xmlns:a16="http://schemas.microsoft.com/office/drawing/2014/main" id="{D933C332-782E-019B-DCF0-035A1AB82AC0}"/>
              </a:ext>
            </a:extLst>
          </p:cNvPr>
          <p:cNvSpPr txBox="1"/>
          <p:nvPr/>
        </p:nvSpPr>
        <p:spPr>
          <a:xfrm>
            <a:off x="126886" y="4470054"/>
            <a:ext cx="478373" cy="200055"/>
          </a:xfrm>
          <a:prstGeom prst="rect">
            <a:avLst/>
          </a:prstGeom>
          <a:noFill/>
        </p:spPr>
        <p:txBody>
          <a:bodyPr wrap="square" rtlCol="0">
            <a:spAutoFit/>
          </a:bodyPr>
          <a:lstStyle/>
          <a:p>
            <a:r>
              <a:rPr lang="en-US" sz="700" dirty="0">
                <a:solidFill>
                  <a:schemeClr val="bg1"/>
                </a:solidFill>
              </a:rPr>
              <a:t>CRISIS</a:t>
            </a:r>
          </a:p>
        </p:txBody>
      </p:sp>
      <p:sp>
        <p:nvSpPr>
          <p:cNvPr id="31" name="TextBox 30">
            <a:extLst>
              <a:ext uri="{FF2B5EF4-FFF2-40B4-BE49-F238E27FC236}">
                <a16:creationId xmlns:a16="http://schemas.microsoft.com/office/drawing/2014/main" id="{B8AFACDE-DAF4-1092-3592-F44D918553C5}"/>
              </a:ext>
            </a:extLst>
          </p:cNvPr>
          <p:cNvSpPr txBox="1"/>
          <p:nvPr/>
        </p:nvSpPr>
        <p:spPr>
          <a:xfrm>
            <a:off x="67378" y="3527810"/>
            <a:ext cx="702957" cy="200055"/>
          </a:xfrm>
          <a:prstGeom prst="rect">
            <a:avLst/>
          </a:prstGeom>
          <a:noFill/>
        </p:spPr>
        <p:txBody>
          <a:bodyPr wrap="square" rtlCol="0">
            <a:spAutoFit/>
          </a:bodyPr>
          <a:lstStyle/>
          <a:p>
            <a:r>
              <a:rPr lang="en-US" sz="700" dirty="0">
                <a:solidFill>
                  <a:schemeClr val="bg1"/>
                </a:solidFill>
              </a:rPr>
              <a:t>RideShare</a:t>
            </a:r>
          </a:p>
        </p:txBody>
      </p:sp>
      <p:pic>
        <p:nvPicPr>
          <p:cNvPr id="33" name="Graphic 32" descr="Ambulance with solid fill">
            <a:extLst>
              <a:ext uri="{FF2B5EF4-FFF2-40B4-BE49-F238E27FC236}">
                <a16:creationId xmlns:a16="http://schemas.microsoft.com/office/drawing/2014/main" id="{E3F86279-0F36-6B3B-782B-2B3D70A799F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5589" y="3294234"/>
            <a:ext cx="308550" cy="308550"/>
          </a:xfrm>
          <a:prstGeom prst="rect">
            <a:avLst/>
          </a:prstGeom>
        </p:spPr>
      </p:pic>
      <p:pic>
        <p:nvPicPr>
          <p:cNvPr id="35" name="Picture 34" descr="A blue and white arrow in a black circle&#10;&#10;AI-generated content may be incorrect.">
            <a:extLst>
              <a:ext uri="{FF2B5EF4-FFF2-40B4-BE49-F238E27FC236}">
                <a16:creationId xmlns:a16="http://schemas.microsoft.com/office/drawing/2014/main" id="{6588E6BC-5728-08A7-A530-582E867C28F2}"/>
              </a:ext>
            </a:extLst>
          </p:cNvPr>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5552" y="4670109"/>
            <a:ext cx="431800" cy="520700"/>
          </a:xfrm>
          <a:prstGeom prst="rect">
            <a:avLst/>
          </a:prstGeom>
        </p:spPr>
      </p:pic>
      <p:sp>
        <p:nvSpPr>
          <p:cNvPr id="36" name="TextBox 35">
            <a:extLst>
              <a:ext uri="{FF2B5EF4-FFF2-40B4-BE49-F238E27FC236}">
                <a16:creationId xmlns:a16="http://schemas.microsoft.com/office/drawing/2014/main" id="{0C30A0FE-0BA2-D07D-AE5F-502E85AEA6F3}"/>
              </a:ext>
            </a:extLst>
          </p:cNvPr>
          <p:cNvSpPr txBox="1"/>
          <p:nvPr/>
        </p:nvSpPr>
        <p:spPr>
          <a:xfrm>
            <a:off x="-2073" y="5063012"/>
            <a:ext cx="702957" cy="307777"/>
          </a:xfrm>
          <a:prstGeom prst="rect">
            <a:avLst/>
          </a:prstGeom>
          <a:noFill/>
        </p:spPr>
        <p:txBody>
          <a:bodyPr wrap="square" rtlCol="0">
            <a:spAutoFit/>
          </a:bodyPr>
          <a:lstStyle/>
          <a:p>
            <a:pPr algn="ctr"/>
            <a:r>
              <a:rPr lang="en-US" sz="700" dirty="0">
                <a:solidFill>
                  <a:schemeClr val="bg1"/>
                </a:solidFill>
              </a:rPr>
              <a:t>SDOH Referral</a:t>
            </a:r>
          </a:p>
        </p:txBody>
      </p:sp>
    </p:spTree>
    <p:extLst>
      <p:ext uri="{BB962C8B-B14F-4D97-AF65-F5344CB8AC3E}">
        <p14:creationId xmlns:p14="http://schemas.microsoft.com/office/powerpoint/2010/main" val="26340262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a:extLst>
            <a:ext uri="{FF2B5EF4-FFF2-40B4-BE49-F238E27FC236}">
              <a16:creationId xmlns:a16="http://schemas.microsoft.com/office/drawing/2014/main" id="{F424DF1E-B4F4-CF01-271B-13A02CC091E5}"/>
            </a:ext>
          </a:extLst>
        </p:cNvPr>
        <p:cNvGrpSpPr/>
        <p:nvPr/>
      </p:nvGrpSpPr>
      <p:grpSpPr>
        <a:xfrm>
          <a:off x="0" y="0"/>
          <a:ext cx="0" cy="0"/>
          <a:chOff x="0" y="0"/>
          <a:chExt cx="0" cy="0"/>
        </a:xfrm>
      </p:grpSpPr>
      <p:sp>
        <p:nvSpPr>
          <p:cNvPr id="180" name="Google Shape;180;p7">
            <a:extLst>
              <a:ext uri="{FF2B5EF4-FFF2-40B4-BE49-F238E27FC236}">
                <a16:creationId xmlns:a16="http://schemas.microsoft.com/office/drawing/2014/main" id="{27E7FBB8-1A27-E13C-92A2-E5FD52C65ABF}"/>
              </a:ext>
            </a:extLst>
          </p:cNvPr>
          <p:cNvSpPr txBox="1">
            <a:spLocks noGrp="1"/>
          </p:cNvSpPr>
          <p:nvPr>
            <p:ph type="title"/>
          </p:nvPr>
        </p:nvSpPr>
        <p:spPr>
          <a:prstGeom prst="rect">
            <a:avLst/>
          </a:prstGeom>
          <a:noFill/>
          <a:ln>
            <a:noFill/>
          </a:ln>
        </p:spPr>
        <p:txBody>
          <a:bodyPr spcFirstLastPara="1" wrap="square" lIns="45700" tIns="45700" rIns="45700" bIns="45700" anchor="ctr" anchorCtr="0">
            <a:normAutofit/>
          </a:bodyPr>
          <a:lstStyle/>
          <a:p>
            <a:pPr algn="ctr"/>
            <a:r>
              <a:rPr lang="en-US" sz="4300" b="1" dirty="0"/>
              <a:t>DTRN360 community Go-Live</a:t>
            </a:r>
            <a:endParaRPr sz="4300" b="1" dirty="0"/>
          </a:p>
        </p:txBody>
      </p:sp>
      <p:sp>
        <p:nvSpPr>
          <p:cNvPr id="2" name="Content Placeholder 1">
            <a:extLst>
              <a:ext uri="{FF2B5EF4-FFF2-40B4-BE49-F238E27FC236}">
                <a16:creationId xmlns:a16="http://schemas.microsoft.com/office/drawing/2014/main" id="{BD48E4DC-5B02-19BD-6F89-BFB549A4369D}"/>
              </a:ext>
            </a:extLst>
          </p:cNvPr>
          <p:cNvSpPr>
            <a:spLocks noGrp="1"/>
          </p:cNvSpPr>
          <p:nvPr>
            <p:ph sz="quarter" idx="4294967295"/>
          </p:nvPr>
        </p:nvSpPr>
        <p:spPr>
          <a:xfrm>
            <a:off x="5540375" y="2117725"/>
            <a:ext cx="6651625" cy="3684588"/>
          </a:xfrm>
        </p:spPr>
        <p:txBody>
          <a:bodyPr>
            <a:normAutofit/>
          </a:bodyPr>
          <a:lstStyle/>
          <a:p>
            <a:pPr marL="50800" indent="0">
              <a:buNone/>
            </a:pPr>
            <a:endParaRPr lang="en-US"/>
          </a:p>
          <a:p>
            <a:pPr>
              <a:buFont typeface="Arial" panose="020B0604020202020204" pitchFamily="34" charset="0"/>
              <a:buChar char="•"/>
            </a:pPr>
            <a:endParaRPr lang="en-US"/>
          </a:p>
          <a:p>
            <a:pPr marL="50800" indent="0">
              <a:buNone/>
            </a:pPr>
            <a:endParaRPr lang="en-US"/>
          </a:p>
        </p:txBody>
      </p:sp>
      <p:pic>
        <p:nvPicPr>
          <p:cNvPr id="11" name="Picture 10">
            <a:extLst>
              <a:ext uri="{FF2B5EF4-FFF2-40B4-BE49-F238E27FC236}">
                <a16:creationId xmlns:a16="http://schemas.microsoft.com/office/drawing/2014/main" id="{3E55F789-5AED-4E83-13DD-054EB5850B8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432779" y="1433053"/>
            <a:ext cx="9136223" cy="47174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057148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41F232F-E524-B82F-FD30-1E3DAF26B087}"/>
              </a:ext>
            </a:extLst>
          </p:cNvPr>
          <p:cNvSpPr>
            <a:spLocks noGrp="1"/>
          </p:cNvSpPr>
          <p:nvPr>
            <p:ph type="title"/>
          </p:nvPr>
        </p:nvSpPr>
        <p:spPr/>
        <p:txBody>
          <a:bodyPr>
            <a:noAutofit/>
          </a:bodyPr>
          <a:lstStyle/>
          <a:p>
            <a:r>
              <a:rPr lang="en-US" sz="3200" dirty="0"/>
              <a:t>Building a Front Door to Behavioral Health Care</a:t>
            </a:r>
          </a:p>
        </p:txBody>
      </p:sp>
      <p:sp>
        <p:nvSpPr>
          <p:cNvPr id="8" name="Content Placeholder 7">
            <a:extLst>
              <a:ext uri="{FF2B5EF4-FFF2-40B4-BE49-F238E27FC236}">
                <a16:creationId xmlns:a16="http://schemas.microsoft.com/office/drawing/2014/main" id="{F4A5360B-82D3-FA2C-D23C-08CA6BA1B464}"/>
              </a:ext>
            </a:extLst>
          </p:cNvPr>
          <p:cNvSpPr>
            <a:spLocks noGrp="1"/>
          </p:cNvSpPr>
          <p:nvPr>
            <p:ph sz="half" idx="1"/>
          </p:nvPr>
        </p:nvSpPr>
        <p:spPr>
          <a:xfrm>
            <a:off x="461776" y="1574098"/>
            <a:ext cx="6137144" cy="4649420"/>
          </a:xfrm>
        </p:spPr>
        <p:txBody>
          <a:bodyPr>
            <a:noAutofit/>
          </a:bodyPr>
          <a:lstStyle/>
          <a:p>
            <a:pPr marL="457200" indent="-457200">
              <a:buFont typeface="Arial" panose="020B0604020202020204" pitchFamily="34" charset="0"/>
              <a:buChar char="•"/>
            </a:pPr>
            <a:r>
              <a:rPr lang="en-US" sz="2400" dirty="0"/>
              <a:t>The Wilmington Community often see the same residents with behavioral health disorders  across multiple systems:</a:t>
            </a:r>
          </a:p>
          <a:p>
            <a:pPr marL="973138" lvl="1" indent="-287338"/>
            <a:r>
              <a:rPr lang="en-US" sz="2000" dirty="0"/>
              <a:t>Emergency rooms</a:t>
            </a:r>
          </a:p>
          <a:p>
            <a:pPr marL="973138" lvl="1" indent="-287338"/>
            <a:r>
              <a:rPr lang="en-US" sz="2000" dirty="0"/>
              <a:t>Crisis response</a:t>
            </a:r>
          </a:p>
          <a:p>
            <a:pPr marL="973138" lvl="1" indent="-287338"/>
            <a:r>
              <a:rPr lang="en-US" sz="2000" dirty="0"/>
              <a:t>Outreach teams</a:t>
            </a:r>
          </a:p>
          <a:p>
            <a:pPr marL="973138" lvl="1" indent="-287338"/>
            <a:r>
              <a:rPr lang="en-US" sz="2000" dirty="0"/>
              <a:t>Shelters</a:t>
            </a:r>
          </a:p>
          <a:p>
            <a:pPr marL="457200" indent="-457200">
              <a:buFont typeface="Arial" panose="020B0604020202020204" pitchFamily="34" charset="0"/>
              <a:buChar char="•"/>
            </a:pPr>
            <a:r>
              <a:rPr lang="en-US" sz="2400" dirty="0"/>
              <a:t>But these systems historically do not share information or coordinate care in real time.</a:t>
            </a:r>
          </a:p>
          <a:p>
            <a:pPr marL="457200" indent="-457200">
              <a:buFont typeface="Arial" panose="020B0604020202020204" pitchFamily="34" charset="0"/>
              <a:buChar char="•"/>
            </a:pPr>
            <a:r>
              <a:rPr lang="en-US" sz="2400" dirty="0"/>
              <a:t>DTRN360 is Delaware’s statewide care coordination platform designed to connect those providers.</a:t>
            </a:r>
          </a:p>
        </p:txBody>
      </p:sp>
      <p:pic>
        <p:nvPicPr>
          <p:cNvPr id="9" name="Content Placeholder 8" descr="A person standing next to a doctor&#10;&#10;AI-generated content may be incorrect.">
            <a:extLst>
              <a:ext uri="{FF2B5EF4-FFF2-40B4-BE49-F238E27FC236}">
                <a16:creationId xmlns:a16="http://schemas.microsoft.com/office/drawing/2014/main" id="{F65068E3-353F-5403-E8FE-4A579880C616}"/>
              </a:ext>
            </a:extLst>
          </p:cNvPr>
          <p:cNvPicPr>
            <a:picLocks noGrp="1" noChangeAspect="1"/>
          </p:cNvPicPr>
          <p:nvPr>
            <p:ph sz="half" idx="13"/>
          </p:nvPr>
        </p:nvPicPr>
        <p:blipFill>
          <a:blip r:embed="rId2" cstate="email">
            <a:clrChange>
              <a:clrFrom>
                <a:srgbClr val="E5E5E5"/>
              </a:clrFrom>
              <a:clrTo>
                <a:srgbClr val="E5E5E5">
                  <a:alpha val="0"/>
                </a:srgbClr>
              </a:clrTo>
            </a:clrChange>
            <a:extLst>
              <a:ext uri="{28A0092B-C50C-407E-A947-70E740481C1C}">
                <a14:useLocalDpi xmlns:a14="http://schemas.microsoft.com/office/drawing/2010/main"/>
              </a:ext>
            </a:extLst>
          </a:blip>
          <a:stretch>
            <a:fillRect/>
          </a:stretch>
        </p:blipFill>
        <p:spPr>
          <a:xfrm>
            <a:off x="6270916" y="2015480"/>
            <a:ext cx="5814404" cy="3268422"/>
          </a:xfrm>
          <a:prstGeom prst="rect">
            <a:avLst/>
          </a:prstGeom>
        </p:spPr>
      </p:pic>
      <p:sp>
        <p:nvSpPr>
          <p:cNvPr id="11" name="Rectangle 3">
            <a:extLst>
              <a:ext uri="{FF2B5EF4-FFF2-40B4-BE49-F238E27FC236}">
                <a16:creationId xmlns:a16="http://schemas.microsoft.com/office/drawing/2014/main" id="{91897AB9-BFD7-46BC-53D0-C09FD8D9DC35}"/>
              </a:ext>
            </a:extLst>
          </p:cNvPr>
          <p:cNvSpPr>
            <a:spLocks noChangeArrowheads="1"/>
          </p:cNvSpPr>
          <p:nvPr/>
        </p:nvSpPr>
        <p:spPr bwMode="auto">
          <a:xfrm>
            <a:off x="7030996" y="5053069"/>
            <a:ext cx="46992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C15E4E"/>
                </a:solidFill>
                <a:effectLst/>
                <a:latin typeface="Arial" panose="020B0604020202020204" pitchFamily="34" charset="0"/>
              </a:rPr>
              <a:t>DTRN360 is Delaware’s statewide care coordination platform designed to connect those care organizations.</a:t>
            </a:r>
          </a:p>
        </p:txBody>
      </p:sp>
    </p:spTree>
    <p:extLst>
      <p:ext uri="{BB962C8B-B14F-4D97-AF65-F5344CB8AC3E}">
        <p14:creationId xmlns:p14="http://schemas.microsoft.com/office/powerpoint/2010/main" val="28180558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FEBCA-9C2C-7B4E-5941-4BE397182B0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B4556E4-7C20-B4B0-97C9-B17070DAC0EA}"/>
              </a:ext>
            </a:extLst>
          </p:cNvPr>
          <p:cNvSpPr>
            <a:spLocks noGrp="1"/>
          </p:cNvSpPr>
          <p:nvPr>
            <p:ph type="title"/>
          </p:nvPr>
        </p:nvSpPr>
        <p:spPr/>
        <p:txBody>
          <a:bodyPr>
            <a:noAutofit/>
          </a:bodyPr>
          <a:lstStyle/>
          <a:p>
            <a:r>
              <a:rPr lang="en-US" sz="3200" dirty="0"/>
              <a:t>Addressing the whole person</a:t>
            </a:r>
          </a:p>
        </p:txBody>
      </p:sp>
      <p:sp>
        <p:nvSpPr>
          <p:cNvPr id="8" name="Content Placeholder 7">
            <a:extLst>
              <a:ext uri="{FF2B5EF4-FFF2-40B4-BE49-F238E27FC236}">
                <a16:creationId xmlns:a16="http://schemas.microsoft.com/office/drawing/2014/main" id="{90D2030F-4B69-F717-C257-62BCB0D7E24E}"/>
              </a:ext>
            </a:extLst>
          </p:cNvPr>
          <p:cNvSpPr>
            <a:spLocks noGrp="1"/>
          </p:cNvSpPr>
          <p:nvPr>
            <p:ph sz="half" idx="1"/>
          </p:nvPr>
        </p:nvSpPr>
        <p:spPr>
          <a:xfrm>
            <a:off x="461776" y="1574098"/>
            <a:ext cx="6137144" cy="4210438"/>
          </a:xfrm>
        </p:spPr>
        <p:txBody>
          <a:bodyPr>
            <a:noAutofit/>
          </a:bodyPr>
          <a:lstStyle/>
          <a:p>
            <a:pPr marL="457200" indent="-457200">
              <a:buFont typeface="Arial" panose="020B0604020202020204" pitchFamily="34" charset="0"/>
              <a:buChar char="•"/>
            </a:pPr>
            <a:r>
              <a:rPr lang="en-US" sz="2000" dirty="0"/>
              <a:t>Many Wilmington residents experiencing behavioral health challenges are also dealing with:</a:t>
            </a:r>
          </a:p>
          <a:p>
            <a:pPr marL="917575" lvl="1" indent="-231775"/>
            <a:r>
              <a:rPr lang="en-US" sz="1800" dirty="0"/>
              <a:t>Housing instability</a:t>
            </a:r>
          </a:p>
          <a:p>
            <a:pPr marL="917575" lvl="1" indent="-231775"/>
            <a:r>
              <a:rPr lang="en-US" sz="1800" dirty="0"/>
              <a:t>Food insecurity</a:t>
            </a:r>
          </a:p>
          <a:p>
            <a:pPr marL="917575" lvl="1" indent="-231775"/>
            <a:r>
              <a:rPr lang="en-US" sz="1800" dirty="0"/>
              <a:t>Transportation barriers</a:t>
            </a:r>
          </a:p>
          <a:p>
            <a:pPr marL="917575" lvl="1" indent="-231775"/>
            <a:r>
              <a:rPr lang="en-US" sz="1800" dirty="0"/>
              <a:t>Employment disruption</a:t>
            </a:r>
          </a:p>
          <a:p>
            <a:pPr marL="457200" indent="-457200">
              <a:buFont typeface="Arial" panose="020B0604020202020204" pitchFamily="34" charset="0"/>
              <a:buChar char="•"/>
            </a:pPr>
            <a:r>
              <a:rPr lang="en-US" sz="2000" dirty="0"/>
              <a:t>Providers often know what someone needs but struggle to connect them to services quickly.</a:t>
            </a:r>
          </a:p>
          <a:p>
            <a:pPr marL="457200" indent="-457200">
              <a:buFont typeface="Arial" panose="020B0604020202020204" pitchFamily="34" charset="0"/>
              <a:buChar char="•"/>
            </a:pPr>
            <a:r>
              <a:rPr lang="en-US" sz="2000" dirty="0"/>
              <a:t>DTRN360 allows providers to make direct referrals to the community safety nets, including housing supports, mental health and substance use care, and social services.</a:t>
            </a:r>
          </a:p>
          <a:p>
            <a:pPr marL="457200" indent="-457200">
              <a:buFont typeface="Arial" panose="020B0604020202020204" pitchFamily="34" charset="0"/>
              <a:buChar char="•"/>
            </a:pPr>
            <a:r>
              <a:rPr lang="en-US" sz="2000" dirty="0"/>
              <a:t>This helps stabilize individuals before situations escalate to crisis or law enforcement involvement.</a:t>
            </a:r>
          </a:p>
        </p:txBody>
      </p:sp>
      <p:pic>
        <p:nvPicPr>
          <p:cNvPr id="6" name="Content Placeholder 5" descr="A person with brown hair and various medical icons&#10;&#10;AI-generated content may be incorrect.">
            <a:extLst>
              <a:ext uri="{FF2B5EF4-FFF2-40B4-BE49-F238E27FC236}">
                <a16:creationId xmlns:a16="http://schemas.microsoft.com/office/drawing/2014/main" id="{A08FA8D1-2612-CEEC-887F-5E7A6B5045D2}"/>
              </a:ext>
            </a:extLst>
          </p:cNvPr>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7315200" y="1789550"/>
            <a:ext cx="4247073" cy="3994986"/>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06460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5E7B310F-CDE8-E673-0AF9-F125DF23E61D}"/>
              </a:ext>
            </a:extLst>
          </p:cNvPr>
          <p:cNvSpPr>
            <a:spLocks noGrp="1"/>
          </p:cNvSpPr>
          <p:nvPr>
            <p:ph type="title"/>
          </p:nvPr>
        </p:nvSpPr>
        <p:spPr/>
        <p:txBody>
          <a:bodyPr>
            <a:normAutofit fontScale="90000"/>
          </a:bodyPr>
          <a:lstStyle/>
          <a:p>
            <a:endParaRPr lang="en-US"/>
          </a:p>
        </p:txBody>
      </p:sp>
      <p:pic>
        <p:nvPicPr>
          <p:cNvPr id="22" name="DTRN360 Promotional Video.mp4">
            <a:hlinkClick r:id="" action="ppaction://media"/>
            <a:extLst>
              <a:ext uri="{FF2B5EF4-FFF2-40B4-BE49-F238E27FC236}">
                <a16:creationId xmlns:a16="http://schemas.microsoft.com/office/drawing/2014/main" id="{3CAA5B16-05C9-009E-6721-67D8984A4386}"/>
              </a:ext>
            </a:extLst>
          </p:cNvPr>
          <p:cNvPicPr>
            <a:picLocks noGrp="1" noChangeAspect="1"/>
          </p:cNvPicPr>
          <p:nvPr>
            <p:ph idx="4294967295"/>
            <a:videoFile r:link="rId2"/>
            <p:extLst>
              <p:ext uri="{DAA4B4D4-6D71-4841-9C94-3DE7FCFB9230}">
                <p14:media xmlns:p14="http://schemas.microsoft.com/office/powerpoint/2010/main" r:embed="rId1"/>
              </p:ext>
            </p:extLst>
          </p:nvPr>
        </p:nvPicPr>
        <p:blipFill>
          <a:blip r:embed="rId5"/>
          <a:stretch>
            <a:fillRect/>
          </a:stretch>
        </p:blipFill>
        <p:spPr>
          <a:xfrm>
            <a:off x="430994" y="242434"/>
            <a:ext cx="11330012" cy="6373132"/>
          </a:xfrm>
        </p:spPr>
      </p:pic>
    </p:spTree>
    <p:extLst>
      <p:ext uri="{BB962C8B-B14F-4D97-AF65-F5344CB8AC3E}">
        <p14:creationId xmlns:p14="http://schemas.microsoft.com/office/powerpoint/2010/main" val="39261015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video>
              <p:cMediaNode vol="80000">
                <p:cTn id="2" fill="hold" display="0">
                  <p:stCondLst>
                    <p:cond delay="indefinite"/>
                  </p:stCondLst>
                </p:cTn>
                <p:tgtEl>
                  <p:spTgt spid="2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FBDF7-E854-FC6B-462C-0044A0F204AD}"/>
              </a:ext>
            </a:extLst>
          </p:cNvPr>
          <p:cNvSpPr>
            <a:spLocks noGrp="1"/>
          </p:cNvSpPr>
          <p:nvPr>
            <p:ph type="title"/>
          </p:nvPr>
        </p:nvSpPr>
        <p:spPr/>
        <p:txBody>
          <a:bodyPr/>
          <a:lstStyle/>
          <a:p>
            <a:r>
              <a:rPr lang="en-US" dirty="0"/>
              <a:t>Closed Loop referrals</a:t>
            </a:r>
          </a:p>
        </p:txBody>
      </p:sp>
      <p:sp>
        <p:nvSpPr>
          <p:cNvPr id="4" name="Date Placeholder 3">
            <a:extLst>
              <a:ext uri="{FF2B5EF4-FFF2-40B4-BE49-F238E27FC236}">
                <a16:creationId xmlns:a16="http://schemas.microsoft.com/office/drawing/2014/main" id="{6495AB05-BE0B-CB14-A60E-23E0032A7644}"/>
              </a:ext>
            </a:extLst>
          </p:cNvPr>
          <p:cNvSpPr>
            <a:spLocks noGrp="1"/>
          </p:cNvSpPr>
          <p:nvPr>
            <p:ph type="dt" sz="half" idx="10"/>
          </p:nvPr>
        </p:nvSpPr>
        <p:spPr/>
        <p:txBody>
          <a:bodyPr/>
          <a:lstStyle/>
          <a:p>
            <a:fld id="{542009DA-EDE4-DF4F-9614-AB9049F8914A}" type="datetime4">
              <a:rPr lang="en-US" smtClean="0"/>
              <a:t>March 16, 2026</a:t>
            </a:fld>
            <a:endParaRPr lang="en-US"/>
          </a:p>
        </p:txBody>
      </p:sp>
      <p:sp>
        <p:nvSpPr>
          <p:cNvPr id="5" name="Footer Placeholder 4">
            <a:extLst>
              <a:ext uri="{FF2B5EF4-FFF2-40B4-BE49-F238E27FC236}">
                <a16:creationId xmlns:a16="http://schemas.microsoft.com/office/drawing/2014/main" id="{ED534D87-58BE-6969-2064-6100AA6FC5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CD347-F519-CA93-7AC1-A83F0A70F32A}"/>
              </a:ext>
            </a:extLst>
          </p:cNvPr>
          <p:cNvSpPr>
            <a:spLocks noGrp="1"/>
          </p:cNvSpPr>
          <p:nvPr>
            <p:ph type="sldNum" sz="quarter" idx="12"/>
          </p:nvPr>
        </p:nvSpPr>
        <p:spPr/>
        <p:txBody>
          <a:bodyPr/>
          <a:lstStyle/>
          <a:p>
            <a:fld id="{2BD3860E-7D2C-3848-8BDF-0D1188E059BF}" type="slidenum">
              <a:rPr lang="en-US" smtClean="0"/>
              <a:t>5</a:t>
            </a:fld>
            <a:endParaRPr lang="en-US"/>
          </a:p>
        </p:txBody>
      </p:sp>
      <p:pic>
        <p:nvPicPr>
          <p:cNvPr id="10" name="Content Placeholder 9" descr="A diagram of a medical network&#10;&#10;AI-generated content may be incorrect.">
            <a:extLst>
              <a:ext uri="{FF2B5EF4-FFF2-40B4-BE49-F238E27FC236}">
                <a16:creationId xmlns:a16="http://schemas.microsoft.com/office/drawing/2014/main" id="{323EE203-853B-AA49-B476-3B0445D33FCA}"/>
              </a:ext>
            </a:extLst>
          </p:cNvPr>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5746019" y="2048822"/>
            <a:ext cx="6215825" cy="29923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1">
            <a:extLst>
              <a:ext uri="{FF2B5EF4-FFF2-40B4-BE49-F238E27FC236}">
                <a16:creationId xmlns:a16="http://schemas.microsoft.com/office/drawing/2014/main" id="{5ED89016-3E1E-792E-8FD8-4117C26CB286}"/>
              </a:ext>
            </a:extLst>
          </p:cNvPr>
          <p:cNvSpPr>
            <a:spLocks noGrp="1" noChangeArrowheads="1"/>
          </p:cNvSpPr>
          <p:nvPr>
            <p:ph sz="half" idx="1"/>
          </p:nvPr>
        </p:nvSpPr>
        <p:spPr bwMode="auto">
          <a:xfrm>
            <a:off x="716821" y="1544356"/>
            <a:ext cx="4862886" cy="4690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eaLnBrk="1" fontAlgn="base" hangingPunct="1">
              <a:spcBef>
                <a:spcPct val="0"/>
              </a:spcBef>
              <a:spcAft>
                <a:spcPct val="0"/>
              </a:spcAft>
              <a:buClrTx/>
              <a:buSzTx/>
              <a:tabLst/>
            </a:pPr>
            <a:r>
              <a:rPr lang="en-US" altLang="en-US" sz="2400" dirty="0">
                <a:latin typeface="Public Sans" pitchFamily="2" charset="77"/>
              </a:rPr>
              <a:t>Historically, referrals between providers often relied on:</a:t>
            </a:r>
          </a:p>
          <a:p>
            <a:pPr marL="971550" lvl="1" indent="-285750" eaLnBrk="1" hangingPunct="1"/>
            <a:r>
              <a:rPr lang="en-US" altLang="en-US" sz="2000" dirty="0">
                <a:latin typeface="Public Sans" pitchFamily="2" charset="77"/>
              </a:rPr>
              <a:t>Fax</a:t>
            </a:r>
          </a:p>
          <a:p>
            <a:pPr marL="971550" lvl="1" indent="-285750" eaLnBrk="1" hangingPunct="1"/>
            <a:r>
              <a:rPr lang="en-US" altLang="en-US" sz="2000" dirty="0">
                <a:latin typeface="Public Sans" pitchFamily="2" charset="77"/>
              </a:rPr>
              <a:t>Phone calls</a:t>
            </a:r>
          </a:p>
          <a:p>
            <a:pPr marL="971550" lvl="1" indent="-285750" eaLnBrk="1" hangingPunct="1"/>
            <a:r>
              <a:rPr lang="en-US" altLang="en-US" sz="2000" dirty="0">
                <a:latin typeface="Public Sans" pitchFamily="2" charset="77"/>
              </a:rPr>
              <a:t>Paper forms</a:t>
            </a:r>
          </a:p>
          <a:p>
            <a:pPr marR="0" lvl="0" eaLnBrk="1" fontAlgn="base" hangingPunct="1">
              <a:spcBef>
                <a:spcPct val="0"/>
              </a:spcBef>
              <a:spcAft>
                <a:spcPct val="0"/>
              </a:spcAft>
              <a:buClrTx/>
              <a:buSzTx/>
              <a:tabLst/>
            </a:pPr>
            <a:r>
              <a:rPr lang="en-US" altLang="en-US" sz="2400" dirty="0">
                <a:latin typeface="Public Sans" pitchFamily="2" charset="77"/>
              </a:rPr>
              <a:t>Once a referral was made, there was often no visibility into what happened next.</a:t>
            </a:r>
          </a:p>
          <a:p>
            <a:pPr marR="0" lvl="0" eaLnBrk="1" fontAlgn="base" hangingPunct="1">
              <a:spcBef>
                <a:spcPct val="0"/>
              </a:spcBef>
              <a:spcAft>
                <a:spcPct val="0"/>
              </a:spcAft>
              <a:buClrTx/>
              <a:buSzTx/>
              <a:tabLst/>
            </a:pPr>
            <a:r>
              <a:rPr lang="en-US" altLang="en-US" sz="2400" dirty="0">
                <a:latin typeface="Public Sans" pitchFamily="2" charset="77"/>
              </a:rPr>
              <a:t>DTRN360 allows providers to:</a:t>
            </a:r>
          </a:p>
          <a:p>
            <a:pPr marL="971550" lvl="1" indent="-285750" eaLnBrk="1" hangingPunct="1"/>
            <a:r>
              <a:rPr lang="en-US" altLang="en-US" sz="2000" dirty="0">
                <a:latin typeface="Public Sans" pitchFamily="2" charset="77"/>
              </a:rPr>
              <a:t>Send electronic referrals</a:t>
            </a:r>
          </a:p>
          <a:p>
            <a:pPr marL="971550" lvl="1" indent="-285750" eaLnBrk="1" hangingPunct="1"/>
            <a:r>
              <a:rPr lang="en-US" altLang="en-US" sz="2000" dirty="0">
                <a:latin typeface="Public Sans" pitchFamily="2" charset="77"/>
              </a:rPr>
              <a:t>Track whether someone connects to care</a:t>
            </a:r>
          </a:p>
          <a:p>
            <a:pPr marL="971550" lvl="1" indent="-285750" eaLnBrk="1" hangingPunct="1"/>
            <a:r>
              <a:rPr lang="en-US" altLang="en-US" sz="2000" dirty="0">
                <a:latin typeface="Public Sans" pitchFamily="2" charset="77"/>
              </a:rPr>
              <a:t>Coordinate follow-up services</a:t>
            </a:r>
          </a:p>
          <a:p>
            <a:pPr marR="0" lvl="0" eaLnBrk="1" fontAlgn="base" hangingPunct="1">
              <a:spcBef>
                <a:spcPct val="0"/>
              </a:spcBef>
              <a:spcAft>
                <a:spcPct val="0"/>
              </a:spcAft>
              <a:buClrTx/>
              <a:buSzTx/>
              <a:tabLst/>
            </a:pPr>
            <a:r>
              <a:rPr lang="en-US" altLang="en-US" sz="2400" dirty="0">
                <a:latin typeface="Public Sans" pitchFamily="2" charset="77"/>
              </a:rPr>
              <a:t>This creates true continuity of care, rather than disconnected interactions</a:t>
            </a:r>
          </a:p>
        </p:txBody>
      </p:sp>
    </p:spTree>
    <p:extLst>
      <p:ext uri="{BB962C8B-B14F-4D97-AF65-F5344CB8AC3E}">
        <p14:creationId xmlns:p14="http://schemas.microsoft.com/office/powerpoint/2010/main" val="1511606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84CF310E-9482-ED4F-B61F-1974D391AE81}"/>
              </a:ext>
            </a:extLst>
          </p:cNvPr>
          <p:cNvSpPr/>
          <p:nvPr/>
        </p:nvSpPr>
        <p:spPr>
          <a:xfrm>
            <a:off x="-1" y="104264"/>
            <a:ext cx="12192001" cy="68397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Arrow Connector 141">
            <a:extLst>
              <a:ext uri="{FF2B5EF4-FFF2-40B4-BE49-F238E27FC236}">
                <a16:creationId xmlns:a16="http://schemas.microsoft.com/office/drawing/2014/main" id="{F0421D75-90EF-E842-9D2F-193CE2495046}"/>
              </a:ext>
            </a:extLst>
          </p:cNvPr>
          <p:cNvCxnSpPr>
            <a:cxnSpLocks/>
          </p:cNvCxnSpPr>
          <p:nvPr/>
        </p:nvCxnSpPr>
        <p:spPr>
          <a:xfrm>
            <a:off x="6436777" y="4657667"/>
            <a:ext cx="14119" cy="1226350"/>
          </a:xfrm>
          <a:prstGeom prst="straightConnector1">
            <a:avLst/>
          </a:prstGeom>
          <a:ln w="57150" cmpd="sng">
            <a:solidFill>
              <a:srgbClr val="5A84C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18" name="Freeform 117">
            <a:extLst>
              <a:ext uri="{FF2B5EF4-FFF2-40B4-BE49-F238E27FC236}">
                <a16:creationId xmlns:a16="http://schemas.microsoft.com/office/drawing/2014/main" id="{D426257D-7F97-2D4C-B014-B2210013E7B1}"/>
              </a:ext>
            </a:extLst>
          </p:cNvPr>
          <p:cNvSpPr/>
          <p:nvPr/>
        </p:nvSpPr>
        <p:spPr>
          <a:xfrm rot="11905879">
            <a:off x="8328736" y="2766924"/>
            <a:ext cx="1036316" cy="1107440"/>
          </a:xfrm>
          <a:custGeom>
            <a:avLst/>
            <a:gdLst>
              <a:gd name="connsiteX0" fmla="*/ 0 w 750455"/>
              <a:gd name="connsiteY0" fmla="*/ 1166091 h 1166091"/>
              <a:gd name="connsiteX1" fmla="*/ 11546 w 750455"/>
              <a:gd name="connsiteY1" fmla="*/ 357909 h 1166091"/>
              <a:gd name="connsiteX2" fmla="*/ 750455 w 750455"/>
              <a:gd name="connsiteY2" fmla="*/ 0 h 1166091"/>
              <a:gd name="connsiteX3" fmla="*/ 750455 w 750455"/>
              <a:gd name="connsiteY3" fmla="*/ 0 h 1166091"/>
            </a:gdLst>
            <a:ahLst/>
            <a:cxnLst>
              <a:cxn ang="0">
                <a:pos x="connsiteX0" y="connsiteY0"/>
              </a:cxn>
              <a:cxn ang="0">
                <a:pos x="connsiteX1" y="connsiteY1"/>
              </a:cxn>
              <a:cxn ang="0">
                <a:pos x="connsiteX2" y="connsiteY2"/>
              </a:cxn>
              <a:cxn ang="0">
                <a:pos x="connsiteX3" y="connsiteY3"/>
              </a:cxn>
            </a:cxnLst>
            <a:rect l="l" t="t" r="r" b="b"/>
            <a:pathLst>
              <a:path w="750455" h="1166091">
                <a:moveTo>
                  <a:pt x="0" y="1166091"/>
                </a:moveTo>
                <a:lnTo>
                  <a:pt x="11546" y="357909"/>
                </a:lnTo>
                <a:lnTo>
                  <a:pt x="750455" y="0"/>
                </a:lnTo>
                <a:lnTo>
                  <a:pt x="750455" y="0"/>
                </a:lnTo>
              </a:path>
            </a:pathLst>
          </a:custGeom>
          <a:ln w="57150" cmpd="sng">
            <a:solidFill>
              <a:srgbClr val="5A84C0"/>
            </a:solidFill>
            <a:headEnd type="triangle"/>
            <a:tailEnd type="ova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4" name="Straight Arrow Connector 113">
            <a:extLst>
              <a:ext uri="{FF2B5EF4-FFF2-40B4-BE49-F238E27FC236}">
                <a16:creationId xmlns:a16="http://schemas.microsoft.com/office/drawing/2014/main" id="{35356BD9-083F-9B4B-8E18-69C2C7E0A525}"/>
              </a:ext>
            </a:extLst>
          </p:cNvPr>
          <p:cNvCxnSpPr>
            <a:cxnSpLocks/>
          </p:cNvCxnSpPr>
          <p:nvPr/>
        </p:nvCxnSpPr>
        <p:spPr>
          <a:xfrm>
            <a:off x="6079393" y="1734760"/>
            <a:ext cx="0" cy="1394073"/>
          </a:xfrm>
          <a:prstGeom prst="straightConnector1">
            <a:avLst/>
          </a:prstGeom>
          <a:ln w="57150" cmpd="sng">
            <a:solidFill>
              <a:srgbClr val="5A84C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grpSp>
        <p:nvGrpSpPr>
          <p:cNvPr id="98" name="Group 97">
            <a:extLst>
              <a:ext uri="{FF2B5EF4-FFF2-40B4-BE49-F238E27FC236}">
                <a16:creationId xmlns:a16="http://schemas.microsoft.com/office/drawing/2014/main" id="{D1CCD49B-EEAB-2B4F-8349-52BD6B4DA6EF}"/>
              </a:ext>
            </a:extLst>
          </p:cNvPr>
          <p:cNvGrpSpPr/>
          <p:nvPr/>
        </p:nvGrpSpPr>
        <p:grpSpPr>
          <a:xfrm>
            <a:off x="2862783" y="5721489"/>
            <a:ext cx="1208907" cy="1004011"/>
            <a:chOff x="1375330" y="5311030"/>
            <a:chExt cx="1208907" cy="1004011"/>
          </a:xfrm>
        </p:grpSpPr>
        <p:pic>
          <p:nvPicPr>
            <p:cNvPr id="99" name="Picture 98">
              <a:extLst>
                <a:ext uri="{FF2B5EF4-FFF2-40B4-BE49-F238E27FC236}">
                  <a16:creationId xmlns:a16="http://schemas.microsoft.com/office/drawing/2014/main" id="{8663FA98-EDBA-C846-8531-DFC41CD01DEE}"/>
                </a:ext>
              </a:extLst>
            </p:cNvPr>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684281" y="5311030"/>
              <a:ext cx="594277" cy="558112"/>
            </a:xfrm>
            <a:prstGeom prst="rect">
              <a:avLst/>
            </a:prstGeom>
          </p:spPr>
        </p:pic>
        <p:sp>
          <p:nvSpPr>
            <p:cNvPr id="100" name="TextBox 99">
              <a:extLst>
                <a:ext uri="{FF2B5EF4-FFF2-40B4-BE49-F238E27FC236}">
                  <a16:creationId xmlns:a16="http://schemas.microsoft.com/office/drawing/2014/main" id="{7F966D89-6625-8449-8E2B-F57AFA368141}"/>
                </a:ext>
              </a:extLst>
            </p:cNvPr>
            <p:cNvSpPr txBox="1"/>
            <p:nvPr/>
          </p:nvSpPr>
          <p:spPr>
            <a:xfrm>
              <a:off x="1375330" y="5853376"/>
              <a:ext cx="1208907" cy="461665"/>
            </a:xfrm>
            <a:prstGeom prst="rect">
              <a:avLst/>
            </a:prstGeom>
            <a:noFill/>
          </p:spPr>
          <p:txBody>
            <a:bodyPr wrap="square" rtlCol="0">
              <a:spAutoFit/>
            </a:bodyPr>
            <a:lstStyle/>
            <a:p>
              <a:pPr algn="ctr"/>
              <a:r>
                <a:rPr lang="en-US" sz="1200" b="1"/>
                <a:t>Law Enforcement</a:t>
              </a:r>
            </a:p>
          </p:txBody>
        </p:sp>
      </p:grpSp>
      <p:sp>
        <p:nvSpPr>
          <p:cNvPr id="157" name="Title 1"/>
          <p:cNvSpPr txBox="1">
            <a:spLocks/>
          </p:cNvSpPr>
          <p:nvPr/>
        </p:nvSpPr>
        <p:spPr>
          <a:xfrm>
            <a:off x="1177372" y="299331"/>
            <a:ext cx="9837255" cy="742540"/>
          </a:xfrm>
          <a:prstGeom prst="rect">
            <a:avLst/>
          </a:prstGeom>
        </p:spPr>
        <p:txBody>
          <a:bodyPr/>
          <a:lstStyle>
            <a:lvl1pPr algn="l" defTabSz="914354" rtl="0" eaLnBrk="1" latinLnBrk="0" hangingPunct="1">
              <a:spcBef>
                <a:spcPct val="0"/>
              </a:spcBef>
              <a:buNone/>
              <a:defRPr sz="3600" b="1" i="0" kern="1200" spc="-150">
                <a:solidFill>
                  <a:srgbClr val="404040"/>
                </a:solidFill>
                <a:latin typeface="Myriad Pro"/>
                <a:ea typeface="+mj-ea"/>
                <a:cs typeface="Myriad Pro"/>
              </a:defRPr>
            </a:lvl1pPr>
          </a:lstStyle>
          <a:p>
            <a:pPr algn="ctr"/>
            <a:r>
              <a:rPr lang="en-US" sz="3200"/>
              <a:t>Delaware Behavioral Health Future Environment</a:t>
            </a:r>
          </a:p>
        </p:txBody>
      </p:sp>
      <p:sp>
        <p:nvSpPr>
          <p:cNvPr id="44" name="Freeform 43"/>
          <p:cNvSpPr/>
          <p:nvPr/>
        </p:nvSpPr>
        <p:spPr>
          <a:xfrm>
            <a:off x="3502694" y="4614024"/>
            <a:ext cx="697881" cy="1127504"/>
          </a:xfrm>
          <a:custGeom>
            <a:avLst/>
            <a:gdLst>
              <a:gd name="connsiteX0" fmla="*/ 0 w 750455"/>
              <a:gd name="connsiteY0" fmla="*/ 1166091 h 1166091"/>
              <a:gd name="connsiteX1" fmla="*/ 11546 w 750455"/>
              <a:gd name="connsiteY1" fmla="*/ 357909 h 1166091"/>
              <a:gd name="connsiteX2" fmla="*/ 750455 w 750455"/>
              <a:gd name="connsiteY2" fmla="*/ 0 h 1166091"/>
              <a:gd name="connsiteX3" fmla="*/ 750455 w 750455"/>
              <a:gd name="connsiteY3" fmla="*/ 0 h 1166091"/>
            </a:gdLst>
            <a:ahLst/>
            <a:cxnLst>
              <a:cxn ang="0">
                <a:pos x="connsiteX0" y="connsiteY0"/>
              </a:cxn>
              <a:cxn ang="0">
                <a:pos x="connsiteX1" y="connsiteY1"/>
              </a:cxn>
              <a:cxn ang="0">
                <a:pos x="connsiteX2" y="connsiteY2"/>
              </a:cxn>
              <a:cxn ang="0">
                <a:pos x="connsiteX3" y="connsiteY3"/>
              </a:cxn>
            </a:cxnLst>
            <a:rect l="l" t="t" r="r" b="b"/>
            <a:pathLst>
              <a:path w="750455" h="1166091">
                <a:moveTo>
                  <a:pt x="0" y="1166091"/>
                </a:moveTo>
                <a:lnTo>
                  <a:pt x="11546" y="357909"/>
                </a:lnTo>
                <a:lnTo>
                  <a:pt x="750455" y="0"/>
                </a:lnTo>
                <a:lnTo>
                  <a:pt x="750455" y="0"/>
                </a:lnTo>
              </a:path>
            </a:pathLst>
          </a:custGeom>
          <a:ln w="57150" cmpd="sng">
            <a:solidFill>
              <a:srgbClr val="5A84C0"/>
            </a:solidFill>
            <a:headEnd type="triangle"/>
            <a:tailEnd type="ova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Freeform 44"/>
          <p:cNvSpPr/>
          <p:nvPr/>
        </p:nvSpPr>
        <p:spPr>
          <a:xfrm flipH="1">
            <a:off x="7619999" y="4439919"/>
            <a:ext cx="2077599" cy="1748701"/>
          </a:xfrm>
          <a:custGeom>
            <a:avLst/>
            <a:gdLst>
              <a:gd name="connsiteX0" fmla="*/ 0 w 750455"/>
              <a:gd name="connsiteY0" fmla="*/ 1166091 h 1166091"/>
              <a:gd name="connsiteX1" fmla="*/ 11546 w 750455"/>
              <a:gd name="connsiteY1" fmla="*/ 357909 h 1166091"/>
              <a:gd name="connsiteX2" fmla="*/ 750455 w 750455"/>
              <a:gd name="connsiteY2" fmla="*/ 0 h 1166091"/>
              <a:gd name="connsiteX3" fmla="*/ 750455 w 750455"/>
              <a:gd name="connsiteY3" fmla="*/ 0 h 1166091"/>
            </a:gdLst>
            <a:ahLst/>
            <a:cxnLst>
              <a:cxn ang="0">
                <a:pos x="connsiteX0" y="connsiteY0"/>
              </a:cxn>
              <a:cxn ang="0">
                <a:pos x="connsiteX1" y="connsiteY1"/>
              </a:cxn>
              <a:cxn ang="0">
                <a:pos x="connsiteX2" y="connsiteY2"/>
              </a:cxn>
              <a:cxn ang="0">
                <a:pos x="connsiteX3" y="connsiteY3"/>
              </a:cxn>
            </a:cxnLst>
            <a:rect l="l" t="t" r="r" b="b"/>
            <a:pathLst>
              <a:path w="750455" h="1166091">
                <a:moveTo>
                  <a:pt x="0" y="1166091"/>
                </a:moveTo>
                <a:lnTo>
                  <a:pt x="11546" y="357909"/>
                </a:lnTo>
                <a:lnTo>
                  <a:pt x="750455" y="0"/>
                </a:lnTo>
                <a:lnTo>
                  <a:pt x="750455" y="0"/>
                </a:lnTo>
              </a:path>
            </a:pathLst>
          </a:custGeom>
          <a:ln w="57150" cmpd="sng">
            <a:solidFill>
              <a:srgbClr val="5A84C0"/>
            </a:solidFill>
            <a:headEnd type="triangl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flipH="1">
            <a:off x="7161876" y="4734560"/>
            <a:ext cx="580044" cy="1066800"/>
          </a:xfrm>
          <a:custGeom>
            <a:avLst/>
            <a:gdLst>
              <a:gd name="connsiteX0" fmla="*/ 0 w 750455"/>
              <a:gd name="connsiteY0" fmla="*/ 1166091 h 1166091"/>
              <a:gd name="connsiteX1" fmla="*/ 11546 w 750455"/>
              <a:gd name="connsiteY1" fmla="*/ 357909 h 1166091"/>
              <a:gd name="connsiteX2" fmla="*/ 750455 w 750455"/>
              <a:gd name="connsiteY2" fmla="*/ 0 h 1166091"/>
              <a:gd name="connsiteX3" fmla="*/ 750455 w 750455"/>
              <a:gd name="connsiteY3" fmla="*/ 0 h 1166091"/>
            </a:gdLst>
            <a:ahLst/>
            <a:cxnLst>
              <a:cxn ang="0">
                <a:pos x="connsiteX0" y="connsiteY0"/>
              </a:cxn>
              <a:cxn ang="0">
                <a:pos x="connsiteX1" y="connsiteY1"/>
              </a:cxn>
              <a:cxn ang="0">
                <a:pos x="connsiteX2" y="connsiteY2"/>
              </a:cxn>
              <a:cxn ang="0">
                <a:pos x="connsiteX3" y="connsiteY3"/>
              </a:cxn>
            </a:cxnLst>
            <a:rect l="l" t="t" r="r" b="b"/>
            <a:pathLst>
              <a:path w="750455" h="1166091">
                <a:moveTo>
                  <a:pt x="0" y="1166091"/>
                </a:moveTo>
                <a:lnTo>
                  <a:pt x="11546" y="357909"/>
                </a:lnTo>
                <a:lnTo>
                  <a:pt x="750455" y="0"/>
                </a:lnTo>
                <a:lnTo>
                  <a:pt x="750455" y="0"/>
                </a:lnTo>
              </a:path>
            </a:pathLst>
          </a:custGeom>
          <a:ln w="57150" cmpd="sng">
            <a:solidFill>
              <a:srgbClr val="5A84C0"/>
            </a:solidFill>
            <a:headEnd type="triangl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Freeform 46"/>
          <p:cNvSpPr/>
          <p:nvPr/>
        </p:nvSpPr>
        <p:spPr>
          <a:xfrm flipV="1">
            <a:off x="3209970" y="1956646"/>
            <a:ext cx="819727" cy="1291705"/>
          </a:xfrm>
          <a:custGeom>
            <a:avLst/>
            <a:gdLst>
              <a:gd name="connsiteX0" fmla="*/ 0 w 750455"/>
              <a:gd name="connsiteY0" fmla="*/ 1166091 h 1166091"/>
              <a:gd name="connsiteX1" fmla="*/ 11546 w 750455"/>
              <a:gd name="connsiteY1" fmla="*/ 357909 h 1166091"/>
              <a:gd name="connsiteX2" fmla="*/ 750455 w 750455"/>
              <a:gd name="connsiteY2" fmla="*/ 0 h 1166091"/>
              <a:gd name="connsiteX3" fmla="*/ 750455 w 750455"/>
              <a:gd name="connsiteY3" fmla="*/ 0 h 1166091"/>
            </a:gdLst>
            <a:ahLst/>
            <a:cxnLst>
              <a:cxn ang="0">
                <a:pos x="connsiteX0" y="connsiteY0"/>
              </a:cxn>
              <a:cxn ang="0">
                <a:pos x="connsiteX1" y="connsiteY1"/>
              </a:cxn>
              <a:cxn ang="0">
                <a:pos x="connsiteX2" y="connsiteY2"/>
              </a:cxn>
              <a:cxn ang="0">
                <a:pos x="connsiteX3" y="connsiteY3"/>
              </a:cxn>
            </a:cxnLst>
            <a:rect l="l" t="t" r="r" b="b"/>
            <a:pathLst>
              <a:path w="750455" h="1166091">
                <a:moveTo>
                  <a:pt x="0" y="1166091"/>
                </a:moveTo>
                <a:lnTo>
                  <a:pt x="11546" y="357909"/>
                </a:lnTo>
                <a:lnTo>
                  <a:pt x="750455" y="0"/>
                </a:lnTo>
                <a:lnTo>
                  <a:pt x="750455" y="0"/>
                </a:lnTo>
              </a:path>
            </a:pathLst>
          </a:custGeom>
          <a:ln w="57150" cmpd="sng">
            <a:solidFill>
              <a:srgbClr val="5A84C0"/>
            </a:solidFill>
            <a:headEnd type="triangl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TextBox 48"/>
          <p:cNvSpPr txBox="1"/>
          <p:nvPr/>
        </p:nvSpPr>
        <p:spPr>
          <a:xfrm>
            <a:off x="2001553" y="2152681"/>
            <a:ext cx="1211803" cy="2462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000" b="1">
                <a:solidFill>
                  <a:schemeClr val="accent2">
                    <a:lumMod val="75000"/>
                  </a:schemeClr>
                </a:solidFill>
              </a:rPr>
              <a:t>Health Summary</a:t>
            </a:r>
          </a:p>
        </p:txBody>
      </p:sp>
      <p:sp>
        <p:nvSpPr>
          <p:cNvPr id="75" name="TextBox 74"/>
          <p:cNvSpPr txBox="1"/>
          <p:nvPr/>
        </p:nvSpPr>
        <p:spPr>
          <a:xfrm>
            <a:off x="2598360" y="5107841"/>
            <a:ext cx="1085759" cy="2462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en-US"/>
            </a:defPPr>
            <a:lvl1pPr algn="ctr">
              <a:defRPr sz="1000" b="1">
                <a:solidFill>
                  <a:schemeClr val="accent2">
                    <a:lumMod val="75000"/>
                  </a:schemeClr>
                </a:solidFill>
              </a:defRPr>
            </a:lvl1pPr>
          </a:lstStyle>
          <a:p>
            <a:r>
              <a:rPr lang="en-US"/>
              <a:t>Care Plans</a:t>
            </a:r>
          </a:p>
        </p:txBody>
      </p:sp>
      <p:sp>
        <p:nvSpPr>
          <p:cNvPr id="76" name="TextBox 75"/>
          <p:cNvSpPr txBox="1"/>
          <p:nvPr/>
        </p:nvSpPr>
        <p:spPr>
          <a:xfrm>
            <a:off x="9605414" y="5075440"/>
            <a:ext cx="1572193" cy="7078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en-US"/>
            </a:defPPr>
            <a:lvl1pPr algn="ctr">
              <a:defRPr sz="1000" b="1">
                <a:solidFill>
                  <a:schemeClr val="accent2">
                    <a:lumMod val="75000"/>
                  </a:schemeClr>
                </a:solidFill>
              </a:defRPr>
            </a:lvl1pPr>
          </a:lstStyle>
          <a:p>
            <a:r>
              <a:rPr lang="en-US"/>
              <a:t>Health Summaries</a:t>
            </a:r>
          </a:p>
          <a:p>
            <a:r>
              <a:rPr lang="en-US"/>
              <a:t>Claims</a:t>
            </a:r>
          </a:p>
          <a:p>
            <a:r>
              <a:rPr lang="en-US"/>
              <a:t>Prescriptions</a:t>
            </a:r>
          </a:p>
          <a:p>
            <a:r>
              <a:rPr lang="en-US"/>
              <a:t>Alerts</a:t>
            </a:r>
          </a:p>
        </p:txBody>
      </p:sp>
      <p:sp>
        <p:nvSpPr>
          <p:cNvPr id="78" name="TextBox 77"/>
          <p:cNvSpPr txBox="1"/>
          <p:nvPr/>
        </p:nvSpPr>
        <p:spPr>
          <a:xfrm>
            <a:off x="7882749" y="4917837"/>
            <a:ext cx="817579" cy="2462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en-US"/>
            </a:defPPr>
            <a:lvl1pPr algn="ctr">
              <a:defRPr sz="1000" b="1">
                <a:solidFill>
                  <a:schemeClr val="accent2">
                    <a:lumMod val="75000"/>
                  </a:schemeClr>
                </a:solidFill>
              </a:defRPr>
            </a:lvl1pPr>
          </a:lstStyle>
          <a:p>
            <a:r>
              <a:rPr lang="en-US"/>
              <a:t>Care Plans</a:t>
            </a:r>
          </a:p>
        </p:txBody>
      </p:sp>
      <p:cxnSp>
        <p:nvCxnSpPr>
          <p:cNvPr id="79" name="Straight Arrow Connector 78"/>
          <p:cNvCxnSpPr>
            <a:cxnSpLocks/>
            <a:endCxn id="81" idx="0"/>
          </p:cNvCxnSpPr>
          <p:nvPr/>
        </p:nvCxnSpPr>
        <p:spPr>
          <a:xfrm>
            <a:off x="5040740" y="4749319"/>
            <a:ext cx="6467" cy="1109775"/>
          </a:xfrm>
          <a:prstGeom prst="straightConnector1">
            <a:avLst/>
          </a:prstGeom>
          <a:ln w="57150" cmpd="sng">
            <a:solidFill>
              <a:srgbClr val="5A84C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3522026" y="4834863"/>
            <a:ext cx="1787424" cy="5539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en-US"/>
            </a:defPPr>
            <a:lvl1pPr algn="ctr">
              <a:defRPr sz="1000" b="1">
                <a:solidFill>
                  <a:schemeClr val="accent2">
                    <a:lumMod val="75000"/>
                  </a:schemeClr>
                </a:solidFill>
              </a:defRPr>
            </a:lvl1pPr>
          </a:lstStyle>
          <a:p>
            <a:r>
              <a:rPr lang="en-US"/>
              <a:t>Care Plan</a:t>
            </a:r>
          </a:p>
          <a:p>
            <a:r>
              <a:rPr lang="en-US"/>
              <a:t>Health Summaries</a:t>
            </a:r>
          </a:p>
          <a:p>
            <a:r>
              <a:rPr lang="en-US"/>
              <a:t>Claims</a:t>
            </a:r>
          </a:p>
        </p:txBody>
      </p:sp>
      <p:sp>
        <p:nvSpPr>
          <p:cNvPr id="85" name="Freeform 84"/>
          <p:cNvSpPr/>
          <p:nvPr/>
        </p:nvSpPr>
        <p:spPr>
          <a:xfrm flipH="1" flipV="1">
            <a:off x="7676213" y="1978912"/>
            <a:ext cx="571269" cy="1291705"/>
          </a:xfrm>
          <a:custGeom>
            <a:avLst/>
            <a:gdLst>
              <a:gd name="connsiteX0" fmla="*/ 0 w 750455"/>
              <a:gd name="connsiteY0" fmla="*/ 1166091 h 1166091"/>
              <a:gd name="connsiteX1" fmla="*/ 11546 w 750455"/>
              <a:gd name="connsiteY1" fmla="*/ 357909 h 1166091"/>
              <a:gd name="connsiteX2" fmla="*/ 750455 w 750455"/>
              <a:gd name="connsiteY2" fmla="*/ 0 h 1166091"/>
              <a:gd name="connsiteX3" fmla="*/ 750455 w 750455"/>
              <a:gd name="connsiteY3" fmla="*/ 0 h 1166091"/>
            </a:gdLst>
            <a:ahLst/>
            <a:cxnLst>
              <a:cxn ang="0">
                <a:pos x="connsiteX0" y="connsiteY0"/>
              </a:cxn>
              <a:cxn ang="0">
                <a:pos x="connsiteX1" y="connsiteY1"/>
              </a:cxn>
              <a:cxn ang="0">
                <a:pos x="connsiteX2" y="connsiteY2"/>
              </a:cxn>
              <a:cxn ang="0">
                <a:pos x="connsiteX3" y="connsiteY3"/>
              </a:cxn>
            </a:cxnLst>
            <a:rect l="l" t="t" r="r" b="b"/>
            <a:pathLst>
              <a:path w="750455" h="1166091">
                <a:moveTo>
                  <a:pt x="0" y="1166091"/>
                </a:moveTo>
                <a:lnTo>
                  <a:pt x="11546" y="357909"/>
                </a:lnTo>
                <a:lnTo>
                  <a:pt x="750455" y="0"/>
                </a:lnTo>
                <a:lnTo>
                  <a:pt x="750455" y="0"/>
                </a:lnTo>
              </a:path>
            </a:pathLst>
          </a:custGeom>
          <a:ln w="57150" cmpd="sng">
            <a:solidFill>
              <a:srgbClr val="5A84C0"/>
            </a:solidFill>
            <a:headEnd type="triangl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6" name="TextBox 85"/>
          <p:cNvSpPr txBox="1"/>
          <p:nvPr/>
        </p:nvSpPr>
        <p:spPr>
          <a:xfrm>
            <a:off x="6854939" y="2162646"/>
            <a:ext cx="1481975" cy="2462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en-US"/>
            </a:defPPr>
            <a:lvl1pPr algn="ctr">
              <a:defRPr sz="1000" b="1">
                <a:solidFill>
                  <a:schemeClr val="accent2">
                    <a:lumMod val="75000"/>
                  </a:schemeClr>
                </a:solidFill>
              </a:defRPr>
            </a:lvl1pPr>
          </a:lstStyle>
          <a:p>
            <a:r>
              <a:rPr lang="en-US"/>
              <a:t>Health Summaries</a:t>
            </a:r>
          </a:p>
        </p:txBody>
      </p:sp>
      <p:grpSp>
        <p:nvGrpSpPr>
          <p:cNvPr id="62" name="Group 61">
            <a:extLst>
              <a:ext uri="{FF2B5EF4-FFF2-40B4-BE49-F238E27FC236}">
                <a16:creationId xmlns:a16="http://schemas.microsoft.com/office/drawing/2014/main" id="{04553A04-E014-F849-A894-17E3246B0F8A}"/>
              </a:ext>
            </a:extLst>
          </p:cNvPr>
          <p:cNvGrpSpPr/>
          <p:nvPr/>
        </p:nvGrpSpPr>
        <p:grpSpPr>
          <a:xfrm>
            <a:off x="7209588" y="1377318"/>
            <a:ext cx="1868401" cy="664276"/>
            <a:chOff x="9264908" y="5044062"/>
            <a:chExt cx="1868401" cy="664276"/>
          </a:xfrm>
        </p:grpSpPr>
        <p:pic>
          <p:nvPicPr>
            <p:cNvPr id="66" name="Picture 65">
              <a:extLst>
                <a:ext uri="{FF2B5EF4-FFF2-40B4-BE49-F238E27FC236}">
                  <a16:creationId xmlns:a16="http://schemas.microsoft.com/office/drawing/2014/main" id="{C7DDBA66-C5E2-BB42-918F-D3D73D2734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3178" y="5044615"/>
              <a:ext cx="523099" cy="342505"/>
            </a:xfrm>
            <a:prstGeom prst="rect">
              <a:avLst/>
            </a:prstGeom>
          </p:spPr>
        </p:pic>
        <p:sp>
          <p:nvSpPr>
            <p:cNvPr id="67" name="TextBox 66">
              <a:extLst>
                <a:ext uri="{FF2B5EF4-FFF2-40B4-BE49-F238E27FC236}">
                  <a16:creationId xmlns:a16="http://schemas.microsoft.com/office/drawing/2014/main" id="{44A21A1C-F4BC-9144-BA4F-222B3C4FD8B4}"/>
                </a:ext>
              </a:extLst>
            </p:cNvPr>
            <p:cNvSpPr txBox="1"/>
            <p:nvPr/>
          </p:nvSpPr>
          <p:spPr>
            <a:xfrm>
              <a:off x="9264908" y="5431339"/>
              <a:ext cx="1868401" cy="276999"/>
            </a:xfrm>
            <a:prstGeom prst="rect">
              <a:avLst/>
            </a:prstGeom>
            <a:noFill/>
            <a:ln>
              <a:noFill/>
            </a:ln>
          </p:spPr>
          <p:txBody>
            <a:bodyPr wrap="square" rtlCol="0">
              <a:spAutoFit/>
            </a:bodyPr>
            <a:lstStyle/>
            <a:p>
              <a:pPr algn="ctr"/>
              <a:r>
                <a:rPr lang="en-US" sz="1200" b="1">
                  <a:latin typeface="Myriad Pro"/>
                  <a:cs typeface="Myriad Pro"/>
                </a:rPr>
                <a:t>DE, MD, PA Hospitals</a:t>
              </a:r>
            </a:p>
          </p:txBody>
        </p:sp>
        <p:pic>
          <p:nvPicPr>
            <p:cNvPr id="71" name="Picture 70">
              <a:extLst>
                <a:ext uri="{FF2B5EF4-FFF2-40B4-BE49-F238E27FC236}">
                  <a16:creationId xmlns:a16="http://schemas.microsoft.com/office/drawing/2014/main" id="{E53D6FAC-CF7D-884E-AD80-6EC9C9EA43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4130" y="5072895"/>
              <a:ext cx="479063" cy="313672"/>
            </a:xfrm>
            <a:prstGeom prst="rect">
              <a:avLst/>
            </a:prstGeom>
          </p:spPr>
        </p:pic>
        <p:pic>
          <p:nvPicPr>
            <p:cNvPr id="72" name="Picture 71">
              <a:extLst>
                <a:ext uri="{FF2B5EF4-FFF2-40B4-BE49-F238E27FC236}">
                  <a16:creationId xmlns:a16="http://schemas.microsoft.com/office/drawing/2014/main" id="{678D78B4-E21B-AC49-BF53-8E953C0F96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91046" y="5044062"/>
              <a:ext cx="523099" cy="342505"/>
            </a:xfrm>
            <a:prstGeom prst="rect">
              <a:avLst/>
            </a:prstGeom>
          </p:spPr>
        </p:pic>
      </p:grpSp>
      <p:pic>
        <p:nvPicPr>
          <p:cNvPr id="81" name="Picture 80">
            <a:extLst>
              <a:ext uri="{FF2B5EF4-FFF2-40B4-BE49-F238E27FC236}">
                <a16:creationId xmlns:a16="http://schemas.microsoft.com/office/drawing/2014/main" id="{FC558770-952B-D64E-8FF9-D4A655148074}"/>
              </a:ext>
            </a:extLst>
          </p:cNvPr>
          <p:cNvPicPr>
            <a:picLocks noChangeAspect="1"/>
          </p:cNvPicPr>
          <p:nvPr/>
        </p:nvPicPr>
        <p:blipFill>
          <a:blip r:embed="rId5" cstate="email">
            <a:duotone>
              <a:schemeClr val="accent3">
                <a:shade val="45000"/>
                <a:satMod val="135000"/>
              </a:schemeClr>
              <a:prstClr val="white"/>
            </a:duotone>
            <a:extLst>
              <a:ext uri="{BEBA8EAE-BF5A-486C-A8C5-ECC9F3942E4B}">
                <a14:imgProps xmlns:a14="http://schemas.microsoft.com/office/drawing/2010/main">
                  <a14:imgLayer r:embed="rId6">
                    <a14:imgEffect>
                      <a14:colorTemperature colorTemp="11500"/>
                    </a14:imgEffect>
                    <a14:imgEffect>
                      <a14:saturation sat="400000"/>
                    </a14:imgEffect>
                  </a14:imgLayer>
                </a14:imgProps>
              </a:ext>
              <a:ext uri="{28A0092B-C50C-407E-A947-70E740481C1C}">
                <a14:useLocalDpi xmlns:a14="http://schemas.microsoft.com/office/drawing/2010/main"/>
              </a:ext>
            </a:extLst>
          </a:blip>
          <a:stretch>
            <a:fillRect/>
          </a:stretch>
        </p:blipFill>
        <p:spPr>
          <a:xfrm>
            <a:off x="4600382" y="5859094"/>
            <a:ext cx="893650" cy="728802"/>
          </a:xfrm>
          <a:prstGeom prst="rect">
            <a:avLst/>
          </a:prstGeom>
        </p:spPr>
      </p:pic>
      <p:sp>
        <p:nvSpPr>
          <p:cNvPr id="83" name="TextBox 82">
            <a:extLst>
              <a:ext uri="{FF2B5EF4-FFF2-40B4-BE49-F238E27FC236}">
                <a16:creationId xmlns:a16="http://schemas.microsoft.com/office/drawing/2014/main" id="{21BBE103-F199-1941-9076-765259F084C5}"/>
              </a:ext>
            </a:extLst>
          </p:cNvPr>
          <p:cNvSpPr txBox="1"/>
          <p:nvPr/>
        </p:nvSpPr>
        <p:spPr>
          <a:xfrm>
            <a:off x="4501812" y="6562729"/>
            <a:ext cx="1253561" cy="276999"/>
          </a:xfrm>
          <a:prstGeom prst="rect">
            <a:avLst/>
          </a:prstGeom>
          <a:noFill/>
        </p:spPr>
        <p:txBody>
          <a:bodyPr wrap="square" rtlCol="0">
            <a:spAutoFit/>
          </a:bodyPr>
          <a:lstStyle/>
          <a:p>
            <a:pPr algn="ctr"/>
            <a:r>
              <a:rPr lang="en-US" sz="1200" b="1"/>
              <a:t>Managed Care</a:t>
            </a:r>
          </a:p>
        </p:txBody>
      </p:sp>
      <p:pic>
        <p:nvPicPr>
          <p:cNvPr id="89" name="Picture 88">
            <a:extLst>
              <a:ext uri="{FF2B5EF4-FFF2-40B4-BE49-F238E27FC236}">
                <a16:creationId xmlns:a16="http://schemas.microsoft.com/office/drawing/2014/main" id="{E815998F-1BDD-C343-AF51-739941A9A71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68277" y="6211425"/>
            <a:ext cx="1213380" cy="576602"/>
          </a:xfrm>
          <a:prstGeom prst="rect">
            <a:avLst/>
          </a:prstGeom>
          <a:solidFill>
            <a:schemeClr val="bg1"/>
          </a:solidFill>
        </p:spPr>
      </p:pic>
      <p:grpSp>
        <p:nvGrpSpPr>
          <p:cNvPr id="90" name="Group 89">
            <a:extLst>
              <a:ext uri="{FF2B5EF4-FFF2-40B4-BE49-F238E27FC236}">
                <a16:creationId xmlns:a16="http://schemas.microsoft.com/office/drawing/2014/main" id="{74746767-62A0-474D-B0F6-7951EBC3D28E}"/>
              </a:ext>
            </a:extLst>
          </p:cNvPr>
          <p:cNvGrpSpPr/>
          <p:nvPr/>
        </p:nvGrpSpPr>
        <p:grpSpPr>
          <a:xfrm>
            <a:off x="5282565" y="993701"/>
            <a:ext cx="1495673" cy="794665"/>
            <a:chOff x="6931949" y="4980291"/>
            <a:chExt cx="1495673" cy="794665"/>
          </a:xfrm>
        </p:grpSpPr>
        <p:sp>
          <p:nvSpPr>
            <p:cNvPr id="91" name="TextBox 90">
              <a:extLst>
                <a:ext uri="{FF2B5EF4-FFF2-40B4-BE49-F238E27FC236}">
                  <a16:creationId xmlns:a16="http://schemas.microsoft.com/office/drawing/2014/main" id="{77BB5280-100B-534B-83C0-E98DA093F130}"/>
                </a:ext>
              </a:extLst>
            </p:cNvPr>
            <p:cNvSpPr txBox="1"/>
            <p:nvPr/>
          </p:nvSpPr>
          <p:spPr>
            <a:xfrm>
              <a:off x="6931949" y="5313291"/>
              <a:ext cx="1495673" cy="461665"/>
            </a:xfrm>
            <a:prstGeom prst="rect">
              <a:avLst/>
            </a:prstGeom>
            <a:noFill/>
          </p:spPr>
          <p:txBody>
            <a:bodyPr wrap="square" rtlCol="0">
              <a:spAutoFit/>
            </a:bodyPr>
            <a:lstStyle/>
            <a:p>
              <a:pPr algn="ctr"/>
              <a:r>
                <a:rPr lang="en-US" sz="1200" b="1"/>
                <a:t>Behavioral Health Care Providers</a:t>
              </a:r>
            </a:p>
          </p:txBody>
        </p:sp>
        <p:pic>
          <p:nvPicPr>
            <p:cNvPr id="92" name="Picture 91">
              <a:extLst>
                <a:ext uri="{FF2B5EF4-FFF2-40B4-BE49-F238E27FC236}">
                  <a16:creationId xmlns:a16="http://schemas.microsoft.com/office/drawing/2014/main" id="{0A9DED35-843C-7A46-BD5A-DBA19BDE571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48470" b="3824"/>
            <a:stretch/>
          </p:blipFill>
          <p:spPr>
            <a:xfrm>
              <a:off x="7501003" y="4992657"/>
              <a:ext cx="281975" cy="342877"/>
            </a:xfrm>
            <a:prstGeom prst="rect">
              <a:avLst/>
            </a:prstGeom>
          </p:spPr>
        </p:pic>
        <p:pic>
          <p:nvPicPr>
            <p:cNvPr id="93" name="Picture 92">
              <a:extLst>
                <a:ext uri="{FF2B5EF4-FFF2-40B4-BE49-F238E27FC236}">
                  <a16:creationId xmlns:a16="http://schemas.microsoft.com/office/drawing/2014/main" id="{A12DD32C-2073-A040-8F6C-44C31395101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48470" b="3824"/>
            <a:stretch/>
          </p:blipFill>
          <p:spPr>
            <a:xfrm>
              <a:off x="7852423" y="5009170"/>
              <a:ext cx="281975" cy="342877"/>
            </a:xfrm>
            <a:prstGeom prst="rect">
              <a:avLst/>
            </a:prstGeom>
          </p:spPr>
        </p:pic>
        <p:pic>
          <p:nvPicPr>
            <p:cNvPr id="94" name="Picture 93">
              <a:extLst>
                <a:ext uri="{FF2B5EF4-FFF2-40B4-BE49-F238E27FC236}">
                  <a16:creationId xmlns:a16="http://schemas.microsoft.com/office/drawing/2014/main" id="{A1FCFA65-5FFC-BD40-8866-BC9FAC12BB9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48470" b="3824"/>
            <a:stretch/>
          </p:blipFill>
          <p:spPr>
            <a:xfrm>
              <a:off x="7164597" y="4980291"/>
              <a:ext cx="281669" cy="342505"/>
            </a:xfrm>
            <a:prstGeom prst="rect">
              <a:avLst/>
            </a:prstGeom>
          </p:spPr>
        </p:pic>
      </p:grpSp>
      <p:grpSp>
        <p:nvGrpSpPr>
          <p:cNvPr id="95" name="Group 94">
            <a:extLst>
              <a:ext uri="{FF2B5EF4-FFF2-40B4-BE49-F238E27FC236}">
                <a16:creationId xmlns:a16="http://schemas.microsoft.com/office/drawing/2014/main" id="{7667AD3E-632D-4D4F-A661-2117A93809F6}"/>
              </a:ext>
            </a:extLst>
          </p:cNvPr>
          <p:cNvGrpSpPr/>
          <p:nvPr/>
        </p:nvGrpSpPr>
        <p:grpSpPr>
          <a:xfrm>
            <a:off x="9382292" y="2391857"/>
            <a:ext cx="1107574" cy="736976"/>
            <a:chOff x="2336921" y="5371384"/>
            <a:chExt cx="1107574" cy="736976"/>
          </a:xfrm>
        </p:grpSpPr>
        <p:pic>
          <p:nvPicPr>
            <p:cNvPr id="96" name="Picture 95">
              <a:extLst>
                <a:ext uri="{FF2B5EF4-FFF2-40B4-BE49-F238E27FC236}">
                  <a16:creationId xmlns:a16="http://schemas.microsoft.com/office/drawing/2014/main" id="{6CEE018D-F092-6C41-BB9F-A192A2FBA163}"/>
                </a:ext>
              </a:extLst>
            </p:cNvPr>
            <p:cNvPicPr>
              <a:picLocks noChangeAspect="1"/>
            </p:cNvPicPr>
            <p:nvPr/>
          </p:nvPicPr>
          <p:blipFill>
            <a:blip r:embed="rId9" cstate="email">
              <a:clrChange>
                <a:clrFrom>
                  <a:srgbClr val="F0F0F0"/>
                </a:clrFrom>
                <a:clrTo>
                  <a:srgbClr val="F0F0F0">
                    <a:alpha val="0"/>
                  </a:srgbClr>
                </a:clrTo>
              </a:clrChange>
              <a:extLst>
                <a:ext uri="{28A0092B-C50C-407E-A947-70E740481C1C}">
                  <a14:useLocalDpi xmlns:a14="http://schemas.microsoft.com/office/drawing/2010/main"/>
                </a:ext>
              </a:extLst>
            </a:blip>
            <a:stretch>
              <a:fillRect/>
            </a:stretch>
          </p:blipFill>
          <p:spPr>
            <a:xfrm>
              <a:off x="2609028" y="5371384"/>
              <a:ext cx="570779" cy="481992"/>
            </a:xfrm>
            <a:prstGeom prst="rect">
              <a:avLst/>
            </a:prstGeom>
          </p:spPr>
        </p:pic>
        <p:sp>
          <p:nvSpPr>
            <p:cNvPr id="97" name="TextBox 96">
              <a:extLst>
                <a:ext uri="{FF2B5EF4-FFF2-40B4-BE49-F238E27FC236}">
                  <a16:creationId xmlns:a16="http://schemas.microsoft.com/office/drawing/2014/main" id="{33A087FE-73B2-954D-A35D-D7E8536287D2}"/>
                </a:ext>
              </a:extLst>
            </p:cNvPr>
            <p:cNvSpPr txBox="1"/>
            <p:nvPr/>
          </p:nvSpPr>
          <p:spPr>
            <a:xfrm>
              <a:off x="2336921" y="5831361"/>
              <a:ext cx="1107574" cy="276999"/>
            </a:xfrm>
            <a:prstGeom prst="rect">
              <a:avLst/>
            </a:prstGeom>
            <a:noFill/>
            <a:ln>
              <a:noFill/>
            </a:ln>
          </p:spPr>
          <p:txBody>
            <a:bodyPr wrap="square" rtlCol="0">
              <a:spAutoFit/>
            </a:bodyPr>
            <a:lstStyle/>
            <a:p>
              <a:pPr algn="ctr"/>
              <a:r>
                <a:rPr lang="en-US" sz="1200" b="1">
                  <a:latin typeface="Myriad Pro"/>
                  <a:cs typeface="Myriad Pro"/>
                </a:rPr>
                <a:t>Kids Dept</a:t>
              </a:r>
            </a:p>
          </p:txBody>
        </p:sp>
      </p:grpSp>
      <p:grpSp>
        <p:nvGrpSpPr>
          <p:cNvPr id="101" name="Group 100">
            <a:extLst>
              <a:ext uri="{FF2B5EF4-FFF2-40B4-BE49-F238E27FC236}">
                <a16:creationId xmlns:a16="http://schemas.microsoft.com/office/drawing/2014/main" id="{871DEEE0-3B39-CB40-BD9C-2C42148434B7}"/>
              </a:ext>
            </a:extLst>
          </p:cNvPr>
          <p:cNvGrpSpPr/>
          <p:nvPr/>
        </p:nvGrpSpPr>
        <p:grpSpPr>
          <a:xfrm>
            <a:off x="969586" y="5615650"/>
            <a:ext cx="1264006" cy="1005040"/>
            <a:chOff x="9414438" y="812800"/>
            <a:chExt cx="1264006" cy="1005040"/>
          </a:xfrm>
        </p:grpSpPr>
        <p:pic>
          <p:nvPicPr>
            <p:cNvPr id="102" name="Picture 101">
              <a:extLst>
                <a:ext uri="{FF2B5EF4-FFF2-40B4-BE49-F238E27FC236}">
                  <a16:creationId xmlns:a16="http://schemas.microsoft.com/office/drawing/2014/main" id="{77628E16-9E3F-9B4F-B40A-D4F1EA2DF6FE}"/>
                </a:ext>
              </a:extLst>
            </p:cNvPr>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414438" y="812800"/>
              <a:ext cx="1253561" cy="717315"/>
            </a:xfrm>
            <a:prstGeom prst="rect">
              <a:avLst/>
            </a:prstGeom>
          </p:spPr>
        </p:pic>
        <p:sp>
          <p:nvSpPr>
            <p:cNvPr id="103" name="TextBox 102">
              <a:extLst>
                <a:ext uri="{FF2B5EF4-FFF2-40B4-BE49-F238E27FC236}">
                  <a16:creationId xmlns:a16="http://schemas.microsoft.com/office/drawing/2014/main" id="{E4955B12-94C0-6E46-B9E4-6C8034104A9D}"/>
                </a:ext>
              </a:extLst>
            </p:cNvPr>
            <p:cNvSpPr txBox="1"/>
            <p:nvPr/>
          </p:nvSpPr>
          <p:spPr>
            <a:xfrm>
              <a:off x="9424883" y="1540841"/>
              <a:ext cx="1253561" cy="276999"/>
            </a:xfrm>
            <a:prstGeom prst="rect">
              <a:avLst/>
            </a:prstGeom>
            <a:noFill/>
          </p:spPr>
          <p:txBody>
            <a:bodyPr wrap="square" rtlCol="0">
              <a:spAutoFit/>
            </a:bodyPr>
            <a:lstStyle/>
            <a:p>
              <a:pPr algn="ctr"/>
              <a:r>
                <a:rPr lang="en-US" sz="1200" b="1"/>
                <a:t>Corrections</a:t>
              </a:r>
            </a:p>
          </p:txBody>
        </p:sp>
      </p:grpSp>
      <p:pic>
        <p:nvPicPr>
          <p:cNvPr id="104" name="Picture 103">
            <a:extLst>
              <a:ext uri="{FF2B5EF4-FFF2-40B4-BE49-F238E27FC236}">
                <a16:creationId xmlns:a16="http://schemas.microsoft.com/office/drawing/2014/main" id="{9F94A143-A2C6-3549-8518-1C8D8FC09141}"/>
              </a:ext>
            </a:extLst>
          </p:cNvPr>
          <p:cNvPicPr>
            <a:picLocks noChangeAspect="1"/>
          </p:cNvPicPr>
          <p:nvPr/>
        </p:nvPicPr>
        <p:blipFill>
          <a:blip r:embed="rId11" cstate="email">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10261172" y="3988760"/>
            <a:ext cx="1318813" cy="331887"/>
          </a:xfrm>
          <a:prstGeom prst="rect">
            <a:avLst/>
          </a:prstGeom>
        </p:spPr>
      </p:pic>
      <p:grpSp>
        <p:nvGrpSpPr>
          <p:cNvPr id="105" name="Group 104">
            <a:extLst>
              <a:ext uri="{FF2B5EF4-FFF2-40B4-BE49-F238E27FC236}">
                <a16:creationId xmlns:a16="http://schemas.microsoft.com/office/drawing/2014/main" id="{6BC02CC1-D613-E544-923B-E565C9FD9388}"/>
              </a:ext>
            </a:extLst>
          </p:cNvPr>
          <p:cNvGrpSpPr/>
          <p:nvPr/>
        </p:nvGrpSpPr>
        <p:grpSpPr>
          <a:xfrm>
            <a:off x="2614244" y="1178062"/>
            <a:ext cx="1319550" cy="794665"/>
            <a:chOff x="7036822" y="4980291"/>
            <a:chExt cx="1319550" cy="794665"/>
          </a:xfrm>
        </p:grpSpPr>
        <p:sp>
          <p:nvSpPr>
            <p:cNvPr id="106" name="TextBox 105">
              <a:extLst>
                <a:ext uri="{FF2B5EF4-FFF2-40B4-BE49-F238E27FC236}">
                  <a16:creationId xmlns:a16="http://schemas.microsoft.com/office/drawing/2014/main" id="{0ABB3C82-B2DB-314E-8AB8-7E39EA3FA1BF}"/>
                </a:ext>
              </a:extLst>
            </p:cNvPr>
            <p:cNvSpPr txBox="1"/>
            <p:nvPr/>
          </p:nvSpPr>
          <p:spPr>
            <a:xfrm>
              <a:off x="7036822" y="5313291"/>
              <a:ext cx="1319550" cy="461665"/>
            </a:xfrm>
            <a:prstGeom prst="rect">
              <a:avLst/>
            </a:prstGeom>
            <a:noFill/>
          </p:spPr>
          <p:txBody>
            <a:bodyPr wrap="square" rtlCol="0">
              <a:spAutoFit/>
            </a:bodyPr>
            <a:lstStyle/>
            <a:p>
              <a:pPr algn="ctr"/>
              <a:r>
                <a:rPr lang="en-US" sz="1200" b="1"/>
                <a:t>Primary Care Providers</a:t>
              </a:r>
            </a:p>
          </p:txBody>
        </p:sp>
        <p:pic>
          <p:nvPicPr>
            <p:cNvPr id="107" name="Picture 106">
              <a:extLst>
                <a:ext uri="{FF2B5EF4-FFF2-40B4-BE49-F238E27FC236}">
                  <a16:creationId xmlns:a16="http://schemas.microsoft.com/office/drawing/2014/main" id="{77F331B5-BC16-2D4D-A114-CA09487E1FE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48470" b="3824"/>
            <a:stretch/>
          </p:blipFill>
          <p:spPr>
            <a:xfrm>
              <a:off x="7501003" y="4992657"/>
              <a:ext cx="281975" cy="342877"/>
            </a:xfrm>
            <a:prstGeom prst="rect">
              <a:avLst/>
            </a:prstGeom>
          </p:spPr>
        </p:pic>
        <p:pic>
          <p:nvPicPr>
            <p:cNvPr id="108" name="Picture 107">
              <a:extLst>
                <a:ext uri="{FF2B5EF4-FFF2-40B4-BE49-F238E27FC236}">
                  <a16:creationId xmlns:a16="http://schemas.microsoft.com/office/drawing/2014/main" id="{6572FAAF-D837-C848-B8A4-0E742D2F1C2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48470" b="3824"/>
            <a:stretch/>
          </p:blipFill>
          <p:spPr>
            <a:xfrm>
              <a:off x="7852423" y="5009170"/>
              <a:ext cx="281975" cy="342877"/>
            </a:xfrm>
            <a:prstGeom prst="rect">
              <a:avLst/>
            </a:prstGeom>
          </p:spPr>
        </p:pic>
        <p:pic>
          <p:nvPicPr>
            <p:cNvPr id="109" name="Picture 108">
              <a:extLst>
                <a:ext uri="{FF2B5EF4-FFF2-40B4-BE49-F238E27FC236}">
                  <a16:creationId xmlns:a16="http://schemas.microsoft.com/office/drawing/2014/main" id="{1C22AF3A-C7E0-3C44-A786-395B2B5DE84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48470" b="3824"/>
            <a:stretch/>
          </p:blipFill>
          <p:spPr>
            <a:xfrm>
              <a:off x="7164597" y="4980291"/>
              <a:ext cx="281669" cy="342505"/>
            </a:xfrm>
            <a:prstGeom prst="rect">
              <a:avLst/>
            </a:prstGeom>
          </p:spPr>
        </p:pic>
      </p:grpSp>
      <p:grpSp>
        <p:nvGrpSpPr>
          <p:cNvPr id="110" name="Group 109">
            <a:extLst>
              <a:ext uri="{FF2B5EF4-FFF2-40B4-BE49-F238E27FC236}">
                <a16:creationId xmlns:a16="http://schemas.microsoft.com/office/drawing/2014/main" id="{886D77E1-A534-6147-98AF-61BBA7F90BED}"/>
              </a:ext>
            </a:extLst>
          </p:cNvPr>
          <p:cNvGrpSpPr/>
          <p:nvPr/>
        </p:nvGrpSpPr>
        <p:grpSpPr>
          <a:xfrm>
            <a:off x="6882941" y="5850613"/>
            <a:ext cx="1868401" cy="830639"/>
            <a:chOff x="4073301" y="5284729"/>
            <a:chExt cx="1868401" cy="830639"/>
          </a:xfrm>
        </p:grpSpPr>
        <p:pic>
          <p:nvPicPr>
            <p:cNvPr id="111" name="Picture 110">
              <a:extLst>
                <a:ext uri="{FF2B5EF4-FFF2-40B4-BE49-F238E27FC236}">
                  <a16:creationId xmlns:a16="http://schemas.microsoft.com/office/drawing/2014/main" id="{C77E3B6F-A0FA-C246-95B7-442B56B7578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433165" y="5284729"/>
              <a:ext cx="1189153" cy="534051"/>
            </a:xfrm>
            <a:prstGeom prst="rect">
              <a:avLst/>
            </a:prstGeom>
          </p:spPr>
        </p:pic>
        <p:sp>
          <p:nvSpPr>
            <p:cNvPr id="112" name="TextBox 111">
              <a:extLst>
                <a:ext uri="{FF2B5EF4-FFF2-40B4-BE49-F238E27FC236}">
                  <a16:creationId xmlns:a16="http://schemas.microsoft.com/office/drawing/2014/main" id="{2F93A604-CB85-AE47-8F65-73049283861A}"/>
                </a:ext>
              </a:extLst>
            </p:cNvPr>
            <p:cNvSpPr txBox="1"/>
            <p:nvPr/>
          </p:nvSpPr>
          <p:spPr>
            <a:xfrm>
              <a:off x="4073301" y="5838369"/>
              <a:ext cx="1868401" cy="276999"/>
            </a:xfrm>
            <a:prstGeom prst="rect">
              <a:avLst/>
            </a:prstGeom>
            <a:noFill/>
            <a:ln>
              <a:noFill/>
            </a:ln>
          </p:spPr>
          <p:txBody>
            <a:bodyPr wrap="square" rtlCol="0">
              <a:spAutoFit/>
            </a:bodyPr>
            <a:lstStyle/>
            <a:p>
              <a:pPr algn="ctr"/>
              <a:r>
                <a:rPr lang="en-US" sz="1200" b="1">
                  <a:latin typeface="+mj-lt"/>
                  <a:cs typeface="Myriad Pro"/>
                </a:rPr>
                <a:t>Community Groups</a:t>
              </a:r>
            </a:p>
          </p:txBody>
        </p:sp>
      </p:grpSp>
      <p:cxnSp>
        <p:nvCxnSpPr>
          <p:cNvPr id="113" name="Straight Arrow Connector 112">
            <a:extLst>
              <a:ext uri="{FF2B5EF4-FFF2-40B4-BE49-F238E27FC236}">
                <a16:creationId xmlns:a16="http://schemas.microsoft.com/office/drawing/2014/main" id="{19DB8DDD-2AEE-B448-B184-72CE60D2E117}"/>
              </a:ext>
            </a:extLst>
          </p:cNvPr>
          <p:cNvCxnSpPr/>
          <p:nvPr/>
        </p:nvCxnSpPr>
        <p:spPr>
          <a:xfrm flipH="1">
            <a:off x="8263947" y="4186601"/>
            <a:ext cx="1882647" cy="5217"/>
          </a:xfrm>
          <a:prstGeom prst="straightConnector1">
            <a:avLst/>
          </a:prstGeom>
          <a:ln w="57150" cmpd="sng">
            <a:solidFill>
              <a:srgbClr val="5A84C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15" name="Freeform 114">
            <a:extLst>
              <a:ext uri="{FF2B5EF4-FFF2-40B4-BE49-F238E27FC236}">
                <a16:creationId xmlns:a16="http://schemas.microsoft.com/office/drawing/2014/main" id="{B4E0A26A-7FEA-2C4E-9B30-423A0E0904C6}"/>
              </a:ext>
            </a:extLst>
          </p:cNvPr>
          <p:cNvSpPr/>
          <p:nvPr/>
        </p:nvSpPr>
        <p:spPr>
          <a:xfrm rot="16200000" flipH="1">
            <a:off x="2264177" y="3844687"/>
            <a:ext cx="1212976" cy="1966318"/>
          </a:xfrm>
          <a:custGeom>
            <a:avLst/>
            <a:gdLst>
              <a:gd name="connsiteX0" fmla="*/ 0 w 750455"/>
              <a:gd name="connsiteY0" fmla="*/ 1166091 h 1166091"/>
              <a:gd name="connsiteX1" fmla="*/ 11546 w 750455"/>
              <a:gd name="connsiteY1" fmla="*/ 357909 h 1166091"/>
              <a:gd name="connsiteX2" fmla="*/ 750455 w 750455"/>
              <a:gd name="connsiteY2" fmla="*/ 0 h 1166091"/>
              <a:gd name="connsiteX3" fmla="*/ 750455 w 750455"/>
              <a:gd name="connsiteY3" fmla="*/ 0 h 1166091"/>
            </a:gdLst>
            <a:ahLst/>
            <a:cxnLst>
              <a:cxn ang="0">
                <a:pos x="connsiteX0" y="connsiteY0"/>
              </a:cxn>
              <a:cxn ang="0">
                <a:pos x="connsiteX1" y="connsiteY1"/>
              </a:cxn>
              <a:cxn ang="0">
                <a:pos x="connsiteX2" y="connsiteY2"/>
              </a:cxn>
              <a:cxn ang="0">
                <a:pos x="connsiteX3" y="connsiteY3"/>
              </a:cxn>
            </a:cxnLst>
            <a:rect l="l" t="t" r="r" b="b"/>
            <a:pathLst>
              <a:path w="750455" h="1166091">
                <a:moveTo>
                  <a:pt x="0" y="1166091"/>
                </a:moveTo>
                <a:lnTo>
                  <a:pt x="11546" y="357909"/>
                </a:lnTo>
                <a:lnTo>
                  <a:pt x="750455" y="0"/>
                </a:lnTo>
                <a:lnTo>
                  <a:pt x="750455" y="0"/>
                </a:lnTo>
              </a:path>
            </a:pathLst>
          </a:custGeom>
          <a:ln w="57150" cmpd="sng">
            <a:solidFill>
              <a:srgbClr val="5A84C0"/>
            </a:solidFill>
            <a:headEnd type="triangl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6" name="TextBox 115">
            <a:extLst>
              <a:ext uri="{FF2B5EF4-FFF2-40B4-BE49-F238E27FC236}">
                <a16:creationId xmlns:a16="http://schemas.microsoft.com/office/drawing/2014/main" id="{7E549B10-B245-A64F-805B-0962F803EDC3}"/>
              </a:ext>
            </a:extLst>
          </p:cNvPr>
          <p:cNvSpPr txBox="1"/>
          <p:nvPr/>
        </p:nvSpPr>
        <p:spPr>
          <a:xfrm>
            <a:off x="1116269" y="4749319"/>
            <a:ext cx="1085759" cy="2462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en-US"/>
            </a:defPPr>
            <a:lvl1pPr algn="ctr">
              <a:defRPr sz="1000" b="1">
                <a:solidFill>
                  <a:schemeClr val="accent2">
                    <a:lumMod val="75000"/>
                  </a:schemeClr>
                </a:solidFill>
              </a:defRPr>
            </a:lvl1pPr>
          </a:lstStyle>
          <a:p>
            <a:r>
              <a:rPr lang="en-US"/>
              <a:t>Care Plans</a:t>
            </a:r>
          </a:p>
        </p:txBody>
      </p:sp>
      <p:sp>
        <p:nvSpPr>
          <p:cNvPr id="119" name="TextBox 118">
            <a:extLst>
              <a:ext uri="{FF2B5EF4-FFF2-40B4-BE49-F238E27FC236}">
                <a16:creationId xmlns:a16="http://schemas.microsoft.com/office/drawing/2014/main" id="{4150755E-41AD-6848-8D5E-F668A4A0F0D3}"/>
              </a:ext>
            </a:extLst>
          </p:cNvPr>
          <p:cNvSpPr txBox="1"/>
          <p:nvPr/>
        </p:nvSpPr>
        <p:spPr>
          <a:xfrm>
            <a:off x="8675555" y="3910640"/>
            <a:ext cx="1018382" cy="2462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en-US"/>
            </a:defPPr>
            <a:lvl1pPr algn="ctr">
              <a:defRPr sz="1000" b="1">
                <a:solidFill>
                  <a:schemeClr val="accent2">
                    <a:lumMod val="75000"/>
                  </a:schemeClr>
                </a:solidFill>
              </a:defRPr>
            </a:lvl1pPr>
          </a:lstStyle>
          <a:p>
            <a:r>
              <a:rPr lang="en-US"/>
              <a:t>Prescriptions</a:t>
            </a:r>
          </a:p>
        </p:txBody>
      </p:sp>
      <p:sp>
        <p:nvSpPr>
          <p:cNvPr id="117" name="TextBox 116">
            <a:extLst>
              <a:ext uri="{FF2B5EF4-FFF2-40B4-BE49-F238E27FC236}">
                <a16:creationId xmlns:a16="http://schemas.microsoft.com/office/drawing/2014/main" id="{14A9CAB3-A295-BE46-9F8A-72F931A1B788}"/>
              </a:ext>
            </a:extLst>
          </p:cNvPr>
          <p:cNvSpPr txBox="1"/>
          <p:nvPr/>
        </p:nvSpPr>
        <p:spPr>
          <a:xfrm>
            <a:off x="4838080" y="4044536"/>
            <a:ext cx="1850396" cy="584775"/>
          </a:xfrm>
          <a:prstGeom prst="rect">
            <a:avLst/>
          </a:prstGeom>
          <a:noFill/>
        </p:spPr>
        <p:txBody>
          <a:bodyPr wrap="square" rtlCol="0">
            <a:spAutoFit/>
          </a:bodyPr>
          <a:lstStyle/>
          <a:p>
            <a:pPr algn="ctr"/>
            <a:r>
              <a:rPr lang="en-US" sz="800" b="1">
                <a:solidFill>
                  <a:schemeClr val="accent6">
                    <a:lumMod val="50000"/>
                  </a:schemeClr>
                </a:solidFill>
              </a:rPr>
              <a:t>Messaging, Document Exchange, Consent Management, Alerts, eReferral, Closing Gaps in Care, Risk Stratification</a:t>
            </a:r>
          </a:p>
        </p:txBody>
      </p:sp>
      <p:sp>
        <p:nvSpPr>
          <p:cNvPr id="3" name="Rectangle 2">
            <a:extLst>
              <a:ext uri="{FF2B5EF4-FFF2-40B4-BE49-F238E27FC236}">
                <a16:creationId xmlns:a16="http://schemas.microsoft.com/office/drawing/2014/main" id="{FEE276BE-24B3-5048-B288-430D2CCDAA9C}"/>
              </a:ext>
            </a:extLst>
          </p:cNvPr>
          <p:cNvSpPr/>
          <p:nvPr/>
        </p:nvSpPr>
        <p:spPr>
          <a:xfrm>
            <a:off x="1933911" y="2311647"/>
            <a:ext cx="1396099" cy="7078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000" b="1">
                <a:solidFill>
                  <a:schemeClr val="accent6">
                    <a:lumMod val="75000"/>
                  </a:schemeClr>
                </a:solidFill>
              </a:rPr>
              <a:t>EMRs</a:t>
            </a:r>
          </a:p>
          <a:p>
            <a:pPr algn="ctr"/>
            <a:r>
              <a:rPr lang="en-US" sz="1000" b="1">
                <a:solidFill>
                  <a:schemeClr val="accent6">
                    <a:lumMod val="75000"/>
                  </a:schemeClr>
                </a:solidFill>
              </a:rPr>
              <a:t>PDMP Appriss</a:t>
            </a:r>
          </a:p>
          <a:p>
            <a:pPr algn="ctr"/>
            <a:r>
              <a:rPr lang="en-US" sz="1000" b="1">
                <a:solidFill>
                  <a:schemeClr val="accent6">
                    <a:lumMod val="75000"/>
                  </a:schemeClr>
                </a:solidFill>
              </a:rPr>
              <a:t>DTRN </a:t>
            </a:r>
            <a:r>
              <a:rPr lang="en-US" sz="1000" b="1" err="1">
                <a:solidFill>
                  <a:schemeClr val="accent6">
                    <a:lumMod val="75000"/>
                  </a:schemeClr>
                </a:solidFill>
              </a:rPr>
              <a:t>eReferral</a:t>
            </a:r>
            <a:endParaRPr lang="en-US" sz="1000" b="1">
              <a:solidFill>
                <a:schemeClr val="accent6">
                  <a:lumMod val="75000"/>
                </a:schemeClr>
              </a:solidFill>
            </a:endParaRPr>
          </a:p>
          <a:p>
            <a:pPr algn="ctr"/>
            <a:r>
              <a:rPr lang="en-US" sz="1000" b="1">
                <a:solidFill>
                  <a:schemeClr val="accent6">
                    <a:lumMod val="75000"/>
                  </a:schemeClr>
                </a:solidFill>
              </a:rPr>
              <a:t>DHIN</a:t>
            </a:r>
          </a:p>
        </p:txBody>
      </p:sp>
      <p:sp>
        <p:nvSpPr>
          <p:cNvPr id="84" name="Rectangle 83">
            <a:extLst>
              <a:ext uri="{FF2B5EF4-FFF2-40B4-BE49-F238E27FC236}">
                <a16:creationId xmlns:a16="http://schemas.microsoft.com/office/drawing/2014/main" id="{4499E556-BD34-A846-934D-5A9A62D2A847}"/>
              </a:ext>
            </a:extLst>
          </p:cNvPr>
          <p:cNvSpPr/>
          <p:nvPr/>
        </p:nvSpPr>
        <p:spPr>
          <a:xfrm>
            <a:off x="2770101" y="5286715"/>
            <a:ext cx="814373" cy="2462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000" b="1">
                <a:solidFill>
                  <a:schemeClr val="accent6">
                    <a:lumMod val="75000"/>
                  </a:schemeClr>
                </a:solidFill>
              </a:rPr>
              <a:t>LEISS</a:t>
            </a:r>
          </a:p>
        </p:txBody>
      </p:sp>
      <p:sp>
        <p:nvSpPr>
          <p:cNvPr id="127" name="TextBox 126">
            <a:extLst>
              <a:ext uri="{FF2B5EF4-FFF2-40B4-BE49-F238E27FC236}">
                <a16:creationId xmlns:a16="http://schemas.microsoft.com/office/drawing/2014/main" id="{94E9C060-4388-F048-8B2D-1B9CD3029FE9}"/>
              </a:ext>
            </a:extLst>
          </p:cNvPr>
          <p:cNvSpPr txBox="1"/>
          <p:nvPr/>
        </p:nvSpPr>
        <p:spPr>
          <a:xfrm>
            <a:off x="4873567" y="1946194"/>
            <a:ext cx="1211803" cy="4001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000" b="1" dirty="0">
                <a:solidFill>
                  <a:schemeClr val="accent2">
                    <a:lumMod val="75000"/>
                  </a:schemeClr>
                </a:solidFill>
              </a:rPr>
              <a:t>Health Summary</a:t>
            </a:r>
          </a:p>
          <a:p>
            <a:pPr algn="ctr"/>
            <a:r>
              <a:rPr lang="en-US" sz="1000" b="1" dirty="0">
                <a:solidFill>
                  <a:schemeClr val="accent2">
                    <a:lumMod val="75000"/>
                  </a:schemeClr>
                </a:solidFill>
              </a:rPr>
              <a:t>Care Plans</a:t>
            </a:r>
          </a:p>
        </p:txBody>
      </p:sp>
      <p:sp>
        <p:nvSpPr>
          <p:cNvPr id="129" name="Rectangle 128">
            <a:extLst>
              <a:ext uri="{FF2B5EF4-FFF2-40B4-BE49-F238E27FC236}">
                <a16:creationId xmlns:a16="http://schemas.microsoft.com/office/drawing/2014/main" id="{E053D8FD-E84E-7740-8271-CF979DA9C961}"/>
              </a:ext>
            </a:extLst>
          </p:cNvPr>
          <p:cNvSpPr/>
          <p:nvPr/>
        </p:nvSpPr>
        <p:spPr>
          <a:xfrm>
            <a:off x="6924674" y="2353771"/>
            <a:ext cx="1396099" cy="7078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000" b="1">
                <a:solidFill>
                  <a:schemeClr val="accent6">
                    <a:lumMod val="75000"/>
                  </a:schemeClr>
                </a:solidFill>
              </a:rPr>
              <a:t>EMRs</a:t>
            </a:r>
          </a:p>
          <a:p>
            <a:pPr algn="ctr"/>
            <a:r>
              <a:rPr lang="en-US" sz="1000" b="1">
                <a:solidFill>
                  <a:schemeClr val="accent6">
                    <a:lumMod val="75000"/>
                  </a:schemeClr>
                </a:solidFill>
              </a:rPr>
              <a:t>PDMP </a:t>
            </a:r>
            <a:r>
              <a:rPr lang="en-US" sz="1000" b="1" err="1">
                <a:solidFill>
                  <a:schemeClr val="accent6">
                    <a:lumMod val="75000"/>
                  </a:schemeClr>
                </a:solidFill>
              </a:rPr>
              <a:t>Apriss</a:t>
            </a:r>
            <a:endParaRPr lang="en-US" sz="1000" b="1">
              <a:solidFill>
                <a:schemeClr val="accent6">
                  <a:lumMod val="75000"/>
                </a:schemeClr>
              </a:solidFill>
            </a:endParaRPr>
          </a:p>
          <a:p>
            <a:pPr algn="ctr"/>
            <a:r>
              <a:rPr lang="en-US" sz="1000" b="1">
                <a:solidFill>
                  <a:schemeClr val="accent6">
                    <a:lumMod val="75000"/>
                  </a:schemeClr>
                </a:solidFill>
              </a:rPr>
              <a:t>DTRN </a:t>
            </a:r>
            <a:r>
              <a:rPr lang="en-US" sz="1000" b="1" err="1">
                <a:solidFill>
                  <a:schemeClr val="accent6">
                    <a:lumMod val="75000"/>
                  </a:schemeClr>
                </a:solidFill>
              </a:rPr>
              <a:t>eReferral</a:t>
            </a:r>
            <a:endParaRPr lang="en-US" sz="1000" b="1">
              <a:solidFill>
                <a:schemeClr val="accent6">
                  <a:lumMod val="75000"/>
                </a:schemeClr>
              </a:solidFill>
            </a:endParaRPr>
          </a:p>
          <a:p>
            <a:pPr algn="ctr"/>
            <a:r>
              <a:rPr lang="en-US" sz="1000" b="1">
                <a:solidFill>
                  <a:schemeClr val="accent6">
                    <a:lumMod val="75000"/>
                  </a:schemeClr>
                </a:solidFill>
              </a:rPr>
              <a:t>DHIN</a:t>
            </a:r>
          </a:p>
        </p:txBody>
      </p:sp>
      <p:sp>
        <p:nvSpPr>
          <p:cNvPr id="130" name="Rectangle 129">
            <a:extLst>
              <a:ext uri="{FF2B5EF4-FFF2-40B4-BE49-F238E27FC236}">
                <a16:creationId xmlns:a16="http://schemas.microsoft.com/office/drawing/2014/main" id="{699067ED-826F-EB4B-A197-B9FED2E17383}"/>
              </a:ext>
            </a:extLst>
          </p:cNvPr>
          <p:cNvSpPr/>
          <p:nvPr/>
        </p:nvSpPr>
        <p:spPr>
          <a:xfrm>
            <a:off x="4795431" y="2279551"/>
            <a:ext cx="1396099" cy="7078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000" b="1">
                <a:solidFill>
                  <a:schemeClr val="accent6">
                    <a:lumMod val="75000"/>
                  </a:schemeClr>
                </a:solidFill>
              </a:rPr>
              <a:t>EMRs</a:t>
            </a:r>
          </a:p>
          <a:p>
            <a:pPr algn="ctr"/>
            <a:r>
              <a:rPr lang="en-US" sz="1000" b="1">
                <a:solidFill>
                  <a:schemeClr val="accent6">
                    <a:lumMod val="75000"/>
                  </a:schemeClr>
                </a:solidFill>
              </a:rPr>
              <a:t>PDMP </a:t>
            </a:r>
            <a:r>
              <a:rPr lang="en-US" sz="1000" b="1" err="1">
                <a:solidFill>
                  <a:schemeClr val="accent6">
                    <a:lumMod val="75000"/>
                  </a:schemeClr>
                </a:solidFill>
              </a:rPr>
              <a:t>Apriss</a:t>
            </a:r>
            <a:endParaRPr lang="en-US" sz="1000" b="1">
              <a:solidFill>
                <a:schemeClr val="accent6">
                  <a:lumMod val="75000"/>
                </a:schemeClr>
              </a:solidFill>
            </a:endParaRPr>
          </a:p>
          <a:p>
            <a:pPr algn="ctr"/>
            <a:r>
              <a:rPr lang="en-US" sz="1000" b="1">
                <a:solidFill>
                  <a:schemeClr val="accent6">
                    <a:lumMod val="75000"/>
                  </a:schemeClr>
                </a:solidFill>
              </a:rPr>
              <a:t>DTRN </a:t>
            </a:r>
            <a:r>
              <a:rPr lang="en-US" sz="1000" b="1" err="1">
                <a:solidFill>
                  <a:schemeClr val="accent6">
                    <a:lumMod val="75000"/>
                  </a:schemeClr>
                </a:solidFill>
              </a:rPr>
              <a:t>eReferral</a:t>
            </a:r>
            <a:endParaRPr lang="en-US" sz="1000" b="1">
              <a:solidFill>
                <a:schemeClr val="accent6">
                  <a:lumMod val="75000"/>
                </a:schemeClr>
              </a:solidFill>
            </a:endParaRPr>
          </a:p>
          <a:p>
            <a:pPr algn="ctr"/>
            <a:r>
              <a:rPr lang="en-US" sz="1000" b="1">
                <a:solidFill>
                  <a:schemeClr val="accent6">
                    <a:lumMod val="75000"/>
                  </a:schemeClr>
                </a:solidFill>
              </a:rPr>
              <a:t>DHIN</a:t>
            </a:r>
          </a:p>
        </p:txBody>
      </p:sp>
      <p:sp>
        <p:nvSpPr>
          <p:cNvPr id="131" name="TextBox 130">
            <a:extLst>
              <a:ext uri="{FF2B5EF4-FFF2-40B4-BE49-F238E27FC236}">
                <a16:creationId xmlns:a16="http://schemas.microsoft.com/office/drawing/2014/main" id="{8E90997C-66A3-694E-ABA6-A4EE03ED9D7A}"/>
              </a:ext>
            </a:extLst>
          </p:cNvPr>
          <p:cNvSpPr txBox="1"/>
          <p:nvPr/>
        </p:nvSpPr>
        <p:spPr>
          <a:xfrm>
            <a:off x="8469525" y="3305026"/>
            <a:ext cx="817579" cy="2462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en-US"/>
            </a:defPPr>
            <a:lvl1pPr algn="ctr">
              <a:defRPr sz="1000" b="1">
                <a:solidFill>
                  <a:schemeClr val="accent2">
                    <a:lumMod val="75000"/>
                  </a:schemeClr>
                </a:solidFill>
              </a:defRPr>
            </a:lvl1pPr>
          </a:lstStyle>
          <a:p>
            <a:r>
              <a:rPr lang="en-US"/>
              <a:t>Care Plans</a:t>
            </a:r>
          </a:p>
        </p:txBody>
      </p:sp>
      <p:sp>
        <p:nvSpPr>
          <p:cNvPr id="132" name="Rectangle 131">
            <a:extLst>
              <a:ext uri="{FF2B5EF4-FFF2-40B4-BE49-F238E27FC236}">
                <a16:creationId xmlns:a16="http://schemas.microsoft.com/office/drawing/2014/main" id="{A801BD20-0F3A-7C41-AA47-830F9EBE1769}"/>
              </a:ext>
            </a:extLst>
          </p:cNvPr>
          <p:cNvSpPr/>
          <p:nvPr/>
        </p:nvSpPr>
        <p:spPr>
          <a:xfrm>
            <a:off x="9215120" y="3196366"/>
            <a:ext cx="1252576" cy="4001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000" b="1">
                <a:solidFill>
                  <a:schemeClr val="accent6">
                    <a:lumMod val="75000"/>
                  </a:schemeClr>
                </a:solidFill>
              </a:rPr>
              <a:t>Case Mgt</a:t>
            </a:r>
          </a:p>
          <a:p>
            <a:pPr algn="ctr"/>
            <a:r>
              <a:rPr lang="en-US" sz="1000" b="1">
                <a:solidFill>
                  <a:schemeClr val="accent6">
                    <a:lumMod val="75000"/>
                  </a:schemeClr>
                </a:solidFill>
              </a:rPr>
              <a:t>DTRN </a:t>
            </a:r>
            <a:r>
              <a:rPr lang="en-US" sz="1000" b="1" err="1">
                <a:solidFill>
                  <a:schemeClr val="accent6">
                    <a:lumMod val="75000"/>
                  </a:schemeClr>
                </a:solidFill>
              </a:rPr>
              <a:t>eReferral</a:t>
            </a:r>
            <a:endParaRPr lang="en-US" sz="1000" b="1">
              <a:solidFill>
                <a:schemeClr val="accent6">
                  <a:lumMod val="75000"/>
                </a:schemeClr>
              </a:solidFill>
            </a:endParaRPr>
          </a:p>
        </p:txBody>
      </p:sp>
      <p:sp>
        <p:nvSpPr>
          <p:cNvPr id="133" name="Rectangle 132">
            <a:extLst>
              <a:ext uri="{FF2B5EF4-FFF2-40B4-BE49-F238E27FC236}">
                <a16:creationId xmlns:a16="http://schemas.microsoft.com/office/drawing/2014/main" id="{4F94B578-2034-DF4E-8F27-6BBCB1E7D24A}"/>
              </a:ext>
            </a:extLst>
          </p:cNvPr>
          <p:cNvSpPr/>
          <p:nvPr/>
        </p:nvSpPr>
        <p:spPr>
          <a:xfrm>
            <a:off x="8650999" y="4213914"/>
            <a:ext cx="1252576" cy="4001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000" b="1">
                <a:solidFill>
                  <a:schemeClr val="accent6">
                    <a:lumMod val="75000"/>
                  </a:schemeClr>
                </a:solidFill>
              </a:rPr>
              <a:t>PDMP </a:t>
            </a:r>
            <a:r>
              <a:rPr lang="en-US" sz="1000" b="1" err="1">
                <a:solidFill>
                  <a:schemeClr val="accent6">
                    <a:lumMod val="75000"/>
                  </a:schemeClr>
                </a:solidFill>
              </a:rPr>
              <a:t>Apriss</a:t>
            </a:r>
            <a:endParaRPr lang="en-US" sz="1000" b="1">
              <a:solidFill>
                <a:schemeClr val="accent6">
                  <a:lumMod val="75000"/>
                </a:schemeClr>
              </a:solidFill>
            </a:endParaRPr>
          </a:p>
          <a:p>
            <a:pPr algn="ctr"/>
            <a:r>
              <a:rPr lang="en-US" sz="1000" b="1">
                <a:solidFill>
                  <a:schemeClr val="accent6">
                    <a:lumMod val="75000"/>
                  </a:schemeClr>
                </a:solidFill>
              </a:rPr>
              <a:t>DHIN</a:t>
            </a:r>
          </a:p>
        </p:txBody>
      </p:sp>
      <p:sp>
        <p:nvSpPr>
          <p:cNvPr id="134" name="Rectangle 133">
            <a:extLst>
              <a:ext uri="{FF2B5EF4-FFF2-40B4-BE49-F238E27FC236}">
                <a16:creationId xmlns:a16="http://schemas.microsoft.com/office/drawing/2014/main" id="{0D6E3DE4-DB87-C44F-8B2D-480DB88F3039}"/>
              </a:ext>
            </a:extLst>
          </p:cNvPr>
          <p:cNvSpPr/>
          <p:nvPr/>
        </p:nvSpPr>
        <p:spPr>
          <a:xfrm>
            <a:off x="9840478" y="5742274"/>
            <a:ext cx="1080100" cy="2462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000" b="1">
                <a:solidFill>
                  <a:schemeClr val="accent6">
                    <a:lumMod val="75000"/>
                  </a:schemeClr>
                </a:solidFill>
              </a:rPr>
              <a:t>HIE</a:t>
            </a:r>
          </a:p>
        </p:txBody>
      </p:sp>
      <p:sp>
        <p:nvSpPr>
          <p:cNvPr id="135" name="Rectangle 134">
            <a:extLst>
              <a:ext uri="{FF2B5EF4-FFF2-40B4-BE49-F238E27FC236}">
                <a16:creationId xmlns:a16="http://schemas.microsoft.com/office/drawing/2014/main" id="{5E493880-B1F9-C341-AB9E-5E4B56C3406D}"/>
              </a:ext>
            </a:extLst>
          </p:cNvPr>
          <p:cNvSpPr/>
          <p:nvPr/>
        </p:nvSpPr>
        <p:spPr>
          <a:xfrm>
            <a:off x="7697942" y="5202542"/>
            <a:ext cx="1252576" cy="4001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000" b="1">
                <a:solidFill>
                  <a:schemeClr val="accent6">
                    <a:lumMod val="75000"/>
                  </a:schemeClr>
                </a:solidFill>
              </a:rPr>
              <a:t>Case Mgt</a:t>
            </a:r>
          </a:p>
          <a:p>
            <a:pPr algn="ctr"/>
            <a:r>
              <a:rPr lang="en-US" sz="1000" b="1">
                <a:solidFill>
                  <a:schemeClr val="accent6">
                    <a:lumMod val="75000"/>
                  </a:schemeClr>
                </a:solidFill>
              </a:rPr>
              <a:t>DTRN </a:t>
            </a:r>
            <a:r>
              <a:rPr lang="en-US" sz="1000" b="1" err="1">
                <a:solidFill>
                  <a:schemeClr val="accent6">
                    <a:lumMod val="75000"/>
                  </a:schemeClr>
                </a:solidFill>
              </a:rPr>
              <a:t>eReferral</a:t>
            </a:r>
            <a:endParaRPr lang="en-US" sz="1000" b="1">
              <a:solidFill>
                <a:schemeClr val="accent6">
                  <a:lumMod val="75000"/>
                </a:schemeClr>
              </a:solidFill>
            </a:endParaRPr>
          </a:p>
        </p:txBody>
      </p:sp>
      <p:sp>
        <p:nvSpPr>
          <p:cNvPr id="136" name="Rectangle 135">
            <a:extLst>
              <a:ext uri="{FF2B5EF4-FFF2-40B4-BE49-F238E27FC236}">
                <a16:creationId xmlns:a16="http://schemas.microsoft.com/office/drawing/2014/main" id="{F0536827-D91D-FF41-9EC9-534C91B623FB}"/>
              </a:ext>
            </a:extLst>
          </p:cNvPr>
          <p:cNvSpPr/>
          <p:nvPr/>
        </p:nvSpPr>
        <p:spPr>
          <a:xfrm>
            <a:off x="3804850" y="5330679"/>
            <a:ext cx="1252576" cy="4001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000" b="1">
                <a:solidFill>
                  <a:schemeClr val="accent6">
                    <a:lumMod val="75000"/>
                  </a:schemeClr>
                </a:solidFill>
              </a:rPr>
              <a:t>Case Mgt</a:t>
            </a:r>
          </a:p>
          <a:p>
            <a:pPr algn="ctr"/>
            <a:r>
              <a:rPr lang="en-US" sz="1000" b="1">
                <a:solidFill>
                  <a:schemeClr val="accent6">
                    <a:lumMod val="75000"/>
                  </a:schemeClr>
                </a:solidFill>
              </a:rPr>
              <a:t>DTRN </a:t>
            </a:r>
            <a:r>
              <a:rPr lang="en-US" sz="1000" b="1" err="1">
                <a:solidFill>
                  <a:schemeClr val="accent6">
                    <a:lumMod val="75000"/>
                  </a:schemeClr>
                </a:solidFill>
              </a:rPr>
              <a:t>eReferral</a:t>
            </a:r>
            <a:endParaRPr lang="en-US" sz="1000" b="1">
              <a:solidFill>
                <a:schemeClr val="accent6">
                  <a:lumMod val="75000"/>
                </a:schemeClr>
              </a:solidFill>
            </a:endParaRPr>
          </a:p>
        </p:txBody>
      </p:sp>
      <p:sp>
        <p:nvSpPr>
          <p:cNvPr id="137" name="Rectangle 136">
            <a:extLst>
              <a:ext uri="{FF2B5EF4-FFF2-40B4-BE49-F238E27FC236}">
                <a16:creationId xmlns:a16="http://schemas.microsoft.com/office/drawing/2014/main" id="{329419E7-F614-1248-8143-29C323974B9E}"/>
              </a:ext>
            </a:extLst>
          </p:cNvPr>
          <p:cNvSpPr/>
          <p:nvPr/>
        </p:nvSpPr>
        <p:spPr>
          <a:xfrm>
            <a:off x="1201557" y="4923946"/>
            <a:ext cx="814373" cy="2462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000" b="1" err="1">
                <a:solidFill>
                  <a:schemeClr val="accent6">
                    <a:lumMod val="75000"/>
                  </a:schemeClr>
                </a:solidFill>
              </a:rPr>
              <a:t>Deljis</a:t>
            </a:r>
            <a:endParaRPr lang="en-US" sz="1000" b="1">
              <a:solidFill>
                <a:schemeClr val="accent6">
                  <a:lumMod val="75000"/>
                </a:schemeClr>
              </a:solidFill>
            </a:endParaRPr>
          </a:p>
        </p:txBody>
      </p:sp>
      <p:cxnSp>
        <p:nvCxnSpPr>
          <p:cNvPr id="77" name="Straight Arrow Connector 76">
            <a:extLst>
              <a:ext uri="{FF2B5EF4-FFF2-40B4-BE49-F238E27FC236}">
                <a16:creationId xmlns:a16="http://schemas.microsoft.com/office/drawing/2014/main" id="{23F288A6-72B2-8D4D-9768-20E8814DF648}"/>
              </a:ext>
            </a:extLst>
          </p:cNvPr>
          <p:cNvCxnSpPr/>
          <p:nvPr/>
        </p:nvCxnSpPr>
        <p:spPr>
          <a:xfrm flipH="1">
            <a:off x="1874160" y="3770658"/>
            <a:ext cx="1882647" cy="5217"/>
          </a:xfrm>
          <a:prstGeom prst="straightConnector1">
            <a:avLst/>
          </a:prstGeom>
          <a:ln w="57150">
            <a:solidFill>
              <a:srgbClr val="5A84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1758252E-8198-4448-ABF1-94EA6557DB51}"/>
              </a:ext>
            </a:extLst>
          </p:cNvPr>
          <p:cNvGrpSpPr/>
          <p:nvPr/>
        </p:nvGrpSpPr>
        <p:grpSpPr>
          <a:xfrm>
            <a:off x="853465" y="3295169"/>
            <a:ext cx="1232392" cy="820145"/>
            <a:chOff x="963795" y="3445265"/>
            <a:chExt cx="1357304" cy="1025413"/>
          </a:xfrm>
        </p:grpSpPr>
        <p:pic>
          <p:nvPicPr>
            <p:cNvPr id="121" name="Picture 120">
              <a:extLst>
                <a:ext uri="{FF2B5EF4-FFF2-40B4-BE49-F238E27FC236}">
                  <a16:creationId xmlns:a16="http://schemas.microsoft.com/office/drawing/2014/main" id="{4BA3A934-7135-8849-8EE4-D1FFE46E815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194726" y="3445265"/>
              <a:ext cx="819137" cy="753077"/>
            </a:xfrm>
            <a:prstGeom prst="rect">
              <a:avLst/>
            </a:prstGeom>
          </p:spPr>
        </p:pic>
        <p:sp>
          <p:nvSpPr>
            <p:cNvPr id="122" name="TextBox 121">
              <a:extLst>
                <a:ext uri="{FF2B5EF4-FFF2-40B4-BE49-F238E27FC236}">
                  <a16:creationId xmlns:a16="http://schemas.microsoft.com/office/drawing/2014/main" id="{C6685FA3-CB0C-F247-96F1-4BDADA6F1765}"/>
                </a:ext>
              </a:extLst>
            </p:cNvPr>
            <p:cNvSpPr txBox="1"/>
            <p:nvPr/>
          </p:nvSpPr>
          <p:spPr>
            <a:xfrm>
              <a:off x="963795" y="4209068"/>
              <a:ext cx="1357304" cy="261610"/>
            </a:xfrm>
            <a:prstGeom prst="rect">
              <a:avLst/>
            </a:prstGeom>
            <a:noFill/>
            <a:ln>
              <a:noFill/>
            </a:ln>
          </p:spPr>
          <p:txBody>
            <a:bodyPr wrap="square" rtlCol="0">
              <a:spAutoFit/>
            </a:bodyPr>
            <a:lstStyle/>
            <a:p>
              <a:pPr algn="ctr"/>
              <a:r>
                <a:rPr lang="en-US" sz="1100" b="1">
                  <a:latin typeface="Myriad Pro"/>
                  <a:cs typeface="Myriad Pro"/>
                </a:rPr>
                <a:t>Analytics</a:t>
              </a:r>
            </a:p>
          </p:txBody>
        </p:sp>
      </p:grpSp>
      <p:pic>
        <p:nvPicPr>
          <p:cNvPr id="128" name="Picture 127">
            <a:extLst>
              <a:ext uri="{FF2B5EF4-FFF2-40B4-BE49-F238E27FC236}">
                <a16:creationId xmlns:a16="http://schemas.microsoft.com/office/drawing/2014/main" id="{6C0B558A-7E03-7B4D-9C3F-D4C1BF07539A}"/>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6166713" y="5966520"/>
            <a:ext cx="604178" cy="609204"/>
          </a:xfrm>
          <a:prstGeom prst="rect">
            <a:avLst/>
          </a:prstGeom>
          <a:solidFill>
            <a:srgbClr val="4472C4"/>
          </a:solidFill>
          <a:effectLst>
            <a:innerShdw blurRad="63500" dist="50800" dir="8100000">
              <a:prstClr val="black">
                <a:alpha val="50000"/>
              </a:prstClr>
            </a:innerShdw>
          </a:effectLst>
        </p:spPr>
      </p:pic>
      <p:sp>
        <p:nvSpPr>
          <p:cNvPr id="138" name="TextBox 137">
            <a:extLst>
              <a:ext uri="{FF2B5EF4-FFF2-40B4-BE49-F238E27FC236}">
                <a16:creationId xmlns:a16="http://schemas.microsoft.com/office/drawing/2014/main" id="{712746B6-BFCD-2140-B30C-B7D44659BB33}"/>
              </a:ext>
            </a:extLst>
          </p:cNvPr>
          <p:cNvSpPr txBox="1"/>
          <p:nvPr/>
        </p:nvSpPr>
        <p:spPr>
          <a:xfrm>
            <a:off x="5128714" y="4741892"/>
            <a:ext cx="1396100" cy="5539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en-US"/>
            </a:defPPr>
            <a:lvl1pPr algn="ctr">
              <a:defRPr sz="1000" b="1">
                <a:solidFill>
                  <a:schemeClr val="accent2">
                    <a:lumMod val="75000"/>
                  </a:schemeClr>
                </a:solidFill>
              </a:defRPr>
            </a:lvl1pPr>
          </a:lstStyle>
          <a:p>
            <a:r>
              <a:rPr lang="en-US"/>
              <a:t>Care Plan</a:t>
            </a:r>
          </a:p>
          <a:p>
            <a:r>
              <a:rPr lang="en-US"/>
              <a:t>Health Summaries</a:t>
            </a:r>
          </a:p>
          <a:p>
            <a:r>
              <a:rPr lang="en-US"/>
              <a:t>Claims</a:t>
            </a:r>
          </a:p>
        </p:txBody>
      </p:sp>
      <p:sp>
        <p:nvSpPr>
          <p:cNvPr id="139" name="Rectangle 138">
            <a:extLst>
              <a:ext uri="{FF2B5EF4-FFF2-40B4-BE49-F238E27FC236}">
                <a16:creationId xmlns:a16="http://schemas.microsoft.com/office/drawing/2014/main" id="{89A27E83-BDE3-E242-9E4C-54096C6F5B6D}"/>
              </a:ext>
            </a:extLst>
          </p:cNvPr>
          <p:cNvSpPr/>
          <p:nvPr/>
        </p:nvSpPr>
        <p:spPr>
          <a:xfrm>
            <a:off x="5229558" y="5217512"/>
            <a:ext cx="1252576" cy="5539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000" b="1">
                <a:solidFill>
                  <a:schemeClr val="accent6">
                    <a:lumMod val="75000"/>
                  </a:schemeClr>
                </a:solidFill>
              </a:rPr>
              <a:t>EMRs</a:t>
            </a:r>
          </a:p>
          <a:p>
            <a:pPr algn="ctr"/>
            <a:r>
              <a:rPr lang="en-US" sz="1000" b="1">
                <a:solidFill>
                  <a:schemeClr val="accent6">
                    <a:lumMod val="75000"/>
                  </a:schemeClr>
                </a:solidFill>
              </a:rPr>
              <a:t>Case Mgt</a:t>
            </a:r>
          </a:p>
          <a:p>
            <a:pPr algn="ctr"/>
            <a:r>
              <a:rPr lang="en-US" sz="1000" b="1">
                <a:solidFill>
                  <a:schemeClr val="accent6">
                    <a:lumMod val="75000"/>
                  </a:schemeClr>
                </a:solidFill>
              </a:rPr>
              <a:t>DTRN </a:t>
            </a:r>
            <a:r>
              <a:rPr lang="en-US" sz="1000" b="1" err="1">
                <a:solidFill>
                  <a:schemeClr val="accent6">
                    <a:lumMod val="75000"/>
                  </a:schemeClr>
                </a:solidFill>
              </a:rPr>
              <a:t>eReferral</a:t>
            </a:r>
            <a:endParaRPr lang="en-US" sz="1000" b="1">
              <a:solidFill>
                <a:schemeClr val="accent6">
                  <a:lumMod val="75000"/>
                </a:schemeClr>
              </a:solidFill>
            </a:endParaRPr>
          </a:p>
        </p:txBody>
      </p:sp>
      <p:sp>
        <p:nvSpPr>
          <p:cNvPr id="140" name="TextBox 139">
            <a:extLst>
              <a:ext uri="{FF2B5EF4-FFF2-40B4-BE49-F238E27FC236}">
                <a16:creationId xmlns:a16="http://schemas.microsoft.com/office/drawing/2014/main" id="{B34C51CB-DBB5-0646-A128-BF0F3BD66E7A}"/>
              </a:ext>
            </a:extLst>
          </p:cNvPr>
          <p:cNvSpPr txBox="1"/>
          <p:nvPr/>
        </p:nvSpPr>
        <p:spPr>
          <a:xfrm>
            <a:off x="5802747" y="6569259"/>
            <a:ext cx="1319550" cy="276999"/>
          </a:xfrm>
          <a:prstGeom prst="rect">
            <a:avLst/>
          </a:prstGeom>
          <a:noFill/>
        </p:spPr>
        <p:txBody>
          <a:bodyPr wrap="square" rtlCol="0">
            <a:spAutoFit/>
          </a:bodyPr>
          <a:lstStyle/>
          <a:p>
            <a:pPr algn="ctr"/>
            <a:r>
              <a:rPr lang="en-US" sz="1200" b="1"/>
              <a:t>DSAMH</a:t>
            </a:r>
          </a:p>
        </p:txBody>
      </p:sp>
      <p:sp>
        <p:nvSpPr>
          <p:cNvPr id="143" name="TextBox 142">
            <a:extLst>
              <a:ext uri="{FF2B5EF4-FFF2-40B4-BE49-F238E27FC236}">
                <a16:creationId xmlns:a16="http://schemas.microsoft.com/office/drawing/2014/main" id="{186A2324-7CFE-7549-85FF-1282BC72E749}"/>
              </a:ext>
            </a:extLst>
          </p:cNvPr>
          <p:cNvSpPr txBox="1"/>
          <p:nvPr/>
        </p:nvSpPr>
        <p:spPr>
          <a:xfrm>
            <a:off x="2218639" y="3471415"/>
            <a:ext cx="1211803" cy="2462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000" b="1">
                <a:solidFill>
                  <a:schemeClr val="accent2">
                    <a:lumMod val="75000"/>
                  </a:schemeClr>
                </a:solidFill>
              </a:rPr>
              <a:t>Discrete Data</a:t>
            </a:r>
          </a:p>
        </p:txBody>
      </p:sp>
      <p:pic>
        <p:nvPicPr>
          <p:cNvPr id="8" name="Picture 7" descr="A blue and white logo&#10;&#10;Description automatically generated">
            <a:extLst>
              <a:ext uri="{FF2B5EF4-FFF2-40B4-BE49-F238E27FC236}">
                <a16:creationId xmlns:a16="http://schemas.microsoft.com/office/drawing/2014/main" id="{4A797F6F-6FD2-B3A0-3415-43924A225D4B}"/>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373146" y="3140841"/>
            <a:ext cx="3054663" cy="1490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291703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F763F-3AEB-13B7-D975-762612031C91}"/>
              </a:ext>
            </a:extLst>
          </p:cNvPr>
          <p:cNvSpPr>
            <a:spLocks noGrp="1"/>
          </p:cNvSpPr>
          <p:nvPr>
            <p:ph type="title"/>
          </p:nvPr>
        </p:nvSpPr>
        <p:spPr/>
        <p:txBody>
          <a:bodyPr/>
          <a:lstStyle/>
          <a:p>
            <a:r>
              <a:rPr lang="en-US" dirty="0"/>
              <a:t>What This Means for Wilmington</a:t>
            </a:r>
          </a:p>
        </p:txBody>
      </p:sp>
      <p:sp>
        <p:nvSpPr>
          <p:cNvPr id="3" name="Content Placeholder 2">
            <a:extLst>
              <a:ext uri="{FF2B5EF4-FFF2-40B4-BE49-F238E27FC236}">
                <a16:creationId xmlns:a16="http://schemas.microsoft.com/office/drawing/2014/main" id="{802317A6-39B2-A21C-1A51-5A63689EEDA3}"/>
              </a:ext>
            </a:extLst>
          </p:cNvPr>
          <p:cNvSpPr>
            <a:spLocks noGrp="1"/>
          </p:cNvSpPr>
          <p:nvPr>
            <p:ph sz="half" idx="1"/>
          </p:nvPr>
        </p:nvSpPr>
        <p:spPr/>
        <p:txBody>
          <a:bodyPr>
            <a:normAutofit fontScale="92500" lnSpcReduction="20000"/>
          </a:bodyPr>
          <a:lstStyle/>
          <a:p>
            <a:r>
              <a:rPr lang="en-US" dirty="0"/>
              <a:t>While DTRN360 is primarily a provider coordination platform, its impact reaches the broader community.</a:t>
            </a:r>
          </a:p>
          <a:p>
            <a:r>
              <a:rPr lang="en-US" dirty="0"/>
              <a:t>Better coordination can help:</a:t>
            </a:r>
          </a:p>
          <a:p>
            <a:pPr marL="973138" lvl="1" indent="-287338"/>
            <a:r>
              <a:rPr lang="en-US" dirty="0"/>
              <a:t>Reduce repeat emergency room visits</a:t>
            </a:r>
          </a:p>
          <a:p>
            <a:pPr marL="973138" lvl="1" indent="-287338"/>
            <a:r>
              <a:rPr lang="en-US" dirty="0"/>
              <a:t>Connect individuals to housing and social supports</a:t>
            </a:r>
          </a:p>
          <a:p>
            <a:pPr marL="973138" lvl="1" indent="-287338"/>
            <a:r>
              <a:rPr lang="en-US" dirty="0"/>
              <a:t>Stabilize residents before crises escalate</a:t>
            </a:r>
          </a:p>
          <a:p>
            <a:r>
              <a:rPr lang="en-US" dirty="0"/>
              <a:t>Over time, this strengthens the entire behavioral health ecosystem serving Wilmington.</a:t>
            </a:r>
          </a:p>
        </p:txBody>
      </p:sp>
      <p:sp>
        <p:nvSpPr>
          <p:cNvPr id="4" name="Date Placeholder 3">
            <a:extLst>
              <a:ext uri="{FF2B5EF4-FFF2-40B4-BE49-F238E27FC236}">
                <a16:creationId xmlns:a16="http://schemas.microsoft.com/office/drawing/2014/main" id="{450979D7-7AE7-8851-EC45-339F104B3F96}"/>
              </a:ext>
            </a:extLst>
          </p:cNvPr>
          <p:cNvSpPr>
            <a:spLocks noGrp="1"/>
          </p:cNvSpPr>
          <p:nvPr>
            <p:ph type="dt" sz="half" idx="10"/>
          </p:nvPr>
        </p:nvSpPr>
        <p:spPr/>
        <p:txBody>
          <a:bodyPr/>
          <a:lstStyle/>
          <a:p>
            <a:fld id="{542009DA-EDE4-DF4F-9614-AB9049F8914A}" type="datetime4">
              <a:rPr lang="en-US" smtClean="0"/>
              <a:t>March 16, 2026</a:t>
            </a:fld>
            <a:endParaRPr lang="en-US"/>
          </a:p>
        </p:txBody>
      </p:sp>
      <p:sp>
        <p:nvSpPr>
          <p:cNvPr id="6" name="Slide Number Placeholder 5">
            <a:extLst>
              <a:ext uri="{FF2B5EF4-FFF2-40B4-BE49-F238E27FC236}">
                <a16:creationId xmlns:a16="http://schemas.microsoft.com/office/drawing/2014/main" id="{FBDAB63B-96A7-B3FC-7C54-45695BA0F239}"/>
              </a:ext>
            </a:extLst>
          </p:cNvPr>
          <p:cNvSpPr>
            <a:spLocks noGrp="1"/>
          </p:cNvSpPr>
          <p:nvPr>
            <p:ph type="sldNum" sz="quarter" idx="12"/>
          </p:nvPr>
        </p:nvSpPr>
        <p:spPr/>
        <p:txBody>
          <a:bodyPr/>
          <a:lstStyle/>
          <a:p>
            <a:fld id="{2BD3860E-7D2C-3848-8BDF-0D1188E059BF}" type="slidenum">
              <a:rPr lang="en-US" smtClean="0"/>
              <a:t>7</a:t>
            </a:fld>
            <a:endParaRPr lang="en-US"/>
          </a:p>
        </p:txBody>
      </p:sp>
      <p:pic>
        <p:nvPicPr>
          <p:cNvPr id="6147" name="Picture 3" descr="940+ Wilmington Delaware Stock Photos, Pictures &amp; Royalty-Free Images -  iStock | Wilmington delaware street, Wilmington delaware skyline, Wilmington  delaware courthouse">
            <a:extLst>
              <a:ext uri="{FF2B5EF4-FFF2-40B4-BE49-F238E27FC236}">
                <a16:creationId xmlns:a16="http://schemas.microsoft.com/office/drawing/2014/main" id="{AA54C3D0-C5C4-AC99-A24E-D7C9E1A3CD47}"/>
              </a:ext>
            </a:extLst>
          </p:cNvPr>
          <p:cNvPicPr>
            <a:picLocks noGrp="1" noChangeAspect="1" noChangeArrowheads="1"/>
          </p:cNvPicPr>
          <p:nvPr>
            <p:ph sz="half" idx="13"/>
          </p:nvPr>
        </p:nvPicPr>
        <p:blipFill>
          <a:blip r:embed="rId2">
            <a:extLst>
              <a:ext uri="{28A0092B-C50C-407E-A947-70E740481C1C}">
                <a14:useLocalDpi xmlns:a14="http://schemas.microsoft.com/office/drawing/2010/main"/>
              </a:ext>
            </a:extLst>
          </a:blip>
          <a:srcRect/>
          <a:stretch>
            <a:fillRect/>
          </a:stretch>
        </p:blipFill>
        <p:spPr bwMode="auto">
          <a:xfrm>
            <a:off x="5869302" y="1612275"/>
            <a:ext cx="6322698" cy="42006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31705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E80D0-426B-01E8-9884-0E4ABCB14E3A}"/>
              </a:ext>
            </a:extLst>
          </p:cNvPr>
          <p:cNvSpPr>
            <a:spLocks noGrp="1"/>
          </p:cNvSpPr>
          <p:nvPr>
            <p:ph type="title"/>
          </p:nvPr>
        </p:nvSpPr>
        <p:spPr/>
        <p:txBody>
          <a:bodyPr>
            <a:normAutofit/>
          </a:bodyPr>
          <a:lstStyle/>
          <a:p>
            <a:r>
              <a:rPr lang="en-US" sz="2800" b="1" dirty="0">
                <a:solidFill>
                  <a:schemeClr val="accent4">
                    <a:lumMod val="60000"/>
                    <a:lumOff val="40000"/>
                  </a:schemeClr>
                </a:solidFill>
              </a:rPr>
              <a:t>TreatmentConnection.com</a:t>
            </a:r>
            <a:r>
              <a:rPr lang="en-US" sz="2800" dirty="0"/>
              <a:t>:  </a:t>
            </a:r>
            <a:br>
              <a:rPr lang="en-US" sz="2800" dirty="0"/>
            </a:br>
            <a:r>
              <a:rPr lang="en-US" sz="2800" dirty="0"/>
              <a:t>A Resource for the Community</a:t>
            </a:r>
          </a:p>
        </p:txBody>
      </p:sp>
      <p:pic>
        <p:nvPicPr>
          <p:cNvPr id="13" name="Content Placeholder 12" descr="A screenshot of a medical search&#10;&#10;AI-generated content may be incorrect.">
            <a:extLst>
              <a:ext uri="{FF2B5EF4-FFF2-40B4-BE49-F238E27FC236}">
                <a16:creationId xmlns:a16="http://schemas.microsoft.com/office/drawing/2014/main" id="{81222746-BE03-603C-AB0A-6620CD246E0F}"/>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0" y="1616713"/>
            <a:ext cx="7237957" cy="41216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lide Number Placeholder 5">
            <a:extLst>
              <a:ext uri="{FF2B5EF4-FFF2-40B4-BE49-F238E27FC236}">
                <a16:creationId xmlns:a16="http://schemas.microsoft.com/office/drawing/2014/main" id="{9905A316-1186-1C8F-5F30-FDCF96896126}"/>
              </a:ext>
            </a:extLst>
          </p:cNvPr>
          <p:cNvSpPr>
            <a:spLocks noGrp="1"/>
          </p:cNvSpPr>
          <p:nvPr>
            <p:ph type="sldNum" sz="quarter" idx="12"/>
          </p:nvPr>
        </p:nvSpPr>
        <p:spPr/>
        <p:txBody>
          <a:bodyPr/>
          <a:lstStyle/>
          <a:p>
            <a:fld id="{2BD3860E-7D2C-3848-8BDF-0D1188E059BF}" type="slidenum">
              <a:rPr lang="en-US" smtClean="0"/>
              <a:t>8</a:t>
            </a:fld>
            <a:endParaRPr lang="en-US"/>
          </a:p>
        </p:txBody>
      </p:sp>
      <p:sp>
        <p:nvSpPr>
          <p:cNvPr id="15" name="Content Placeholder 14">
            <a:extLst>
              <a:ext uri="{FF2B5EF4-FFF2-40B4-BE49-F238E27FC236}">
                <a16:creationId xmlns:a16="http://schemas.microsoft.com/office/drawing/2014/main" id="{319CCC91-EA7A-0C47-F218-EE5638436E05}"/>
              </a:ext>
            </a:extLst>
          </p:cNvPr>
          <p:cNvSpPr>
            <a:spLocks noGrp="1"/>
          </p:cNvSpPr>
          <p:nvPr>
            <p:ph sz="half" idx="13"/>
          </p:nvPr>
        </p:nvSpPr>
        <p:spPr>
          <a:xfrm>
            <a:off x="7380513" y="1544356"/>
            <a:ext cx="4609323" cy="4572000"/>
          </a:xfrm>
        </p:spPr>
        <p:txBody>
          <a:bodyPr>
            <a:normAutofit fontScale="77500" lnSpcReduction="20000"/>
          </a:bodyPr>
          <a:lstStyle/>
          <a:p>
            <a:r>
              <a:rPr lang="en-US" dirty="0"/>
              <a:t>Public-facing website to make referrals for behavioral health care and services</a:t>
            </a:r>
          </a:p>
          <a:p>
            <a:r>
              <a:rPr lang="en-US" dirty="0"/>
              <a:t>Residents, families, and community stakeholders can:</a:t>
            </a:r>
          </a:p>
          <a:p>
            <a:pPr marL="973138" lvl="1" indent="-287338"/>
            <a:r>
              <a:rPr lang="en-US" dirty="0"/>
              <a:t>Search verified providers</a:t>
            </a:r>
          </a:p>
          <a:p>
            <a:pPr marL="973138" lvl="1" indent="-287338"/>
            <a:r>
              <a:rPr lang="en-US" dirty="0"/>
              <a:t>Identify services in real time</a:t>
            </a:r>
          </a:p>
          <a:p>
            <a:pPr marL="973138" lvl="1" indent="-287338"/>
            <a:r>
              <a:rPr lang="en-US" dirty="0"/>
              <a:t>Connect directly with treatment resources</a:t>
            </a:r>
          </a:p>
          <a:p>
            <a:r>
              <a:rPr lang="en-US" dirty="0"/>
              <a:t>The City of Wilmington can help amplify this resource through:</a:t>
            </a:r>
          </a:p>
          <a:p>
            <a:pPr marL="973138" lvl="1" indent="-287338"/>
            <a:r>
              <a:rPr lang="en-US" sz="2500" dirty="0"/>
              <a:t>Community outreach</a:t>
            </a:r>
          </a:p>
          <a:p>
            <a:pPr marL="973138" lvl="1" indent="-287338"/>
            <a:r>
              <a:rPr lang="en-US" sz="2500" dirty="0"/>
              <a:t>City websites</a:t>
            </a:r>
          </a:p>
          <a:p>
            <a:pPr marL="973138" lvl="1" indent="-287338"/>
            <a:r>
              <a:rPr lang="en-US" sz="2500" dirty="0"/>
              <a:t>Public safety and housing initiatives</a:t>
            </a:r>
          </a:p>
          <a:p>
            <a:r>
              <a:rPr lang="en-US" dirty="0"/>
              <a:t>This makes it easier for residents to find help before a crisis occurs.</a:t>
            </a:r>
          </a:p>
        </p:txBody>
      </p:sp>
      <p:pic>
        <p:nvPicPr>
          <p:cNvPr id="8" name="Picture 7">
            <a:extLst>
              <a:ext uri="{FF2B5EF4-FFF2-40B4-BE49-F238E27FC236}">
                <a16:creationId xmlns:a16="http://schemas.microsoft.com/office/drawing/2014/main" id="{4A6041BD-1A66-43BC-03FD-A6A50FAB66A1}"/>
              </a:ext>
            </a:extLst>
          </p:cNvPr>
          <p:cNvPicPr>
            <a:picLocks noChangeAspect="1"/>
          </p:cNvPicPr>
          <p:nvPr/>
        </p:nvPicPr>
        <p:blipFill>
          <a:blip r:embed="rId3"/>
          <a:stretch>
            <a:fillRect/>
          </a:stretch>
        </p:blipFill>
        <p:spPr>
          <a:xfrm>
            <a:off x="5859625" y="4945317"/>
            <a:ext cx="1378332" cy="17761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A qr code on a white background&#10;&#10;AI-generated content may be incorrect.">
            <a:extLst>
              <a:ext uri="{FF2B5EF4-FFF2-40B4-BE49-F238E27FC236}">
                <a16:creationId xmlns:a16="http://schemas.microsoft.com/office/drawing/2014/main" id="{A69DA1CD-C6A4-43B0-B138-3FE8F8C0B2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14594" y="5338989"/>
            <a:ext cx="973753" cy="988811"/>
          </a:xfrm>
          <a:prstGeom prst="rect">
            <a:avLst/>
          </a:prstGeom>
        </p:spPr>
      </p:pic>
    </p:spTree>
    <p:extLst>
      <p:ext uri="{BB962C8B-B14F-4D97-AF65-F5344CB8AC3E}">
        <p14:creationId xmlns:p14="http://schemas.microsoft.com/office/powerpoint/2010/main" val="10129755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4E85-1112-1BE8-AA5E-071D9DD82870}"/>
              </a:ext>
            </a:extLst>
          </p:cNvPr>
          <p:cNvSpPr>
            <a:spLocks noGrp="1"/>
          </p:cNvSpPr>
          <p:nvPr>
            <p:ph type="title"/>
          </p:nvPr>
        </p:nvSpPr>
        <p:spPr/>
        <p:txBody>
          <a:bodyPr/>
          <a:lstStyle/>
          <a:p>
            <a:r>
              <a:rPr lang="en-US" dirty="0"/>
              <a:t>Partnering with the city</a:t>
            </a:r>
          </a:p>
        </p:txBody>
      </p:sp>
      <p:sp>
        <p:nvSpPr>
          <p:cNvPr id="3" name="Content Placeholder 2">
            <a:extLst>
              <a:ext uri="{FF2B5EF4-FFF2-40B4-BE49-F238E27FC236}">
                <a16:creationId xmlns:a16="http://schemas.microsoft.com/office/drawing/2014/main" id="{F62EAB59-CF77-6EE8-DEB6-62C1AC325DF3}"/>
              </a:ext>
            </a:extLst>
          </p:cNvPr>
          <p:cNvSpPr>
            <a:spLocks noGrp="1"/>
          </p:cNvSpPr>
          <p:nvPr>
            <p:ph sz="half" idx="1"/>
          </p:nvPr>
        </p:nvSpPr>
        <p:spPr/>
        <p:txBody>
          <a:bodyPr>
            <a:normAutofit lnSpcReduction="10000"/>
          </a:bodyPr>
          <a:lstStyle/>
          <a:p>
            <a:pPr algn="ctr"/>
            <a:r>
              <a:rPr lang="en-US" b="1" dirty="0"/>
              <a:t>Opportunities for collaboration include:</a:t>
            </a:r>
          </a:p>
          <a:p>
            <a:pPr algn="ctr"/>
            <a:r>
              <a:rPr lang="en-US" dirty="0">
                <a:solidFill>
                  <a:schemeClr val="tx2"/>
                </a:solidFill>
              </a:rPr>
              <a:t>Help residents and community organizations learn about TreatmentConnection.com</a:t>
            </a:r>
          </a:p>
          <a:p>
            <a:pPr algn="ctr"/>
            <a:r>
              <a:rPr lang="en-US" dirty="0">
                <a:solidFill>
                  <a:srgbClr val="C15E4E"/>
                </a:solidFill>
              </a:rPr>
              <a:t>Encourage Wilmington-based social service providers to participate in the network</a:t>
            </a:r>
          </a:p>
          <a:p>
            <a:pPr algn="ctr"/>
            <a:r>
              <a:rPr lang="en-US" dirty="0">
                <a:solidFill>
                  <a:srgbClr val="326EA7"/>
                </a:solidFill>
              </a:rPr>
              <a:t>Continue conversations about how coordinated data can support public health planning</a:t>
            </a:r>
          </a:p>
        </p:txBody>
      </p:sp>
      <p:sp>
        <p:nvSpPr>
          <p:cNvPr id="4" name="Date Placeholder 3">
            <a:extLst>
              <a:ext uri="{FF2B5EF4-FFF2-40B4-BE49-F238E27FC236}">
                <a16:creationId xmlns:a16="http://schemas.microsoft.com/office/drawing/2014/main" id="{DC58A4F6-612D-F5C0-73B0-42129E5C1CD4}"/>
              </a:ext>
            </a:extLst>
          </p:cNvPr>
          <p:cNvSpPr>
            <a:spLocks noGrp="1"/>
          </p:cNvSpPr>
          <p:nvPr>
            <p:ph type="dt" sz="half" idx="10"/>
          </p:nvPr>
        </p:nvSpPr>
        <p:spPr/>
        <p:txBody>
          <a:bodyPr/>
          <a:lstStyle/>
          <a:p>
            <a:fld id="{542009DA-EDE4-DF4F-9614-AB9049F8914A}" type="datetime4">
              <a:rPr lang="en-US" smtClean="0"/>
              <a:t>March 16, 2026</a:t>
            </a:fld>
            <a:endParaRPr lang="en-US"/>
          </a:p>
        </p:txBody>
      </p:sp>
      <p:sp>
        <p:nvSpPr>
          <p:cNvPr id="6" name="Slide Number Placeholder 5">
            <a:extLst>
              <a:ext uri="{FF2B5EF4-FFF2-40B4-BE49-F238E27FC236}">
                <a16:creationId xmlns:a16="http://schemas.microsoft.com/office/drawing/2014/main" id="{5F5F1EF9-699D-893E-46DA-ECC29D47DE65}"/>
              </a:ext>
            </a:extLst>
          </p:cNvPr>
          <p:cNvSpPr>
            <a:spLocks noGrp="1"/>
          </p:cNvSpPr>
          <p:nvPr>
            <p:ph type="sldNum" sz="quarter" idx="12"/>
          </p:nvPr>
        </p:nvSpPr>
        <p:spPr/>
        <p:txBody>
          <a:bodyPr/>
          <a:lstStyle/>
          <a:p>
            <a:fld id="{2BD3860E-7D2C-3848-8BDF-0D1188E059BF}" type="slidenum">
              <a:rPr lang="en-US" smtClean="0"/>
              <a:t>9</a:t>
            </a:fld>
            <a:endParaRPr lang="en-US"/>
          </a:p>
        </p:txBody>
      </p:sp>
      <p:pic>
        <p:nvPicPr>
          <p:cNvPr id="9" name="Content Placeholder 8" descr="A group of hands putting their hands together&#10;&#10;AI-generated content may be incorrect.">
            <a:extLst>
              <a:ext uri="{FF2B5EF4-FFF2-40B4-BE49-F238E27FC236}">
                <a16:creationId xmlns:a16="http://schemas.microsoft.com/office/drawing/2014/main" id="{F7CF0C62-EB00-8581-58D7-E4EBBB8BC7FF}"/>
              </a:ext>
            </a:extLst>
          </p:cNvPr>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6183992" y="1777523"/>
            <a:ext cx="5029200" cy="3863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70" name="Picture 2" descr="City News | Wilmington, DE">
            <a:extLst>
              <a:ext uri="{FF2B5EF4-FFF2-40B4-BE49-F238E27FC236}">
                <a16:creationId xmlns:a16="http://schemas.microsoft.com/office/drawing/2014/main" id="{9B73624E-EB31-7C77-545E-0E222B7564E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45215" y="1836308"/>
            <a:ext cx="1329365" cy="132936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Delaware Division of Substance Abuse and Mental Health (DSAMH) | LinkedIn">
            <a:extLst>
              <a:ext uri="{FF2B5EF4-FFF2-40B4-BE49-F238E27FC236}">
                <a16:creationId xmlns:a16="http://schemas.microsoft.com/office/drawing/2014/main" id="{4D1734C1-F653-0392-B562-0480E32AF0A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90636" y="5210231"/>
            <a:ext cx="1688842" cy="285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1305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Template DSAMH">
      <a:dk1>
        <a:srgbClr val="1C3B63"/>
      </a:dk1>
      <a:lt1>
        <a:srgbClr val="EAEAEA"/>
      </a:lt1>
      <a:dk2>
        <a:srgbClr val="871022"/>
      </a:dk2>
      <a:lt2>
        <a:srgbClr val="7CCDEF"/>
      </a:lt2>
      <a:accent1>
        <a:srgbClr val="C15E4E"/>
      </a:accent1>
      <a:accent2>
        <a:srgbClr val="7DA097"/>
      </a:accent2>
      <a:accent3>
        <a:srgbClr val="EBC02B"/>
      </a:accent3>
      <a:accent4>
        <a:srgbClr val="336EA7"/>
      </a:accent4>
      <a:accent5>
        <a:srgbClr val="D06F46"/>
      </a:accent5>
      <a:accent6>
        <a:srgbClr val="A7C9B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d61417a-b8d5-453b-b149-621c7f56504b">
      <Terms xmlns="http://schemas.microsoft.com/office/infopath/2007/PartnerControls"/>
    </lcf76f155ced4ddcb4097134ff3c332f>
    <TaxCatchAll xmlns="008abec5-3bce-43a1-b1b9-cb9516633b4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FCFF6CCC560034AB547748E8533A0C9" ma:contentTypeVersion="13" ma:contentTypeDescription="Create a new document." ma:contentTypeScope="" ma:versionID="8714be369bdffbac19c2220a982ba17f">
  <xsd:schema xmlns:xsd="http://www.w3.org/2001/XMLSchema" xmlns:xs="http://www.w3.org/2001/XMLSchema" xmlns:p="http://schemas.microsoft.com/office/2006/metadata/properties" xmlns:ns2="cd61417a-b8d5-453b-b149-621c7f56504b" xmlns:ns3="008abec5-3bce-43a1-b1b9-cb9516633b4e" targetNamespace="http://schemas.microsoft.com/office/2006/metadata/properties" ma:root="true" ma:fieldsID="29f0180a1b679940c3fbbd5d79ccb467" ns2:_="" ns3:_="">
    <xsd:import namespace="cd61417a-b8d5-453b-b149-621c7f56504b"/>
    <xsd:import namespace="008abec5-3bce-43a1-b1b9-cb9516633b4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61417a-b8d5-453b-b149-621c7f5650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4a27671-bf34-4348-950b-b154461f6f6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08abec5-3bce-43a1-b1b9-cb9516633b4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074051c-885e-4ec9-9dc7-46fb7896770a}" ma:internalName="TaxCatchAll" ma:showField="CatchAllData" ma:web="008abec5-3bce-43a1-b1b9-cb9516633b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4F24DE-526F-4D77-B268-6A315EAA082C}">
  <ds:schemaRefs>
    <ds:schemaRef ds:uri="http://schemas.openxmlformats.org/package/2006/metadata/core-properties"/>
    <ds:schemaRef ds:uri="http://schemas.microsoft.com/office/2006/metadata/properties"/>
    <ds:schemaRef ds:uri="http://www.w3.org/XML/1998/namespace"/>
    <ds:schemaRef ds:uri="http://purl.org/dc/terms/"/>
    <ds:schemaRef ds:uri="http://purl.org/dc/elements/1.1/"/>
    <ds:schemaRef ds:uri="http://schemas.microsoft.com/office/infopath/2007/PartnerControls"/>
    <ds:schemaRef ds:uri="http://schemas.microsoft.com/office/2006/documentManagement/types"/>
    <ds:schemaRef ds:uri="008abec5-3bce-43a1-b1b9-cb9516633b4e"/>
    <ds:schemaRef ds:uri="cd61417a-b8d5-453b-b149-621c7f56504b"/>
    <ds:schemaRef ds:uri="http://purl.org/dc/dcmitype/"/>
  </ds:schemaRefs>
</ds:datastoreItem>
</file>

<file path=customXml/itemProps2.xml><?xml version="1.0" encoding="utf-8"?>
<ds:datastoreItem xmlns:ds="http://schemas.openxmlformats.org/officeDocument/2006/customXml" ds:itemID="{CCC59BBD-513B-494B-AFE7-795C3AA12F4E}">
  <ds:schemaRefs>
    <ds:schemaRef ds:uri="http://schemas.microsoft.com/sharepoint/v3/contenttype/forms"/>
  </ds:schemaRefs>
</ds:datastoreItem>
</file>

<file path=customXml/itemProps3.xml><?xml version="1.0" encoding="utf-8"?>
<ds:datastoreItem xmlns:ds="http://schemas.openxmlformats.org/officeDocument/2006/customXml" ds:itemID="{DE676660-0CB6-4646-9AF2-B48A194121EA}">
  <ds:schemaRefs>
    <ds:schemaRef ds:uri="008abec5-3bce-43a1-b1b9-cb9516633b4e"/>
    <ds:schemaRef ds:uri="cd61417a-b8d5-453b-b149-621c7f5650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4383</TotalTime>
  <Words>774</Words>
  <Application>Microsoft Macintosh PowerPoint</Application>
  <PresentationFormat>Widescreen</PresentationFormat>
  <Paragraphs>148</Paragraphs>
  <Slides>12</Slides>
  <Notes>6</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Gill Sans MT</vt:lpstr>
      <vt:lpstr>Myriad Pro</vt:lpstr>
      <vt:lpstr>PT Sans</vt:lpstr>
      <vt:lpstr>PT Sans Narrow</vt:lpstr>
      <vt:lpstr>Public Sans</vt:lpstr>
      <vt:lpstr>Wingdings</vt:lpstr>
      <vt:lpstr>Office Theme</vt:lpstr>
      <vt:lpstr>DTRN360: Building a Front Door to Behavioral Health Care</vt:lpstr>
      <vt:lpstr>Building a Front Door to Behavioral Health Care</vt:lpstr>
      <vt:lpstr>Addressing the whole person</vt:lpstr>
      <vt:lpstr>PowerPoint Presentation</vt:lpstr>
      <vt:lpstr>Closed Loop referrals</vt:lpstr>
      <vt:lpstr>PowerPoint Presentation</vt:lpstr>
      <vt:lpstr>What This Means for Wilmington</vt:lpstr>
      <vt:lpstr>TreatmentConnection.com:   A Resource for the Community</vt:lpstr>
      <vt:lpstr>Partnering with the city</vt:lpstr>
      <vt:lpstr>PowerPoint Presentation</vt:lpstr>
      <vt:lpstr>PowerPoint Presentation</vt:lpstr>
      <vt:lpstr>DTRN360 community Go-Live</vt:lpstr>
    </vt:vector>
  </TitlesOfParts>
  <Manager/>
  <Company>HEALTHe Insights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Lisa Johnson</dc:creator>
  <cp:keywords/>
  <dc:description/>
  <cp:lastModifiedBy>Lisa Johnson</cp:lastModifiedBy>
  <cp:revision>25</cp:revision>
  <cp:lastPrinted>2023-09-27T17:26:56Z</cp:lastPrinted>
  <dcterms:created xsi:type="dcterms:W3CDTF">2022-09-19T17:31:44Z</dcterms:created>
  <dcterms:modified xsi:type="dcterms:W3CDTF">2026-03-16T20:27:57Z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0x010100DFCFF6CCC560034AB547748E8533A0C9</vt:lpwstr>
  </property>
  <property fmtid="{D5CDD505-2E9C-101B-9397-08002B2CF9AE}" pid="3" name="Order">
    <vt:r8>2100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