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322" r:id="rId2"/>
    <p:sldId id="337" r:id="rId3"/>
    <p:sldId id="370" r:id="rId4"/>
    <p:sldId id="378" r:id="rId5"/>
    <p:sldId id="380" r:id="rId6"/>
    <p:sldId id="382" r:id="rId7"/>
    <p:sldId id="373" r:id="rId8"/>
    <p:sldId id="379" r:id="rId9"/>
    <p:sldId id="377" r:id="rId10"/>
    <p:sldId id="332" r:id="rId11"/>
    <p:sldId id="383" r:id="rId12"/>
    <p:sldId id="381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B050"/>
    <a:srgbClr val="FF0D0D"/>
    <a:srgbClr val="FFFF66"/>
    <a:srgbClr val="00FFFF"/>
    <a:srgbClr val="A6A6A6"/>
    <a:srgbClr val="FF3300"/>
    <a:srgbClr val="FFFF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0B45FE-394D-488F-8EDE-632848BC144E}" v="13" dt="2025-04-15T19:44:46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winneth Kaminsky" userId="9bc8d13b-ef45-4f1a-a512-c27782e2ca4a" providerId="ADAL" clId="{1058C3A2-6F38-43B2-ACE3-CFE4B20CF00B}"/>
    <pc:docChg chg="modSld">
      <pc:chgData name="Gwinneth Kaminsky" userId="9bc8d13b-ef45-4f1a-a512-c27782e2ca4a" providerId="ADAL" clId="{1058C3A2-6F38-43B2-ACE3-CFE4B20CF00B}" dt="2025-03-25T19:19:06.374" v="0" actId="20577"/>
      <pc:docMkLst>
        <pc:docMk/>
      </pc:docMkLst>
      <pc:sldChg chg="modSp">
        <pc:chgData name="Gwinneth Kaminsky" userId="9bc8d13b-ef45-4f1a-a512-c27782e2ca4a" providerId="ADAL" clId="{1058C3A2-6F38-43B2-ACE3-CFE4B20CF00B}" dt="2025-03-25T19:19:06.374" v="0" actId="20577"/>
        <pc:sldMkLst>
          <pc:docMk/>
          <pc:sldMk cId="2414173074" sldId="377"/>
        </pc:sldMkLst>
        <pc:spChg chg="mod">
          <ac:chgData name="Gwinneth Kaminsky" userId="9bc8d13b-ef45-4f1a-a512-c27782e2ca4a" providerId="ADAL" clId="{1058C3A2-6F38-43B2-ACE3-CFE4B20CF00B}" dt="2025-03-25T19:19:06.374" v="0" actId="20577"/>
          <ac:spMkLst>
            <pc:docMk/>
            <pc:sldMk cId="2414173074" sldId="377"/>
            <ac:spMk id="3" creationId="{8611D9FD-6425-D23F-F333-C3FB73B79938}"/>
          </ac:spMkLst>
        </pc:spChg>
      </pc:sldChg>
    </pc:docChg>
  </pc:docChgLst>
  <pc:docChgLst>
    <pc:chgData name="Gwinneth Kaminsky" userId="9bc8d13b-ef45-4f1a-a512-c27782e2ca4a" providerId="ADAL" clId="{DEA31105-A9FF-42DE-BAB3-3D3869632DA8}"/>
    <pc:docChg chg="undo custSel addSld delSld modSld sldOrd">
      <pc:chgData name="Gwinneth Kaminsky" userId="9bc8d13b-ef45-4f1a-a512-c27782e2ca4a" providerId="ADAL" clId="{DEA31105-A9FF-42DE-BAB3-3D3869632DA8}" dt="2025-03-25T19:28:13.441" v="5665" actId="20577"/>
      <pc:docMkLst>
        <pc:docMk/>
      </pc:docMkLst>
      <pc:sldChg chg="modSp mod">
        <pc:chgData name="Gwinneth Kaminsky" userId="9bc8d13b-ef45-4f1a-a512-c27782e2ca4a" providerId="ADAL" clId="{DEA31105-A9FF-42DE-BAB3-3D3869632DA8}" dt="2025-03-25T18:33:41.379" v="5644" actId="14100"/>
        <pc:sldMkLst>
          <pc:docMk/>
          <pc:sldMk cId="1158908893" sldId="307"/>
        </pc:sldMkLst>
      </pc:sldChg>
      <pc:sldChg chg="modSp mod">
        <pc:chgData name="Gwinneth Kaminsky" userId="9bc8d13b-ef45-4f1a-a512-c27782e2ca4a" providerId="ADAL" clId="{DEA31105-A9FF-42DE-BAB3-3D3869632DA8}" dt="2025-03-24T13:24:04.845" v="1337" actId="6549"/>
        <pc:sldMkLst>
          <pc:docMk/>
          <pc:sldMk cId="42689281" sldId="322"/>
        </pc:sldMkLst>
        <pc:spChg chg="mod">
          <ac:chgData name="Gwinneth Kaminsky" userId="9bc8d13b-ef45-4f1a-a512-c27782e2ca4a" providerId="ADAL" clId="{DEA31105-A9FF-42DE-BAB3-3D3869632DA8}" dt="2025-03-21T15:41:19.070" v="28" actId="20577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DEA31105-A9FF-42DE-BAB3-3D3869632DA8}" dt="2025-03-24T13:24:04.845" v="1337" actId="6549"/>
          <ac:spMkLst>
            <pc:docMk/>
            <pc:sldMk cId="42689281" sldId="322"/>
            <ac:spMk id="4" creationId="{3F9E6E78-9DCC-4A95-843F-6DA2B7A9DB25}"/>
          </ac:spMkLst>
        </pc:spChg>
      </pc:sldChg>
      <pc:sldChg chg="modSp mod">
        <pc:chgData name="Gwinneth Kaminsky" userId="9bc8d13b-ef45-4f1a-a512-c27782e2ca4a" providerId="ADAL" clId="{DEA31105-A9FF-42DE-BAB3-3D3869632DA8}" dt="2025-03-25T18:33:59.415" v="5652" actId="6549"/>
        <pc:sldMkLst>
          <pc:docMk/>
          <pc:sldMk cId="1199255036" sldId="332"/>
        </pc:sldMkLst>
        <pc:spChg chg="mod">
          <ac:chgData name="Gwinneth Kaminsky" userId="9bc8d13b-ef45-4f1a-a512-c27782e2ca4a" providerId="ADAL" clId="{DEA31105-A9FF-42DE-BAB3-3D3869632DA8}" dt="2025-03-25T18:33:59.415" v="5652" actId="6549"/>
          <ac:spMkLst>
            <pc:docMk/>
            <pc:sldMk cId="1199255036" sldId="332"/>
            <ac:spMk id="2" creationId="{3696C801-FC19-4C12-89C5-118F6FF62F60}"/>
          </ac:spMkLst>
        </pc:spChg>
      </pc:sldChg>
      <pc:sldChg chg="delSp modSp mod ord">
        <pc:chgData name="Gwinneth Kaminsky" userId="9bc8d13b-ef45-4f1a-a512-c27782e2ca4a" providerId="ADAL" clId="{DEA31105-A9FF-42DE-BAB3-3D3869632DA8}" dt="2025-03-25T18:29:58.680" v="5626"/>
        <pc:sldMkLst>
          <pc:docMk/>
          <pc:sldMk cId="1550661860" sldId="337"/>
        </pc:sldMkLst>
        <pc:spChg chg="mod">
          <ac:chgData name="Gwinneth Kaminsky" userId="9bc8d13b-ef45-4f1a-a512-c27782e2ca4a" providerId="ADAL" clId="{DEA31105-A9FF-42DE-BAB3-3D3869632DA8}" dt="2025-03-25T16:25:17.572" v="5168" actId="20577"/>
          <ac:spMkLst>
            <pc:docMk/>
            <pc:sldMk cId="1550661860" sldId="337"/>
            <ac:spMk id="3" creationId="{8AC4F7AB-E80C-4F48-A364-123AA2AF8ED2}"/>
          </ac:spMkLst>
        </pc:spChg>
      </pc:sldChg>
      <pc:sldChg chg="addSp delSp modSp mod">
        <pc:chgData name="Gwinneth Kaminsky" userId="9bc8d13b-ef45-4f1a-a512-c27782e2ca4a" providerId="ADAL" clId="{DEA31105-A9FF-42DE-BAB3-3D3869632DA8}" dt="2025-03-25T16:48:40.182" v="5367"/>
        <pc:sldMkLst>
          <pc:docMk/>
          <pc:sldMk cId="632107304" sldId="340"/>
        </pc:sldMkLst>
      </pc:sldChg>
      <pc:sldChg chg="modSp del mod">
        <pc:chgData name="Gwinneth Kaminsky" userId="9bc8d13b-ef45-4f1a-a512-c27782e2ca4a" providerId="ADAL" clId="{DEA31105-A9FF-42DE-BAB3-3D3869632DA8}" dt="2025-03-24T15:49:32.481" v="2448" actId="47"/>
        <pc:sldMkLst>
          <pc:docMk/>
          <pc:sldMk cId="1362488272" sldId="346"/>
        </pc:sldMkLst>
      </pc:sldChg>
      <pc:sldChg chg="modSp del mod">
        <pc:chgData name="Gwinneth Kaminsky" userId="9bc8d13b-ef45-4f1a-a512-c27782e2ca4a" providerId="ADAL" clId="{DEA31105-A9FF-42DE-BAB3-3D3869632DA8}" dt="2025-03-24T13:57:46.784" v="1545" actId="47"/>
        <pc:sldMkLst>
          <pc:docMk/>
          <pc:sldMk cId="1857743531" sldId="359"/>
        </pc:sldMkLst>
      </pc:sldChg>
      <pc:sldChg chg="addSp delSp modSp del mod ord">
        <pc:chgData name="Gwinneth Kaminsky" userId="9bc8d13b-ef45-4f1a-a512-c27782e2ca4a" providerId="ADAL" clId="{DEA31105-A9FF-42DE-BAB3-3D3869632DA8}" dt="2025-03-24T13:26:41.388" v="1361" actId="47"/>
        <pc:sldMkLst>
          <pc:docMk/>
          <pc:sldMk cId="102134654" sldId="368"/>
        </pc:sldMkLst>
      </pc:sldChg>
      <pc:sldChg chg="del">
        <pc:chgData name="Gwinneth Kaminsky" userId="9bc8d13b-ef45-4f1a-a512-c27782e2ca4a" providerId="ADAL" clId="{DEA31105-A9FF-42DE-BAB3-3D3869632DA8}" dt="2025-03-21T15:56:01.671" v="435" actId="47"/>
        <pc:sldMkLst>
          <pc:docMk/>
          <pc:sldMk cId="83332605" sldId="369"/>
        </pc:sldMkLst>
      </pc:sldChg>
      <pc:sldChg chg="modSp mod">
        <pc:chgData name="Gwinneth Kaminsky" userId="9bc8d13b-ef45-4f1a-a512-c27782e2ca4a" providerId="ADAL" clId="{DEA31105-A9FF-42DE-BAB3-3D3869632DA8}" dt="2025-03-25T18:07:42.981" v="5581" actId="6549"/>
        <pc:sldMkLst>
          <pc:docMk/>
          <pc:sldMk cId="2152958650" sldId="370"/>
        </pc:sldMkLst>
        <pc:spChg chg="mod">
          <ac:chgData name="Gwinneth Kaminsky" userId="9bc8d13b-ef45-4f1a-a512-c27782e2ca4a" providerId="ADAL" clId="{DEA31105-A9FF-42DE-BAB3-3D3869632DA8}" dt="2025-03-25T16:25:50.192" v="5175" actId="20577"/>
          <ac:spMkLst>
            <pc:docMk/>
            <pc:sldMk cId="2152958650" sldId="370"/>
            <ac:spMk id="2" creationId="{9B72C0F6-A9A9-C9BB-9135-CFE1AE76E60B}"/>
          </ac:spMkLst>
        </pc:spChg>
        <pc:graphicFrameChg chg="mod modGraphic">
          <ac:chgData name="Gwinneth Kaminsky" userId="9bc8d13b-ef45-4f1a-a512-c27782e2ca4a" providerId="ADAL" clId="{DEA31105-A9FF-42DE-BAB3-3D3869632DA8}" dt="2025-03-25T18:07:42.981" v="5581" actId="6549"/>
          <ac:graphicFrameMkLst>
            <pc:docMk/>
            <pc:sldMk cId="2152958650" sldId="370"/>
            <ac:graphicFrameMk id="5" creationId="{3A5A3D49-E8A6-565B-973E-E4C032293B67}"/>
          </ac:graphicFrameMkLst>
        </pc:graphicFrameChg>
      </pc:sldChg>
      <pc:sldChg chg="addSp modSp mod">
        <pc:chgData name="Gwinneth Kaminsky" userId="9bc8d13b-ef45-4f1a-a512-c27782e2ca4a" providerId="ADAL" clId="{DEA31105-A9FF-42DE-BAB3-3D3869632DA8}" dt="2025-03-25T16:32:36.858" v="5255" actId="20577"/>
        <pc:sldMkLst>
          <pc:docMk/>
          <pc:sldMk cId="383502085" sldId="371"/>
        </pc:sldMkLst>
      </pc:sldChg>
      <pc:sldChg chg="addSp delSp modSp mod">
        <pc:chgData name="Gwinneth Kaminsky" userId="9bc8d13b-ef45-4f1a-a512-c27782e2ca4a" providerId="ADAL" clId="{DEA31105-A9FF-42DE-BAB3-3D3869632DA8}" dt="2025-03-25T14:33:50.080" v="4486" actId="6549"/>
        <pc:sldMkLst>
          <pc:docMk/>
          <pc:sldMk cId="1315936817" sldId="372"/>
        </pc:sldMkLst>
      </pc:sldChg>
      <pc:sldChg chg="addSp delSp modSp mod">
        <pc:chgData name="Gwinneth Kaminsky" userId="9bc8d13b-ef45-4f1a-a512-c27782e2ca4a" providerId="ADAL" clId="{DEA31105-A9FF-42DE-BAB3-3D3869632DA8}" dt="2025-03-25T19:27:31.474" v="5656" actId="207"/>
        <pc:sldMkLst>
          <pc:docMk/>
          <pc:sldMk cId="601376743" sldId="373"/>
        </pc:sldMkLst>
        <pc:spChg chg="mod">
          <ac:chgData name="Gwinneth Kaminsky" userId="9bc8d13b-ef45-4f1a-a512-c27782e2ca4a" providerId="ADAL" clId="{DEA31105-A9FF-42DE-BAB3-3D3869632DA8}" dt="2025-03-25T19:27:31.474" v="5656" actId="207"/>
          <ac:spMkLst>
            <pc:docMk/>
            <pc:sldMk cId="601376743" sldId="373"/>
            <ac:spMk id="3" creationId="{8D59BDC1-0B2C-D4B7-9F90-F4AE4C70DBE2}"/>
          </ac:spMkLst>
        </pc:spChg>
        <pc:spChg chg="add mod">
          <ac:chgData name="Gwinneth Kaminsky" userId="9bc8d13b-ef45-4f1a-a512-c27782e2ca4a" providerId="ADAL" clId="{DEA31105-A9FF-42DE-BAB3-3D3869632DA8}" dt="2025-03-25T18:24:00.647" v="5599" actId="207"/>
          <ac:spMkLst>
            <pc:docMk/>
            <pc:sldMk cId="601376743" sldId="373"/>
            <ac:spMk id="5" creationId="{3B3680A5-AAE2-D598-CCC3-2B09FA9E6C50}"/>
          </ac:spMkLst>
        </pc:spChg>
        <pc:graphicFrameChg chg="mod modGraphic">
          <ac:chgData name="Gwinneth Kaminsky" userId="9bc8d13b-ef45-4f1a-a512-c27782e2ca4a" providerId="ADAL" clId="{DEA31105-A9FF-42DE-BAB3-3D3869632DA8}" dt="2025-03-25T18:26:23.809" v="5600" actId="1076"/>
          <ac:graphicFrameMkLst>
            <pc:docMk/>
            <pc:sldMk cId="601376743" sldId="373"/>
            <ac:graphicFrameMk id="4" creationId="{565F873A-C06D-A966-9F42-025A298873E8}"/>
          </ac:graphicFrameMkLst>
        </pc:graphicFrameChg>
      </pc:sldChg>
      <pc:sldChg chg="del">
        <pc:chgData name="Gwinneth Kaminsky" userId="9bc8d13b-ef45-4f1a-a512-c27782e2ca4a" providerId="ADAL" clId="{DEA31105-A9FF-42DE-BAB3-3D3869632DA8}" dt="2025-03-21T15:43:38.527" v="54" actId="2696"/>
        <pc:sldMkLst>
          <pc:docMk/>
          <pc:sldMk cId="2932729360" sldId="374"/>
        </pc:sldMkLst>
      </pc:sldChg>
      <pc:sldChg chg="addSp modSp del mod">
        <pc:chgData name="Gwinneth Kaminsky" userId="9bc8d13b-ef45-4f1a-a512-c27782e2ca4a" providerId="ADAL" clId="{DEA31105-A9FF-42DE-BAB3-3D3869632DA8}" dt="2025-03-24T15:45:46.312" v="2391" actId="47"/>
        <pc:sldMkLst>
          <pc:docMk/>
          <pc:sldMk cId="1282549526" sldId="375"/>
        </pc:sldMkLst>
      </pc:sldChg>
      <pc:sldChg chg="modSp del mod">
        <pc:chgData name="Gwinneth Kaminsky" userId="9bc8d13b-ef45-4f1a-a512-c27782e2ca4a" providerId="ADAL" clId="{DEA31105-A9FF-42DE-BAB3-3D3869632DA8}" dt="2025-03-21T15:55:53.222" v="434" actId="47"/>
        <pc:sldMkLst>
          <pc:docMk/>
          <pc:sldMk cId="1438690914" sldId="376"/>
        </pc:sldMkLst>
      </pc:sldChg>
      <pc:sldChg chg="modSp mod">
        <pc:chgData name="Gwinneth Kaminsky" userId="9bc8d13b-ef45-4f1a-a512-c27782e2ca4a" providerId="ADAL" clId="{DEA31105-A9FF-42DE-BAB3-3D3869632DA8}" dt="2025-03-25T19:28:13.441" v="5665" actId="20577"/>
        <pc:sldMkLst>
          <pc:docMk/>
          <pc:sldMk cId="2414173074" sldId="377"/>
        </pc:sldMkLst>
        <pc:spChg chg="mod">
          <ac:chgData name="Gwinneth Kaminsky" userId="9bc8d13b-ef45-4f1a-a512-c27782e2ca4a" providerId="ADAL" clId="{DEA31105-A9FF-42DE-BAB3-3D3869632DA8}" dt="2025-03-25T18:32:27.908" v="5634" actId="255"/>
          <ac:spMkLst>
            <pc:docMk/>
            <pc:sldMk cId="2414173074" sldId="377"/>
            <ac:spMk id="2" creationId="{0B2AA618-8FEB-478E-64A1-9AF47A29213E}"/>
          </ac:spMkLst>
        </pc:spChg>
        <pc:spChg chg="mod">
          <ac:chgData name="Gwinneth Kaminsky" userId="9bc8d13b-ef45-4f1a-a512-c27782e2ca4a" providerId="ADAL" clId="{DEA31105-A9FF-42DE-BAB3-3D3869632DA8}" dt="2025-03-25T19:28:13.441" v="5665" actId="20577"/>
          <ac:spMkLst>
            <pc:docMk/>
            <pc:sldMk cId="2414173074" sldId="377"/>
            <ac:spMk id="3" creationId="{8611D9FD-6425-D23F-F333-C3FB73B79938}"/>
          </ac:spMkLst>
        </pc:spChg>
      </pc:sldChg>
      <pc:sldChg chg="del">
        <pc:chgData name="Gwinneth Kaminsky" userId="9bc8d13b-ef45-4f1a-a512-c27782e2ca4a" providerId="ADAL" clId="{DEA31105-A9FF-42DE-BAB3-3D3869632DA8}" dt="2025-03-21T15:49:56.237" v="331" actId="47"/>
        <pc:sldMkLst>
          <pc:docMk/>
          <pc:sldMk cId="361522034" sldId="378"/>
        </pc:sldMkLst>
      </pc:sldChg>
      <pc:sldChg chg="addSp delSp modSp new mod ord">
        <pc:chgData name="Gwinneth Kaminsky" userId="9bc8d13b-ef45-4f1a-a512-c27782e2ca4a" providerId="ADAL" clId="{DEA31105-A9FF-42DE-BAB3-3D3869632DA8}" dt="2025-03-25T18:22:48.390" v="5597" actId="207"/>
        <pc:sldMkLst>
          <pc:docMk/>
          <pc:sldMk cId="1133971302" sldId="378"/>
        </pc:sldMkLst>
        <pc:spChg chg="mod">
          <ac:chgData name="Gwinneth Kaminsky" userId="9bc8d13b-ef45-4f1a-a512-c27782e2ca4a" providerId="ADAL" clId="{DEA31105-A9FF-42DE-BAB3-3D3869632DA8}" dt="2025-03-25T18:22:48.390" v="5597" actId="207"/>
          <ac:spMkLst>
            <pc:docMk/>
            <pc:sldMk cId="1133971302" sldId="378"/>
            <ac:spMk id="2" creationId="{AF073A76-5D47-4B3B-FEEA-FE7A8751F7EA}"/>
          </ac:spMkLst>
        </pc:spChg>
        <pc:spChg chg="add mod">
          <ac:chgData name="Gwinneth Kaminsky" userId="9bc8d13b-ef45-4f1a-a512-c27782e2ca4a" providerId="ADAL" clId="{DEA31105-A9FF-42DE-BAB3-3D3869632DA8}" dt="2025-03-25T16:43:58.206" v="5363" actId="6549"/>
          <ac:spMkLst>
            <pc:docMk/>
            <pc:sldMk cId="1133971302" sldId="378"/>
            <ac:spMk id="5" creationId="{3BB7633E-3E6C-6373-9D5D-DF7793D2270F}"/>
          </ac:spMkLst>
        </pc:spChg>
      </pc:sldChg>
      <pc:sldChg chg="addSp delSp modSp new mod ord">
        <pc:chgData name="Gwinneth Kaminsky" userId="9bc8d13b-ef45-4f1a-a512-c27782e2ca4a" providerId="ADAL" clId="{DEA31105-A9FF-42DE-BAB3-3D3869632DA8}" dt="2025-03-25T18:31:22.222" v="5633" actId="1076"/>
        <pc:sldMkLst>
          <pc:docMk/>
          <pc:sldMk cId="95477811" sldId="379"/>
        </pc:sldMkLst>
        <pc:spChg chg="mod">
          <ac:chgData name="Gwinneth Kaminsky" userId="9bc8d13b-ef45-4f1a-a512-c27782e2ca4a" providerId="ADAL" clId="{DEA31105-A9FF-42DE-BAB3-3D3869632DA8}" dt="2025-03-25T18:26:54.202" v="5603" actId="207"/>
          <ac:spMkLst>
            <pc:docMk/>
            <pc:sldMk cId="95477811" sldId="379"/>
            <ac:spMk id="2" creationId="{5488B4F2-7084-CE9F-AC85-43024AAF9E65}"/>
          </ac:spMkLst>
        </pc:spChg>
        <pc:spChg chg="add mod">
          <ac:chgData name="Gwinneth Kaminsky" userId="9bc8d13b-ef45-4f1a-a512-c27782e2ca4a" providerId="ADAL" clId="{DEA31105-A9FF-42DE-BAB3-3D3869632DA8}" dt="2025-03-25T18:31:22.222" v="5633" actId="1076"/>
          <ac:spMkLst>
            <pc:docMk/>
            <pc:sldMk cId="95477811" sldId="379"/>
            <ac:spMk id="5" creationId="{6CCC0017-B94E-184A-A41D-F810828D1E07}"/>
          </ac:spMkLst>
        </pc:spChg>
      </pc:sldChg>
      <pc:sldChg chg="modSp mod">
        <pc:chgData name="Gwinneth Kaminsky" userId="9bc8d13b-ef45-4f1a-a512-c27782e2ca4a" providerId="ADAL" clId="{DEA31105-A9FF-42DE-BAB3-3D3869632DA8}" dt="2025-03-25T19:27:03.152" v="5655" actId="20577"/>
        <pc:sldMkLst>
          <pc:docMk/>
          <pc:sldMk cId="3824798410" sldId="380"/>
        </pc:sldMkLst>
        <pc:spChg chg="mod">
          <ac:chgData name="Gwinneth Kaminsky" userId="9bc8d13b-ef45-4f1a-a512-c27782e2ca4a" providerId="ADAL" clId="{DEA31105-A9FF-42DE-BAB3-3D3869632DA8}" dt="2025-03-25T18:23:47.454" v="5598" actId="207"/>
          <ac:spMkLst>
            <pc:docMk/>
            <pc:sldMk cId="3824798410" sldId="380"/>
            <ac:spMk id="2" creationId="{B1D0812F-9C71-450D-5F78-693CA15D88CB}"/>
          </ac:spMkLst>
        </pc:spChg>
        <pc:graphicFrameChg chg="modGraphic">
          <ac:chgData name="Gwinneth Kaminsky" userId="9bc8d13b-ef45-4f1a-a512-c27782e2ca4a" providerId="ADAL" clId="{DEA31105-A9FF-42DE-BAB3-3D3869632DA8}" dt="2025-03-25T19:27:03.152" v="5655" actId="20577"/>
          <ac:graphicFrameMkLst>
            <pc:docMk/>
            <pc:sldMk cId="3824798410" sldId="380"/>
            <ac:graphicFrameMk id="4" creationId="{3612F7DD-0BBA-B74B-556E-CE8CCB8BCC80}"/>
          </ac:graphicFrameMkLst>
        </pc:graphicFrameChg>
      </pc:sldChg>
      <pc:sldChg chg="addSp delSp modSp new mod">
        <pc:chgData name="Gwinneth Kaminsky" userId="9bc8d13b-ef45-4f1a-a512-c27782e2ca4a" providerId="ADAL" clId="{DEA31105-A9FF-42DE-BAB3-3D3869632DA8}" dt="2025-03-25T18:30:19.250" v="5631" actId="1038"/>
        <pc:sldMkLst>
          <pc:docMk/>
          <pc:sldMk cId="4057398316" sldId="381"/>
        </pc:sldMkLst>
        <pc:graphicFrameChg chg="add mod">
          <ac:chgData name="Gwinneth Kaminsky" userId="9bc8d13b-ef45-4f1a-a512-c27782e2ca4a" providerId="ADAL" clId="{DEA31105-A9FF-42DE-BAB3-3D3869632DA8}" dt="2025-03-25T18:30:19.250" v="5631" actId="1038"/>
          <ac:graphicFrameMkLst>
            <pc:docMk/>
            <pc:sldMk cId="4057398316" sldId="381"/>
            <ac:graphicFrameMk id="3" creationId="{FA0DDD1C-2DA6-A9B5-5A73-D18C45C19FE5}"/>
          </ac:graphicFrameMkLst>
        </pc:graphicFrameChg>
      </pc:sldChg>
    </pc:docChg>
  </pc:docChgLst>
  <pc:docChgLst>
    <pc:chgData name="Gwinneth Kaminsky" userId="9bc8d13b-ef45-4f1a-a512-c27782e2ca4a" providerId="ADAL" clId="{DC0B45FE-394D-488F-8EDE-632848BC144E}"/>
    <pc:docChg chg="undo redo custSel addSld delSld modSld sldOrd">
      <pc:chgData name="Gwinneth Kaminsky" userId="9bc8d13b-ef45-4f1a-a512-c27782e2ca4a" providerId="ADAL" clId="{DC0B45FE-394D-488F-8EDE-632848BC144E}" dt="2025-04-15T20:15:45.436" v="4627" actId="6549"/>
      <pc:docMkLst>
        <pc:docMk/>
      </pc:docMkLst>
      <pc:sldChg chg="addSp delSp modSp del mod">
        <pc:chgData name="Gwinneth Kaminsky" userId="9bc8d13b-ef45-4f1a-a512-c27782e2ca4a" providerId="ADAL" clId="{DC0B45FE-394D-488F-8EDE-632848BC144E}" dt="2025-04-15T16:16:26.976" v="3337" actId="47"/>
        <pc:sldMkLst>
          <pc:docMk/>
          <pc:sldMk cId="1158908893" sldId="307"/>
        </pc:sldMkLst>
        <pc:spChg chg="del mod">
          <ac:chgData name="Gwinneth Kaminsky" userId="9bc8d13b-ef45-4f1a-a512-c27782e2ca4a" providerId="ADAL" clId="{DC0B45FE-394D-488F-8EDE-632848BC144E}" dt="2025-04-15T16:16:16.866" v="3335" actId="21"/>
          <ac:spMkLst>
            <pc:docMk/>
            <pc:sldMk cId="1158908893" sldId="307"/>
            <ac:spMk id="2" creationId="{2EEFB7BF-2F12-4B03-8D05-69FD5E674CBB}"/>
          </ac:spMkLst>
        </pc:spChg>
        <pc:spChg chg="mod">
          <ac:chgData name="Gwinneth Kaminsky" userId="9bc8d13b-ef45-4f1a-a512-c27782e2ca4a" providerId="ADAL" clId="{DC0B45FE-394D-488F-8EDE-632848BC144E}" dt="2025-04-15T16:13:33.756" v="3329" actId="14100"/>
          <ac:spMkLst>
            <pc:docMk/>
            <pc:sldMk cId="1158908893" sldId="307"/>
            <ac:spMk id="3" creationId="{3FBC7AF2-3C69-43FA-95FD-AEC2F2B0C8D6}"/>
          </ac:spMkLst>
        </pc:spChg>
        <pc:spChg chg="add mod">
          <ac:chgData name="Gwinneth Kaminsky" userId="9bc8d13b-ef45-4f1a-a512-c27782e2ca4a" providerId="ADAL" clId="{DC0B45FE-394D-488F-8EDE-632848BC144E}" dt="2025-04-15T16:16:16.866" v="3335" actId="21"/>
          <ac:spMkLst>
            <pc:docMk/>
            <pc:sldMk cId="1158908893" sldId="307"/>
            <ac:spMk id="5" creationId="{C8AE0351-A7FA-91EC-DF21-EE508AF3F14D}"/>
          </ac:spMkLst>
        </pc:spChg>
      </pc:sldChg>
      <pc:sldChg chg="modSp mod">
        <pc:chgData name="Gwinneth Kaminsky" userId="9bc8d13b-ef45-4f1a-a512-c27782e2ca4a" providerId="ADAL" clId="{DC0B45FE-394D-488F-8EDE-632848BC144E}" dt="2025-04-11T16:48:50.039" v="1683" actId="255"/>
        <pc:sldMkLst>
          <pc:docMk/>
          <pc:sldMk cId="42689281" sldId="322"/>
        </pc:sldMkLst>
        <pc:spChg chg="mod">
          <ac:chgData name="Gwinneth Kaminsky" userId="9bc8d13b-ef45-4f1a-a512-c27782e2ca4a" providerId="ADAL" clId="{DC0B45FE-394D-488F-8EDE-632848BC144E}" dt="2025-04-11T16:48:50.039" v="1683" actId="255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DC0B45FE-394D-488F-8EDE-632848BC144E}" dt="2025-03-27T15:08:49.877" v="220" actId="20577"/>
          <ac:spMkLst>
            <pc:docMk/>
            <pc:sldMk cId="42689281" sldId="322"/>
            <ac:spMk id="4" creationId="{3F9E6E78-9DCC-4A95-843F-6DA2B7A9DB25}"/>
          </ac:spMkLst>
        </pc:spChg>
      </pc:sldChg>
      <pc:sldChg chg="addSp delSp modSp mod">
        <pc:chgData name="Gwinneth Kaminsky" userId="9bc8d13b-ef45-4f1a-a512-c27782e2ca4a" providerId="ADAL" clId="{DC0B45FE-394D-488F-8EDE-632848BC144E}" dt="2025-04-15T20:15:45.436" v="4627" actId="6549"/>
        <pc:sldMkLst>
          <pc:docMk/>
          <pc:sldMk cId="1199255036" sldId="332"/>
        </pc:sldMkLst>
        <pc:spChg chg="mod">
          <ac:chgData name="Gwinneth Kaminsky" userId="9bc8d13b-ef45-4f1a-a512-c27782e2ca4a" providerId="ADAL" clId="{DC0B45FE-394D-488F-8EDE-632848BC144E}" dt="2025-04-15T20:15:45.436" v="4627" actId="6549"/>
          <ac:spMkLst>
            <pc:docMk/>
            <pc:sldMk cId="1199255036" sldId="332"/>
            <ac:spMk id="2" creationId="{3696C801-FC19-4C12-89C5-118F6FF62F60}"/>
          </ac:spMkLst>
        </pc:spChg>
        <pc:spChg chg="add mod">
          <ac:chgData name="Gwinneth Kaminsky" userId="9bc8d13b-ef45-4f1a-a512-c27782e2ca4a" providerId="ADAL" clId="{DC0B45FE-394D-488F-8EDE-632848BC144E}" dt="2025-04-15T20:13:19.500" v="4578" actId="1036"/>
          <ac:spMkLst>
            <pc:docMk/>
            <pc:sldMk cId="1199255036" sldId="332"/>
            <ac:spMk id="3" creationId="{7A694F8A-2B47-8088-C1A9-D346E8CA505C}"/>
          </ac:spMkLst>
        </pc:spChg>
        <pc:spChg chg="add del mod">
          <ac:chgData name="Gwinneth Kaminsky" userId="9bc8d13b-ef45-4f1a-a512-c27782e2ca4a" providerId="ADAL" clId="{DC0B45FE-394D-488F-8EDE-632848BC144E}" dt="2025-04-15T19:57:49.879" v="4318" actId="478"/>
          <ac:spMkLst>
            <pc:docMk/>
            <pc:sldMk cId="1199255036" sldId="332"/>
            <ac:spMk id="4" creationId="{2EEFB7BF-2F12-4B03-8D05-69FD5E674CBB}"/>
          </ac:spMkLst>
        </pc:spChg>
        <pc:picChg chg="mod">
          <ac:chgData name="Gwinneth Kaminsky" userId="9bc8d13b-ef45-4f1a-a512-c27782e2ca4a" providerId="ADAL" clId="{DC0B45FE-394D-488F-8EDE-632848BC144E}" dt="2025-04-15T20:09:09.765" v="4534" actId="1038"/>
          <ac:picMkLst>
            <pc:docMk/>
            <pc:sldMk cId="1199255036" sldId="332"/>
            <ac:picMk id="11" creationId="{E8C361BC-9850-4C5C-8A9B-E5F155942211}"/>
          </ac:picMkLst>
        </pc:picChg>
      </pc:sldChg>
      <pc:sldChg chg="addSp modSp mod">
        <pc:chgData name="Gwinneth Kaminsky" userId="9bc8d13b-ef45-4f1a-a512-c27782e2ca4a" providerId="ADAL" clId="{DC0B45FE-394D-488F-8EDE-632848BC144E}" dt="2025-04-15T19:41:12.467" v="4032" actId="255"/>
        <pc:sldMkLst>
          <pc:docMk/>
          <pc:sldMk cId="1550661860" sldId="337"/>
        </pc:sldMkLst>
        <pc:spChg chg="add mod">
          <ac:chgData name="Gwinneth Kaminsky" userId="9bc8d13b-ef45-4f1a-a512-c27782e2ca4a" providerId="ADAL" clId="{DC0B45FE-394D-488F-8EDE-632848BC144E}" dt="2025-04-15T19:41:12.467" v="4032" actId="255"/>
          <ac:spMkLst>
            <pc:docMk/>
            <pc:sldMk cId="1550661860" sldId="337"/>
            <ac:spMk id="2" creationId="{5AA5EBB9-DD64-6C9E-77B7-A7FCEDB98848}"/>
          </ac:spMkLst>
        </pc:spChg>
        <pc:spChg chg="mod">
          <ac:chgData name="Gwinneth Kaminsky" userId="9bc8d13b-ef45-4f1a-a512-c27782e2ca4a" providerId="ADAL" clId="{DC0B45FE-394D-488F-8EDE-632848BC144E}" dt="2025-04-15T19:41:00.696" v="4031" actId="1076"/>
          <ac:spMkLst>
            <pc:docMk/>
            <pc:sldMk cId="1550661860" sldId="337"/>
            <ac:spMk id="3" creationId="{8AC4F7AB-E80C-4F48-A364-123AA2AF8ED2}"/>
          </ac:spMkLst>
        </pc:spChg>
      </pc:sldChg>
      <pc:sldChg chg="modSp del mod">
        <pc:chgData name="Gwinneth Kaminsky" userId="9bc8d13b-ef45-4f1a-a512-c27782e2ca4a" providerId="ADAL" clId="{DC0B45FE-394D-488F-8EDE-632848BC144E}" dt="2025-03-27T15:51:10.602" v="345" actId="47"/>
        <pc:sldMkLst>
          <pc:docMk/>
          <pc:sldMk cId="632107304" sldId="340"/>
        </pc:sldMkLst>
      </pc:sldChg>
      <pc:sldChg chg="modSp mod">
        <pc:chgData name="Gwinneth Kaminsky" userId="9bc8d13b-ef45-4f1a-a512-c27782e2ca4a" providerId="ADAL" clId="{DC0B45FE-394D-488F-8EDE-632848BC144E}" dt="2025-04-15T19:41:32.866" v="4033" actId="255"/>
        <pc:sldMkLst>
          <pc:docMk/>
          <pc:sldMk cId="2152958650" sldId="370"/>
        </pc:sldMkLst>
        <pc:spChg chg="mod">
          <ac:chgData name="Gwinneth Kaminsky" userId="9bc8d13b-ef45-4f1a-a512-c27782e2ca4a" providerId="ADAL" clId="{DC0B45FE-394D-488F-8EDE-632848BC144E}" dt="2025-04-15T19:41:32.866" v="4033" actId="255"/>
          <ac:spMkLst>
            <pc:docMk/>
            <pc:sldMk cId="2152958650" sldId="370"/>
            <ac:spMk id="2" creationId="{9B72C0F6-A9A9-C9BB-9135-CFE1AE76E60B}"/>
          </ac:spMkLst>
        </pc:spChg>
        <pc:graphicFrameChg chg="modGraphic">
          <ac:chgData name="Gwinneth Kaminsky" userId="9bc8d13b-ef45-4f1a-a512-c27782e2ca4a" providerId="ADAL" clId="{DC0B45FE-394D-488F-8EDE-632848BC144E}" dt="2025-04-15T19:23:33.969" v="3734" actId="12385"/>
          <ac:graphicFrameMkLst>
            <pc:docMk/>
            <pc:sldMk cId="2152958650" sldId="370"/>
            <ac:graphicFrameMk id="5" creationId="{3A5A3D49-E8A6-565B-973E-E4C032293B67}"/>
          </ac:graphicFrameMkLst>
        </pc:graphicFrameChg>
      </pc:sldChg>
      <pc:sldChg chg="modSp del mod ord">
        <pc:chgData name="Gwinneth Kaminsky" userId="9bc8d13b-ef45-4f1a-a512-c27782e2ca4a" providerId="ADAL" clId="{DC0B45FE-394D-488F-8EDE-632848BC144E}" dt="2025-04-15T19:19:47.396" v="3721" actId="47"/>
        <pc:sldMkLst>
          <pc:docMk/>
          <pc:sldMk cId="383502085" sldId="371"/>
        </pc:sldMkLst>
      </pc:sldChg>
      <pc:sldChg chg="del ord">
        <pc:chgData name="Gwinneth Kaminsky" userId="9bc8d13b-ef45-4f1a-a512-c27782e2ca4a" providerId="ADAL" clId="{DC0B45FE-394D-488F-8EDE-632848BC144E}" dt="2025-04-15T19:19:51.066" v="3722" actId="47"/>
        <pc:sldMkLst>
          <pc:docMk/>
          <pc:sldMk cId="1315936817" sldId="372"/>
        </pc:sldMkLst>
      </pc:sldChg>
      <pc:sldChg chg="modSp mod">
        <pc:chgData name="Gwinneth Kaminsky" userId="9bc8d13b-ef45-4f1a-a512-c27782e2ca4a" providerId="ADAL" clId="{DC0B45FE-394D-488F-8EDE-632848BC144E}" dt="2025-04-15T19:48:42.170" v="4139" actId="6549"/>
        <pc:sldMkLst>
          <pc:docMk/>
          <pc:sldMk cId="601376743" sldId="373"/>
        </pc:sldMkLst>
        <pc:spChg chg="mod">
          <ac:chgData name="Gwinneth Kaminsky" userId="9bc8d13b-ef45-4f1a-a512-c27782e2ca4a" providerId="ADAL" clId="{DC0B45FE-394D-488F-8EDE-632848BC144E}" dt="2025-04-15T19:48:42.170" v="4139" actId="6549"/>
          <ac:spMkLst>
            <pc:docMk/>
            <pc:sldMk cId="601376743" sldId="373"/>
            <ac:spMk id="3" creationId="{8D59BDC1-0B2C-D4B7-9F90-F4AE4C70DBE2}"/>
          </ac:spMkLst>
        </pc:spChg>
        <pc:spChg chg="mod">
          <ac:chgData name="Gwinneth Kaminsky" userId="9bc8d13b-ef45-4f1a-a512-c27782e2ca4a" providerId="ADAL" clId="{DC0B45FE-394D-488F-8EDE-632848BC144E}" dt="2025-04-15T19:34:47.877" v="3843" actId="14100"/>
          <ac:spMkLst>
            <pc:docMk/>
            <pc:sldMk cId="601376743" sldId="373"/>
            <ac:spMk id="5" creationId="{3B3680A5-AAE2-D598-CCC3-2B09FA9E6C50}"/>
          </ac:spMkLst>
        </pc:spChg>
        <pc:graphicFrameChg chg="mod modGraphic">
          <ac:chgData name="Gwinneth Kaminsky" userId="9bc8d13b-ef45-4f1a-a512-c27782e2ca4a" providerId="ADAL" clId="{DC0B45FE-394D-488F-8EDE-632848BC144E}" dt="2025-04-15T19:47:56.399" v="4116" actId="1076"/>
          <ac:graphicFrameMkLst>
            <pc:docMk/>
            <pc:sldMk cId="601376743" sldId="373"/>
            <ac:graphicFrameMk id="4" creationId="{565F873A-C06D-A966-9F42-025A298873E8}"/>
          </ac:graphicFrameMkLst>
        </pc:graphicFrameChg>
      </pc:sldChg>
      <pc:sldChg chg="modSp mod">
        <pc:chgData name="Gwinneth Kaminsky" userId="9bc8d13b-ef45-4f1a-a512-c27782e2ca4a" providerId="ADAL" clId="{DC0B45FE-394D-488F-8EDE-632848BC144E}" dt="2025-04-15T19:37:30.310" v="3932" actId="6549"/>
        <pc:sldMkLst>
          <pc:docMk/>
          <pc:sldMk cId="2414173074" sldId="377"/>
        </pc:sldMkLst>
        <pc:spChg chg="mod">
          <ac:chgData name="Gwinneth Kaminsky" userId="9bc8d13b-ef45-4f1a-a512-c27782e2ca4a" providerId="ADAL" clId="{DC0B45FE-394D-488F-8EDE-632848BC144E}" dt="2025-04-15T19:17:50.934" v="3720" actId="207"/>
          <ac:spMkLst>
            <pc:docMk/>
            <pc:sldMk cId="2414173074" sldId="377"/>
            <ac:spMk id="2" creationId="{0B2AA618-8FEB-478E-64A1-9AF47A29213E}"/>
          </ac:spMkLst>
        </pc:spChg>
        <pc:spChg chg="mod">
          <ac:chgData name="Gwinneth Kaminsky" userId="9bc8d13b-ef45-4f1a-a512-c27782e2ca4a" providerId="ADAL" clId="{DC0B45FE-394D-488F-8EDE-632848BC144E}" dt="2025-04-15T19:37:30.310" v="3932" actId="6549"/>
          <ac:spMkLst>
            <pc:docMk/>
            <pc:sldMk cId="2414173074" sldId="377"/>
            <ac:spMk id="3" creationId="{8611D9FD-6425-D23F-F333-C3FB73B79938}"/>
          </ac:spMkLst>
        </pc:spChg>
      </pc:sldChg>
      <pc:sldChg chg="modSp mod">
        <pc:chgData name="Gwinneth Kaminsky" userId="9bc8d13b-ef45-4f1a-a512-c27782e2ca4a" providerId="ADAL" clId="{DC0B45FE-394D-488F-8EDE-632848BC144E}" dt="2025-04-15T19:44:15.370" v="4088" actId="6549"/>
        <pc:sldMkLst>
          <pc:docMk/>
          <pc:sldMk cId="1133971302" sldId="378"/>
        </pc:sldMkLst>
        <pc:spChg chg="mod">
          <ac:chgData name="Gwinneth Kaminsky" userId="9bc8d13b-ef45-4f1a-a512-c27782e2ca4a" providerId="ADAL" clId="{DC0B45FE-394D-488F-8EDE-632848BC144E}" dt="2025-04-15T19:41:54.474" v="4036" actId="1076"/>
          <ac:spMkLst>
            <pc:docMk/>
            <pc:sldMk cId="1133971302" sldId="378"/>
            <ac:spMk id="2" creationId="{AF073A76-5D47-4B3B-FEEA-FE7A8751F7EA}"/>
          </ac:spMkLst>
        </pc:spChg>
        <pc:spChg chg="mod">
          <ac:chgData name="Gwinneth Kaminsky" userId="9bc8d13b-ef45-4f1a-a512-c27782e2ca4a" providerId="ADAL" clId="{DC0B45FE-394D-488F-8EDE-632848BC144E}" dt="2025-04-15T19:44:15.370" v="4088" actId="6549"/>
          <ac:spMkLst>
            <pc:docMk/>
            <pc:sldMk cId="1133971302" sldId="378"/>
            <ac:spMk id="5" creationId="{3BB7633E-3E6C-6373-9D5D-DF7793D2270F}"/>
          </ac:spMkLst>
        </pc:spChg>
      </pc:sldChg>
      <pc:sldChg chg="modSp mod">
        <pc:chgData name="Gwinneth Kaminsky" userId="9bc8d13b-ef45-4f1a-a512-c27782e2ca4a" providerId="ADAL" clId="{DC0B45FE-394D-488F-8EDE-632848BC144E}" dt="2025-04-15T19:50:26.601" v="4184" actId="207"/>
        <pc:sldMkLst>
          <pc:docMk/>
          <pc:sldMk cId="95477811" sldId="379"/>
        </pc:sldMkLst>
        <pc:spChg chg="mod">
          <ac:chgData name="Gwinneth Kaminsky" userId="9bc8d13b-ef45-4f1a-a512-c27782e2ca4a" providerId="ADAL" clId="{DC0B45FE-394D-488F-8EDE-632848BC144E}" dt="2025-04-15T19:50:14.164" v="4182" actId="255"/>
          <ac:spMkLst>
            <pc:docMk/>
            <pc:sldMk cId="95477811" sldId="379"/>
            <ac:spMk id="2" creationId="{5488B4F2-7084-CE9F-AC85-43024AAF9E65}"/>
          </ac:spMkLst>
        </pc:spChg>
        <pc:spChg chg="mod">
          <ac:chgData name="Gwinneth Kaminsky" userId="9bc8d13b-ef45-4f1a-a512-c27782e2ca4a" providerId="ADAL" clId="{DC0B45FE-394D-488F-8EDE-632848BC144E}" dt="2025-04-15T19:50:26.601" v="4184" actId="207"/>
          <ac:spMkLst>
            <pc:docMk/>
            <pc:sldMk cId="95477811" sldId="379"/>
            <ac:spMk id="5" creationId="{6CCC0017-B94E-184A-A41D-F810828D1E07}"/>
          </ac:spMkLst>
        </pc:spChg>
      </pc:sldChg>
      <pc:sldChg chg="delSp modSp mod">
        <pc:chgData name="Gwinneth Kaminsky" userId="9bc8d13b-ef45-4f1a-a512-c27782e2ca4a" providerId="ADAL" clId="{DC0B45FE-394D-488F-8EDE-632848BC144E}" dt="2025-04-15T19:26:07.479" v="3742"/>
        <pc:sldMkLst>
          <pc:docMk/>
          <pc:sldMk cId="3824798410" sldId="380"/>
        </pc:sldMkLst>
        <pc:spChg chg="mod">
          <ac:chgData name="Gwinneth Kaminsky" userId="9bc8d13b-ef45-4f1a-a512-c27782e2ca4a" providerId="ADAL" clId="{DC0B45FE-394D-488F-8EDE-632848BC144E}" dt="2025-04-15T19:24:10.099" v="3735" actId="207"/>
          <ac:spMkLst>
            <pc:docMk/>
            <pc:sldMk cId="3824798410" sldId="380"/>
            <ac:spMk id="2" creationId="{B1D0812F-9C71-450D-5F78-693CA15D88CB}"/>
          </ac:spMkLst>
        </pc:spChg>
        <pc:spChg chg="del mod">
          <ac:chgData name="Gwinneth Kaminsky" userId="9bc8d13b-ef45-4f1a-a512-c27782e2ca4a" providerId="ADAL" clId="{DC0B45FE-394D-488F-8EDE-632848BC144E}" dt="2025-04-15T19:26:07.479" v="3742"/>
          <ac:spMkLst>
            <pc:docMk/>
            <pc:sldMk cId="3824798410" sldId="380"/>
            <ac:spMk id="5" creationId="{5F796836-9983-BA65-5559-45DB180D44E6}"/>
          </ac:spMkLst>
        </pc:spChg>
        <pc:graphicFrameChg chg="mod modGraphic">
          <ac:chgData name="Gwinneth Kaminsky" userId="9bc8d13b-ef45-4f1a-a512-c27782e2ca4a" providerId="ADAL" clId="{DC0B45FE-394D-488F-8EDE-632848BC144E}" dt="2025-04-15T19:26:01.435" v="3738" actId="1076"/>
          <ac:graphicFrameMkLst>
            <pc:docMk/>
            <pc:sldMk cId="3824798410" sldId="380"/>
            <ac:graphicFrameMk id="4" creationId="{3612F7DD-0BBA-B74B-556E-CE8CCB8BCC80}"/>
          </ac:graphicFrameMkLst>
        </pc:graphicFrameChg>
      </pc:sldChg>
      <pc:sldChg chg="ord">
        <pc:chgData name="Gwinneth Kaminsky" userId="9bc8d13b-ef45-4f1a-a512-c27782e2ca4a" providerId="ADAL" clId="{DC0B45FE-394D-488F-8EDE-632848BC144E}" dt="2025-04-11T16:37:07.848" v="1446"/>
        <pc:sldMkLst>
          <pc:docMk/>
          <pc:sldMk cId="4057398316" sldId="381"/>
        </pc:sldMkLst>
      </pc:sldChg>
      <pc:sldChg chg="addSp delSp modSp new mod">
        <pc:chgData name="Gwinneth Kaminsky" userId="9bc8d13b-ef45-4f1a-a512-c27782e2ca4a" providerId="ADAL" clId="{DC0B45FE-394D-488F-8EDE-632848BC144E}" dt="2025-04-15T19:44:55.863" v="4097" actId="1037"/>
        <pc:sldMkLst>
          <pc:docMk/>
          <pc:sldMk cId="2290984820" sldId="382"/>
        </pc:sldMkLst>
        <pc:graphicFrameChg chg="add mod">
          <ac:chgData name="Gwinneth Kaminsky" userId="9bc8d13b-ef45-4f1a-a512-c27782e2ca4a" providerId="ADAL" clId="{DC0B45FE-394D-488F-8EDE-632848BC144E}" dt="2025-04-15T19:44:55.863" v="4097" actId="1037"/>
          <ac:graphicFrameMkLst>
            <pc:docMk/>
            <pc:sldMk cId="2290984820" sldId="382"/>
            <ac:graphicFrameMk id="5" creationId="{3731AE01-6407-391C-7342-64C6466BAF39}"/>
          </ac:graphicFrameMkLst>
        </pc:graphicFrameChg>
      </pc:sldChg>
      <pc:sldChg chg="delSp new mod">
        <pc:chgData name="Gwinneth Kaminsky" userId="9bc8d13b-ef45-4f1a-a512-c27782e2ca4a" providerId="ADAL" clId="{DC0B45FE-394D-488F-8EDE-632848BC144E}" dt="2025-04-15T16:15:25.350" v="3331" actId="478"/>
        <pc:sldMkLst>
          <pc:docMk/>
          <pc:sldMk cId="792977338" sldId="383"/>
        </pc:sldMkLst>
        <pc:spChg chg="del">
          <ac:chgData name="Gwinneth Kaminsky" userId="9bc8d13b-ef45-4f1a-a512-c27782e2ca4a" providerId="ADAL" clId="{DC0B45FE-394D-488F-8EDE-632848BC144E}" dt="2025-04-15T16:15:25.350" v="3331" actId="478"/>
          <ac:spMkLst>
            <pc:docMk/>
            <pc:sldMk cId="792977338" sldId="383"/>
            <ac:spMk id="2" creationId="{FBB7A0DE-EB21-1DF7-B123-EDC175F1E287}"/>
          </ac:spMkLst>
        </pc:spChg>
      </pc:sldChg>
    </pc:docChg>
  </pc:docChgLst>
  <pc:docChgLst>
    <pc:chgData name="Gwinneth Kaminsky" userId="9bc8d13b-ef45-4f1a-a512-c27782e2ca4a" providerId="ADAL" clId="{6E4F0A40-87E5-4141-A242-BD639FE1176D}"/>
    <pc:docChg chg="undo custSel addSld delSld modSld sldOrd">
      <pc:chgData name="Gwinneth Kaminsky" userId="9bc8d13b-ef45-4f1a-a512-c27782e2ca4a" providerId="ADAL" clId="{6E4F0A40-87E5-4141-A242-BD639FE1176D}" dt="2024-09-30T22:33:37.409" v="878" actId="20577"/>
      <pc:docMkLst>
        <pc:docMk/>
      </pc:docMkLst>
      <pc:sldChg chg="modSp mod">
        <pc:chgData name="Gwinneth Kaminsky" userId="9bc8d13b-ef45-4f1a-a512-c27782e2ca4a" providerId="ADAL" clId="{6E4F0A40-87E5-4141-A242-BD639FE1176D}" dt="2024-09-30T20:01:21.061" v="210" actId="1076"/>
        <pc:sldMkLst>
          <pc:docMk/>
          <pc:sldMk cId="42689281" sldId="322"/>
        </pc:sldMkLst>
      </pc:sldChg>
      <pc:sldChg chg="modSp mod">
        <pc:chgData name="Gwinneth Kaminsky" userId="9bc8d13b-ef45-4f1a-a512-c27782e2ca4a" providerId="ADAL" clId="{6E4F0A40-87E5-4141-A242-BD639FE1176D}" dt="2024-09-30T20:04:32.178" v="223" actId="21"/>
        <pc:sldMkLst>
          <pc:docMk/>
          <pc:sldMk cId="1550661860" sldId="337"/>
        </pc:sldMkLst>
      </pc:sldChg>
      <pc:sldChg chg="modSp mod">
        <pc:chgData name="Gwinneth Kaminsky" userId="9bc8d13b-ef45-4f1a-a512-c27782e2ca4a" providerId="ADAL" clId="{6E4F0A40-87E5-4141-A242-BD639FE1176D}" dt="2024-09-30T22:21:03.757" v="830" actId="20577"/>
        <pc:sldMkLst>
          <pc:docMk/>
          <pc:sldMk cId="632107304" sldId="340"/>
        </pc:sldMkLst>
      </pc:sldChg>
      <pc:sldChg chg="del">
        <pc:chgData name="Gwinneth Kaminsky" userId="9bc8d13b-ef45-4f1a-a512-c27782e2ca4a" providerId="ADAL" clId="{6E4F0A40-87E5-4141-A242-BD639FE1176D}" dt="2024-09-30T22:21:09.835" v="831" actId="47"/>
        <pc:sldMkLst>
          <pc:docMk/>
          <pc:sldMk cId="2832111025" sldId="341"/>
        </pc:sldMkLst>
      </pc:sldChg>
      <pc:sldChg chg="del">
        <pc:chgData name="Gwinneth Kaminsky" userId="9bc8d13b-ef45-4f1a-a512-c27782e2ca4a" providerId="ADAL" clId="{6E4F0A40-87E5-4141-A242-BD639FE1176D}" dt="2024-09-30T22:21:10.812" v="832" actId="47"/>
        <pc:sldMkLst>
          <pc:docMk/>
          <pc:sldMk cId="3312959605" sldId="342"/>
        </pc:sldMkLst>
      </pc:sldChg>
      <pc:sldChg chg="del">
        <pc:chgData name="Gwinneth Kaminsky" userId="9bc8d13b-ef45-4f1a-a512-c27782e2ca4a" providerId="ADAL" clId="{6E4F0A40-87E5-4141-A242-BD639FE1176D}" dt="2024-09-30T22:21:14.160" v="833" actId="47"/>
        <pc:sldMkLst>
          <pc:docMk/>
          <pc:sldMk cId="1314183283" sldId="343"/>
        </pc:sldMkLst>
      </pc:sldChg>
      <pc:sldChg chg="delSp mod">
        <pc:chgData name="Gwinneth Kaminsky" userId="9bc8d13b-ef45-4f1a-a512-c27782e2ca4a" providerId="ADAL" clId="{6E4F0A40-87E5-4141-A242-BD639FE1176D}" dt="2024-09-30T19:43:23.285" v="176" actId="478"/>
        <pc:sldMkLst>
          <pc:docMk/>
          <pc:sldMk cId="1362488272" sldId="346"/>
        </pc:sldMkLst>
      </pc:sldChg>
      <pc:sldChg chg="modSp mod">
        <pc:chgData name="Gwinneth Kaminsky" userId="9bc8d13b-ef45-4f1a-a512-c27782e2ca4a" providerId="ADAL" clId="{6E4F0A40-87E5-4141-A242-BD639FE1176D}" dt="2024-09-30T20:10:22.062" v="382" actId="20577"/>
        <pc:sldMkLst>
          <pc:docMk/>
          <pc:sldMk cId="1857743531" sldId="359"/>
        </pc:sldMkLst>
      </pc:sldChg>
      <pc:sldChg chg="del">
        <pc:chgData name="Gwinneth Kaminsky" userId="9bc8d13b-ef45-4f1a-a512-c27782e2ca4a" providerId="ADAL" clId="{6E4F0A40-87E5-4141-A242-BD639FE1176D}" dt="2024-09-30T19:42:38.364" v="162" actId="47"/>
        <pc:sldMkLst>
          <pc:docMk/>
          <pc:sldMk cId="134773928" sldId="360"/>
        </pc:sldMkLst>
      </pc:sldChg>
      <pc:sldChg chg="del">
        <pc:chgData name="Gwinneth Kaminsky" userId="9bc8d13b-ef45-4f1a-a512-c27782e2ca4a" providerId="ADAL" clId="{6E4F0A40-87E5-4141-A242-BD639FE1176D}" dt="2024-09-30T21:31:14.449" v="537" actId="47"/>
        <pc:sldMkLst>
          <pc:docMk/>
          <pc:sldMk cId="3594912618" sldId="364"/>
        </pc:sldMkLst>
      </pc:sldChg>
      <pc:sldChg chg="delSp new del mod ord">
        <pc:chgData name="Gwinneth Kaminsky" userId="9bc8d13b-ef45-4f1a-a512-c27782e2ca4a" providerId="ADAL" clId="{6E4F0A40-87E5-4141-A242-BD639FE1176D}" dt="2024-09-30T19:44:46.027" v="183" actId="47"/>
        <pc:sldMkLst>
          <pc:docMk/>
          <pc:sldMk cId="63989243" sldId="365"/>
        </pc:sldMkLst>
      </pc:sldChg>
      <pc:sldChg chg="new del">
        <pc:chgData name="Gwinneth Kaminsky" userId="9bc8d13b-ef45-4f1a-a512-c27782e2ca4a" providerId="ADAL" clId="{6E4F0A40-87E5-4141-A242-BD639FE1176D}" dt="2024-09-30T19:44:47.229" v="184" actId="47"/>
        <pc:sldMkLst>
          <pc:docMk/>
          <pc:sldMk cId="2397418129" sldId="366"/>
        </pc:sldMkLst>
      </pc:sldChg>
      <pc:sldChg chg="modSp new mod">
        <pc:chgData name="Gwinneth Kaminsky" userId="9bc8d13b-ef45-4f1a-a512-c27782e2ca4a" providerId="ADAL" clId="{6E4F0A40-87E5-4141-A242-BD639FE1176D}" dt="2024-09-30T19:45:37.656" v="193"/>
        <pc:sldMkLst>
          <pc:docMk/>
          <pc:sldMk cId="503855148" sldId="367"/>
        </pc:sldMkLst>
      </pc:sldChg>
      <pc:sldChg chg="delSp modSp new mod">
        <pc:chgData name="Gwinneth Kaminsky" userId="9bc8d13b-ef45-4f1a-a512-c27782e2ca4a" providerId="ADAL" clId="{6E4F0A40-87E5-4141-A242-BD639FE1176D}" dt="2024-09-30T20:06:00.367" v="248" actId="20577"/>
        <pc:sldMkLst>
          <pc:docMk/>
          <pc:sldMk cId="102134654" sldId="368"/>
        </pc:sldMkLst>
      </pc:sldChg>
      <pc:sldChg chg="new del">
        <pc:chgData name="Gwinneth Kaminsky" userId="9bc8d13b-ef45-4f1a-a512-c27782e2ca4a" providerId="ADAL" clId="{6E4F0A40-87E5-4141-A242-BD639FE1176D}" dt="2024-09-30T20:04:45.063" v="225" actId="680"/>
        <pc:sldMkLst>
          <pc:docMk/>
          <pc:sldMk cId="2625967246" sldId="368"/>
        </pc:sldMkLst>
      </pc:sldChg>
      <pc:sldChg chg="delSp modSp new mod">
        <pc:chgData name="Gwinneth Kaminsky" userId="9bc8d13b-ef45-4f1a-a512-c27782e2ca4a" providerId="ADAL" clId="{6E4F0A40-87E5-4141-A242-BD639FE1176D}" dt="2024-09-30T20:08:45.070" v="311" actId="478"/>
        <pc:sldMkLst>
          <pc:docMk/>
          <pc:sldMk cId="83332605" sldId="369"/>
        </pc:sldMkLst>
      </pc:sldChg>
      <pc:sldChg chg="delSp modSp new del mod">
        <pc:chgData name="Gwinneth Kaminsky" userId="9bc8d13b-ef45-4f1a-a512-c27782e2ca4a" providerId="ADAL" clId="{6E4F0A40-87E5-4141-A242-BD639FE1176D}" dt="2024-09-30T20:07:36.495" v="270" actId="47"/>
        <pc:sldMkLst>
          <pc:docMk/>
          <pc:sldMk cId="4250264899" sldId="369"/>
        </pc:sldMkLst>
      </pc:sldChg>
      <pc:sldChg chg="addSp delSp modSp new mod">
        <pc:chgData name="Gwinneth Kaminsky" userId="9bc8d13b-ef45-4f1a-a512-c27782e2ca4a" providerId="ADAL" clId="{6E4F0A40-87E5-4141-A242-BD639FE1176D}" dt="2024-09-30T20:19:41.526" v="536" actId="1076"/>
        <pc:sldMkLst>
          <pc:docMk/>
          <pc:sldMk cId="2152958650" sldId="370"/>
        </pc:sldMkLst>
      </pc:sldChg>
      <pc:sldChg chg="addSp delSp modSp new mod">
        <pc:chgData name="Gwinneth Kaminsky" userId="9bc8d13b-ef45-4f1a-a512-c27782e2ca4a" providerId="ADAL" clId="{6E4F0A40-87E5-4141-A242-BD639FE1176D}" dt="2024-09-30T21:51:13.365" v="633" actId="478"/>
        <pc:sldMkLst>
          <pc:docMk/>
          <pc:sldMk cId="383502085" sldId="371"/>
        </pc:sldMkLst>
      </pc:sldChg>
      <pc:sldChg chg="delSp modSp new mod">
        <pc:chgData name="Gwinneth Kaminsky" userId="9bc8d13b-ef45-4f1a-a512-c27782e2ca4a" providerId="ADAL" clId="{6E4F0A40-87E5-4141-A242-BD639FE1176D}" dt="2024-09-30T21:51:07.325" v="632" actId="478"/>
        <pc:sldMkLst>
          <pc:docMk/>
          <pc:sldMk cId="1315936817" sldId="372"/>
        </pc:sldMkLst>
      </pc:sldChg>
      <pc:sldChg chg="delSp modSp new mod">
        <pc:chgData name="Gwinneth Kaminsky" userId="9bc8d13b-ef45-4f1a-a512-c27782e2ca4a" providerId="ADAL" clId="{6E4F0A40-87E5-4141-A242-BD639FE1176D}" dt="2024-09-30T22:31:05.581" v="851" actId="478"/>
        <pc:sldMkLst>
          <pc:docMk/>
          <pc:sldMk cId="601376743" sldId="373"/>
        </pc:sldMkLst>
      </pc:sldChg>
      <pc:sldChg chg="addSp delSp modSp new del mod">
        <pc:chgData name="Gwinneth Kaminsky" userId="9bc8d13b-ef45-4f1a-a512-c27782e2ca4a" providerId="ADAL" clId="{6E4F0A40-87E5-4141-A242-BD639FE1176D}" dt="2024-09-30T22:11:39.017" v="829" actId="47"/>
        <pc:sldMkLst>
          <pc:docMk/>
          <pc:sldMk cId="4289188066" sldId="373"/>
        </pc:sldMkLst>
      </pc:sldChg>
      <pc:sldChg chg="delSp modSp new mod">
        <pc:chgData name="Gwinneth Kaminsky" userId="9bc8d13b-ef45-4f1a-a512-c27782e2ca4a" providerId="ADAL" clId="{6E4F0A40-87E5-4141-A242-BD639FE1176D}" dt="2024-09-30T22:32:00.763" v="855" actId="478"/>
        <pc:sldMkLst>
          <pc:docMk/>
          <pc:sldMk cId="2932729360" sldId="374"/>
        </pc:sldMkLst>
      </pc:sldChg>
      <pc:sldChg chg="modSp new mod">
        <pc:chgData name="Gwinneth Kaminsky" userId="9bc8d13b-ef45-4f1a-a512-c27782e2ca4a" providerId="ADAL" clId="{6E4F0A40-87E5-4141-A242-BD639FE1176D}" dt="2024-09-30T22:33:37.409" v="878" actId="20577"/>
        <pc:sldMkLst>
          <pc:docMk/>
          <pc:sldMk cId="1282549526" sldId="3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AD06F3-701D-43FB-BAC4-0C0E329F5630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A61FBB-3CC6-4E58-9AAE-A3BCC338D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1FBB-3CC6-4E58-9AAE-A3BCC338D2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1FBB-3CC6-4E58-9AAE-A3BCC338D27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5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9B4114-D26D-4F50-9596-54C95662B1B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175197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8A193-B9BF-488F-8FEC-BD6B9FDD0CBC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670F7-48C5-4B68-AE77-F548F5E4B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61099-0FAF-40C1-B18F-5C555B7B3A9A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A4672-18B0-4217-8474-AD30D5CD6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1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BE9B1-FBE4-46C0-B7C2-AED94379D21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C6D2C-51C3-4C31-A9F7-3272D77AFE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56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841A-3A80-4476-AF96-D07659697101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959C3-F4CA-4BCD-97F0-730B4C1F52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F6FC5E-8CE6-4E78-BF43-9DACCBD8DE9B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243494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5296A-C5BF-463E-9A26-D6042A0DAD56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261232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DDEB-962A-46E3-8885-E8BB96C28FD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6B022-E18D-41E4-BE0F-3A281FD8B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0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257FB-0A02-42E8-BF35-A648B6754AF3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6CA38-4E1C-4EE5-B294-0A4C60ED57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D63CA-9132-4275-9B75-1F60E8A096A5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C84E-0ED8-4C84-839B-51ADBC61E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C80CA-4A1E-4F1E-9912-F9C27C18E380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214B4-4C23-4153-9D37-76F4CC51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2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0564-B8A4-4B76-9B5D-C7772925020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205E1-9164-48EB-99DB-F4DB33DEB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0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A8C50-3BA7-488C-A19D-9DE426F6C8F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7D5FB-7D9D-4A6A-84DA-8EB7B5546F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9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785801-1F86-4864-A178-89A474DAF2D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4/15/2025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D24E6E-78CD-443A-81AF-9570C0F099E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6C801-FC19-4C12-89C5-118F6FF6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42951"/>
            <a:ext cx="3328737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Community Development and Urban Planning Committee Meeting</a:t>
            </a: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April 16</a:t>
            </a:r>
            <a:r>
              <a:rPr lang="en-US" sz="32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, 2025</a:t>
            </a: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1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Substitute No. 1 </a:t>
            </a:r>
            <a:br>
              <a:rPr lang="en-US" sz="31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1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to </a:t>
            </a:r>
            <a:br>
              <a:rPr lang="en-US" sz="31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1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Ord. 25-013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361BC-9850-4C5C-8A9B-E5F155942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56" y="306922"/>
            <a:ext cx="1844194" cy="182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E6E78-9DCC-4A95-843F-6DA2B7A9DB25}"/>
              </a:ext>
            </a:extLst>
          </p:cNvPr>
          <p:cNvSpPr txBox="1"/>
          <p:nvPr/>
        </p:nvSpPr>
        <p:spPr>
          <a:xfrm>
            <a:off x="4102459" y="2132672"/>
            <a:ext cx="4471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Proposed Amendments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to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Wilmington’s Zoning Code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to Regulate Recreational Marijuana in the 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City of Wilmington </a:t>
            </a:r>
          </a:p>
        </p:txBody>
      </p:sp>
    </p:spTree>
    <p:extLst>
      <p:ext uri="{BB962C8B-B14F-4D97-AF65-F5344CB8AC3E}">
        <p14:creationId xmlns:p14="http://schemas.microsoft.com/office/powerpoint/2010/main" val="4268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6C801-FC19-4C12-89C5-118F6FF6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3" y="1154651"/>
            <a:ext cx="3249230" cy="54589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SUMMARY</a:t>
            </a:r>
            <a:b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4000" kern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___</a:t>
            </a:r>
            <a:b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b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Substitute No. 1</a:t>
            </a:r>
            <a:br>
              <a:rPr lang="en-US" sz="3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to</a:t>
            </a:r>
            <a:br>
              <a:rPr lang="en-US" sz="3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Ordinance 25-013</a:t>
            </a:r>
            <a:br>
              <a:rPr lang="en-US" sz="4000" kern="120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4000" kern="1200">
                <a:solidFill>
                  <a:schemeClr val="bg1"/>
                </a:solidFill>
                <a:latin typeface="Franklin Gothic Medium" panose="020B0603020102020204" pitchFamily="34" charset="0"/>
              </a:rPr>
              <a:t>____</a:t>
            </a:r>
            <a:br>
              <a:rPr lang="en-US" sz="3000" kern="1200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br>
              <a:rPr lang="en-US" sz="30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000" kern="12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ntroduced for </a:t>
            </a:r>
            <a:br>
              <a:rPr lang="en-US" sz="3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1</a:t>
            </a:r>
            <a:r>
              <a:rPr lang="en-US" sz="3000" baseline="30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st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 and 2</a:t>
            </a:r>
            <a:r>
              <a:rPr lang="en-US" sz="3000" baseline="30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nd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 Reading </a:t>
            </a:r>
            <a:br>
              <a:rPr lang="en-US" sz="3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April 3</a:t>
            </a:r>
            <a:r>
              <a:rPr lang="en-US" sz="3000" baseline="300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rd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br>
              <a:rPr lang="en-US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</a:br>
            <a:endParaRPr lang="en-US" sz="3100" kern="1200" dirty="0">
              <a:solidFill>
                <a:schemeClr val="tx1">
                  <a:lumMod val="95000"/>
                  <a:lumOff val="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361BC-9850-4C5C-8A9B-E5F155942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73" y="4617098"/>
            <a:ext cx="1785189" cy="17673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94F8A-2B47-8088-C1A9-D346E8CA5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895" y="590029"/>
            <a:ext cx="5296250" cy="4036287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Legislation 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  <a:t>Amends Zoning Code</a:t>
            </a:r>
          </a:p>
          <a:p>
            <a:pPr marL="0" indent="0" algn="ctr">
              <a:buNone/>
            </a:pP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  <a:t>to regulate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  <a:t>Recreational Marijuana Uses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  <a:t>in the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  <a:t>City of Wilmington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  <a:t>in accordance with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  <a:t>State Enabling Legislation</a:t>
            </a:r>
            <a:b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</a:br>
            <a:endParaRPr lang="en-US" u="sng" dirty="0"/>
          </a:p>
          <a:p>
            <a:pPr marL="0" indent="0">
              <a:buNone/>
            </a:pPr>
            <a:r>
              <a:rPr lang="en-US" dirty="0"/>
              <a:t>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925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977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A0DDD1C-2DA6-A9B5-5A73-D18C45C19F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95406"/>
              </p:ext>
            </p:extLst>
          </p:nvPr>
        </p:nvGraphicFramePr>
        <p:xfrm>
          <a:off x="479425" y="98424"/>
          <a:ext cx="8131175" cy="6793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7088908" imgH="22631400" progId="AcroExch.Document.DC">
                  <p:embed/>
                </p:oleObj>
              </mc:Choice>
              <mc:Fallback>
                <p:oleObj name="Acrobat Document" r:id="rId2" imgW="27088908" imgH="22631400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A0DDD1C-2DA6-A9B5-5A73-D18C45C19F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9425" y="98424"/>
                        <a:ext cx="8131175" cy="6793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739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4F7AB-E80C-4F48-A364-123AA2AF8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2" y="1130552"/>
            <a:ext cx="8164896" cy="5387944"/>
          </a:xfrm>
        </p:spPr>
        <p:txBody>
          <a:bodyPr/>
          <a:lstStyle/>
          <a:p>
            <a:pPr lvl="1" indent="-342900"/>
            <a:r>
              <a:rPr lang="en-US" sz="2400" b="0" i="0" u="none" strike="noStrike" baseline="0" dirty="0"/>
              <a:t>Sub. No. 1 to Ord. 25-013 addresses the location and operation of non-medical, recreational marijuana uses within the City, consistent with 2023 state enabling laws</a:t>
            </a:r>
            <a:br>
              <a:rPr lang="en-US" sz="2400" b="0" i="0" u="none" strike="noStrike" baseline="0" dirty="0"/>
            </a:br>
            <a:endParaRPr lang="en-US" sz="2400" b="0" i="0" u="none" strike="noStrike" baseline="0" dirty="0"/>
          </a:p>
          <a:p>
            <a:pPr lvl="1" indent="-342900"/>
            <a:r>
              <a:rPr lang="en-US" sz="2400" dirty="0"/>
              <a:t>A</a:t>
            </a:r>
            <a:r>
              <a:rPr lang="en-US" sz="2400" b="0" i="0" u="none" strike="noStrike" baseline="0" dirty="0"/>
              <a:t>mendments to the Zoning Code identify specific zoning districts where four types of marijuana uses can operate, either by M-O-R or as Special Exception uses: </a:t>
            </a:r>
          </a:p>
          <a:p>
            <a:pPr marL="400050" lvl="1" indent="0">
              <a:buNone/>
            </a:pPr>
            <a:r>
              <a:rPr lang="en-US" sz="2400" b="0" i="0" u="none" strike="noStrike" baseline="0" dirty="0"/>
              <a:t>		-cultivation		</a:t>
            </a:r>
            <a:r>
              <a:rPr lang="en-US" sz="2400" dirty="0"/>
              <a:t>-manufacturing</a:t>
            </a:r>
            <a:endParaRPr lang="en-US" sz="2400" b="0" i="0" u="none" strike="noStrike" baseline="0" dirty="0"/>
          </a:p>
          <a:p>
            <a:pPr marL="400050" lvl="1" indent="0">
              <a:buNone/>
            </a:pPr>
            <a:r>
              <a:rPr lang="en-US" sz="2400" dirty="0"/>
              <a:t>		-</a:t>
            </a:r>
            <a:r>
              <a:rPr lang="en-US" sz="2400" b="0" i="0" u="none" strike="noStrike" baseline="0" dirty="0"/>
              <a:t>testing</a:t>
            </a:r>
            <a:r>
              <a:rPr lang="en-US" sz="2400" dirty="0"/>
              <a:t>		-</a:t>
            </a:r>
            <a:r>
              <a:rPr lang="en-US" sz="2400" b="0" i="0" u="none" strike="noStrike" baseline="0" dirty="0"/>
              <a:t>retail</a:t>
            </a:r>
          </a:p>
          <a:p>
            <a:pPr lvl="1" indent="-342900"/>
            <a:endParaRPr lang="en-US" sz="2400" b="0" i="0" u="none" strike="noStrike" baseline="0" dirty="0"/>
          </a:p>
          <a:p>
            <a:pPr lvl="1" indent="-342900"/>
            <a:r>
              <a:rPr lang="en-US" sz="2400" b="0" i="0" u="none" strike="noStrike" baseline="0" dirty="0"/>
              <a:t>Regulations are established for these uses</a:t>
            </a:r>
            <a:endParaRPr lang="en-US" sz="1800" b="0" i="0" u="none" strike="noStrike" baseline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A5EBB9-DD64-6C9E-77B7-A7FCEDB98848}"/>
              </a:ext>
            </a:extLst>
          </p:cNvPr>
          <p:cNvSpPr txBox="1"/>
          <p:nvPr/>
        </p:nvSpPr>
        <p:spPr>
          <a:xfrm>
            <a:off x="2267523" y="235390"/>
            <a:ext cx="4458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Marijuana Legislation</a:t>
            </a:r>
          </a:p>
        </p:txBody>
      </p:sp>
    </p:spTree>
    <p:extLst>
      <p:ext uri="{BB962C8B-B14F-4D97-AF65-F5344CB8AC3E}">
        <p14:creationId xmlns:p14="http://schemas.microsoft.com/office/powerpoint/2010/main" val="155066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C0F6-A9A9-C9BB-9135-CFE1AE76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sz="36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Uses Allowed Under Current Code</a:t>
            </a:r>
            <a:br>
              <a:rPr lang="en-US" sz="36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6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Without Amendments (“Do Nothing”)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5A3D49-E8A6-565B-973E-E4C032293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285084"/>
              </p:ext>
            </p:extLst>
          </p:nvPr>
        </p:nvGraphicFramePr>
        <p:xfrm>
          <a:off x="228600" y="1600200"/>
          <a:ext cx="8686800" cy="50631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9948">
                  <a:extLst>
                    <a:ext uri="{9D8B030D-6E8A-4147-A177-3AD203B41FA5}">
                      <a16:colId xmlns:a16="http://schemas.microsoft.com/office/drawing/2014/main" val="4036580440"/>
                    </a:ext>
                  </a:extLst>
                </a:gridCol>
                <a:gridCol w="3342227">
                  <a:extLst>
                    <a:ext uri="{9D8B030D-6E8A-4147-A177-3AD203B41FA5}">
                      <a16:colId xmlns:a16="http://schemas.microsoft.com/office/drawing/2014/main" val="3458477838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3544928173"/>
                    </a:ext>
                  </a:extLst>
                </a:gridCol>
              </a:tblGrid>
              <a:tr h="6239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Type of Use License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Permitted Matter of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Permitted as Special Exception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76591"/>
                  </a:ext>
                </a:extLst>
              </a:tr>
              <a:tr h="802257">
                <a:tc>
                  <a:txBody>
                    <a:bodyPr/>
                    <a:lstStyle/>
                    <a:p>
                      <a:r>
                        <a:rPr lang="en-US" sz="2400" b="1" u="none" strike="noStrike" baseline="0"/>
                        <a:t>Cultivation</a:t>
                      </a:r>
                    </a:p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u="none" strike="noStrike" baseline="0"/>
                        <a:t>C-5, M-1, M-2</a:t>
                      </a:r>
                      <a:endParaRPr lang="en-US" sz="2400" b="1" u="none" strike="noStrike" baseline="0"/>
                    </a:p>
                    <a:p>
                      <a:r>
                        <a:rPr lang="pl-PL" sz="2400" b="1" u="none" strike="noStrike" baseline="0"/>
                        <a:t>W-1, W-2, W-3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25420"/>
                  </a:ext>
                </a:extLst>
              </a:tr>
              <a:tr h="1069675">
                <a:tc>
                  <a:txBody>
                    <a:bodyPr/>
                    <a:lstStyle/>
                    <a:p>
                      <a:r>
                        <a:rPr lang="en-US" sz="2400" b="1" u="none" strike="noStrike" baseline="0"/>
                        <a:t>Product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u="none" strike="noStrike" baseline="0"/>
                        <a:t>C-5</a:t>
                      </a:r>
                      <a:r>
                        <a:rPr lang="en-US" sz="2400" b="1" u="none" strike="noStrike" baseline="0"/>
                        <a:t>, </a:t>
                      </a:r>
                      <a:r>
                        <a:rPr lang="pl-PL" sz="2400" b="1" u="none" strike="noStrike" baseline="0"/>
                        <a:t>M-1, M-2</a:t>
                      </a:r>
                      <a:endParaRPr lang="en-US" sz="2400" b="1" u="none" strike="noStrike" baseline="0"/>
                    </a:p>
                    <a:p>
                      <a:r>
                        <a:rPr lang="pl-PL" sz="2400" b="1" u="none" strike="noStrike" baseline="0"/>
                        <a:t>W-1, W-2, W-3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324340"/>
                  </a:ext>
                </a:extLst>
              </a:tr>
              <a:tr h="1158815">
                <a:tc>
                  <a:txBody>
                    <a:bodyPr/>
                    <a:lstStyle/>
                    <a:p>
                      <a:r>
                        <a:rPr lang="en-US" sz="2400" b="1" u="none" strike="noStrike" baseline="0"/>
                        <a:t>Product Testing Facility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u="none" strike="noStrike" baseline="0"/>
                        <a:t>M-1, M-2</a:t>
                      </a:r>
                      <a:endParaRPr lang="en-US" sz="2400" b="1" u="none" strike="noStrike" baseline="0"/>
                    </a:p>
                    <a:p>
                      <a:r>
                        <a:rPr lang="pl-PL" sz="2400" b="1" u="none" strike="noStrike" baseline="0"/>
                        <a:t>W-1, W-2, W-3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C-2A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416097"/>
                  </a:ext>
                </a:extLst>
              </a:tr>
              <a:tr h="1069675">
                <a:tc>
                  <a:txBody>
                    <a:bodyPr/>
                    <a:lstStyle/>
                    <a:p>
                      <a:r>
                        <a:rPr lang="en-US" sz="2400" b="1" u="none" strike="noStrike" baseline="0"/>
                        <a:t>Retail Operation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u="none" strike="noStrike" baseline="0"/>
                        <a:t>C-1, C-1A, C-2, C-2A C-3, C-4</a:t>
                      </a:r>
                      <a:r>
                        <a:rPr lang="en-US" sz="2400" b="1" u="none" strike="noStrike" baseline="0"/>
                        <a:t>,</a:t>
                      </a:r>
                      <a:r>
                        <a:rPr lang="pl-PL" sz="2400" b="1" u="none" strike="noStrike" baseline="0"/>
                        <a:t> C-5, C-6</a:t>
                      </a:r>
                      <a:endParaRPr lang="en-US" sz="2400" b="1" u="none" strike="noStrike" baseline="0"/>
                    </a:p>
                    <a:p>
                      <a:r>
                        <a:rPr lang="pl-PL" sz="2400" b="1" u="none" strike="noStrike" baseline="0"/>
                        <a:t>M-1, M-2, W-2, W-</a:t>
                      </a:r>
                      <a:r>
                        <a:rPr lang="en-US" sz="2400" b="1" u="none" strike="noStrike" baseline="0"/>
                        <a:t>4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baseline="0" dirty="0"/>
                        <a:t>R-3, R-5A1, R-5B R-5C</a:t>
                      </a:r>
                    </a:p>
                    <a:p>
                      <a:r>
                        <a:rPr lang="en-US" sz="2400" b="1" u="none" strike="noStrike" baseline="0" dirty="0"/>
                        <a:t>W-1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8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95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73A76-5D47-4B3B-FEEA-FE7A8751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2940"/>
            <a:ext cx="77724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Efforts To 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7633E-3E6C-6373-9D5D-DF7793D2270F}"/>
              </a:ext>
            </a:extLst>
          </p:cNvPr>
          <p:cNvSpPr txBox="1"/>
          <p:nvPr/>
        </p:nvSpPr>
        <p:spPr>
          <a:xfrm>
            <a:off x="366665" y="1541353"/>
            <a:ext cx="841066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400" b="1" dirty="0"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October 2024		2 Planning Commission Special Meetings</a:t>
            </a:r>
          </a:p>
          <a:p>
            <a:pPr marL="0" marR="0"/>
            <a:r>
              <a:rPr lang="en-US" sz="2400" b="1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			- </a:t>
            </a:r>
            <a:r>
              <a:rPr lang="en-US" sz="2000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CPC Res. 8-24 As Amended</a:t>
            </a:r>
          </a:p>
          <a:p>
            <a:pPr marL="0" marR="0"/>
            <a:r>
              <a:rPr lang="en-US" sz="2000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			- CPC Res. 8-24 As Amended/Further Amended</a:t>
            </a:r>
          </a:p>
          <a:p>
            <a:pPr marL="0" marR="0"/>
            <a:endParaRPr lang="en-US" sz="2000" dirty="0">
              <a:latin typeface="Franklin Gothic Medium" panose="020B0603020102020204" pitchFamily="34" charset="0"/>
              <a:ea typeface="MingLiU-ExtB" panose="02020500000000000000" pitchFamily="18" charset="-120"/>
            </a:endParaRPr>
          </a:p>
          <a:p>
            <a:pPr marL="0" marR="0"/>
            <a:r>
              <a:rPr lang="en-US" sz="2400" b="1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December 2024	No Action Taken on Legislation</a:t>
            </a:r>
          </a:p>
          <a:p>
            <a:endParaRPr lang="en-US" sz="2400" b="1" dirty="0">
              <a:latin typeface="Franklin Gothic Medium" panose="020B0603020102020204" pitchFamily="34" charset="0"/>
              <a:ea typeface="MingLiU-ExtB" panose="02020500000000000000" pitchFamily="18" charset="-120"/>
            </a:endParaRPr>
          </a:p>
          <a:p>
            <a:r>
              <a:rPr lang="en-US" sz="2400" b="1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February 2025	Ordinance 25-004 (Interim Measure)</a:t>
            </a:r>
          </a:p>
          <a:p>
            <a:pPr lvl="5"/>
            <a:r>
              <a:rPr lang="en-US" sz="2000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	- S</a:t>
            </a:r>
            <a:r>
              <a:rPr lang="en-US" sz="2000" dirty="0"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uspended issuance of business licenses for </a:t>
            </a:r>
          </a:p>
          <a:p>
            <a:pPr lvl="5"/>
            <a:r>
              <a:rPr lang="en-US" sz="2000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	</a:t>
            </a:r>
            <a:r>
              <a:rPr lang="en-US" sz="2000" dirty="0"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retail marijuana stores</a:t>
            </a:r>
          </a:p>
          <a:p>
            <a:pPr lvl="5"/>
            <a:r>
              <a:rPr lang="en-US" sz="2000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	- 90-day period</a:t>
            </a:r>
            <a:endParaRPr lang="en-US" sz="2000" dirty="0">
              <a:effectLst/>
              <a:latin typeface="Franklin Gothic Medium" panose="020B0603020102020204" pitchFamily="34" charset="0"/>
              <a:ea typeface="MingLiU-ExtB" panose="02020500000000000000" pitchFamily="18" charset="-120"/>
            </a:endParaRPr>
          </a:p>
          <a:p>
            <a:pPr lvl="5"/>
            <a:r>
              <a:rPr lang="en-US" sz="2000" dirty="0"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	- Prohibits establishment of marijuana retail </a:t>
            </a:r>
          </a:p>
          <a:p>
            <a:pPr lvl="5"/>
            <a:r>
              <a:rPr lang="en-US" sz="2000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	</a:t>
            </a:r>
            <a:r>
              <a:rPr lang="en-US" sz="2000" dirty="0"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stores within City while legislation is refined </a:t>
            </a:r>
            <a:endParaRPr lang="en-US" sz="2400" dirty="0">
              <a:effectLst/>
              <a:latin typeface="Franklin Gothic Medium" panose="020B0603020102020204" pitchFamily="34" charset="0"/>
              <a:ea typeface="MingLiU-ExtB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3971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DC2B2-A261-DD64-70A3-33F548BC0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0812F-9C71-450D-5F78-693CA15D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59" y="117764"/>
            <a:ext cx="8338242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Substitute No. 1 to Ordinance 25-013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(Per CPC Res. 3-25, March 2025)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12F7DD-0BBA-B74B-556E-CE8CCB8BC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545446"/>
              </p:ext>
            </p:extLst>
          </p:nvPr>
        </p:nvGraphicFramePr>
        <p:xfrm>
          <a:off x="611516" y="1690022"/>
          <a:ext cx="7948128" cy="448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57992771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122487378"/>
                    </a:ext>
                  </a:extLst>
                </a:gridCol>
                <a:gridCol w="1774232">
                  <a:extLst>
                    <a:ext uri="{9D8B030D-6E8A-4147-A177-3AD203B41FA5}">
                      <a16:colId xmlns:a16="http://schemas.microsoft.com/office/drawing/2014/main" val="85715883"/>
                    </a:ext>
                  </a:extLst>
                </a:gridCol>
                <a:gridCol w="1373296">
                  <a:extLst>
                    <a:ext uri="{9D8B030D-6E8A-4147-A177-3AD203B41FA5}">
                      <a16:colId xmlns:a16="http://schemas.microsoft.com/office/drawing/2014/main" val="1459410085"/>
                    </a:ext>
                  </a:extLst>
                </a:gridCol>
              </a:tblGrid>
              <a:tr h="4013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Type of Use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Permitted as Matter of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Permitted as Special Exception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Buffer 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73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Cultivation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C-5, </a:t>
                      </a:r>
                      <a:r>
                        <a:rPr lang="en-US" sz="2400" b="1" dirty="0"/>
                        <a:t>M-1, M-2</a:t>
                      </a:r>
                    </a:p>
                    <a:p>
                      <a:r>
                        <a:rPr lang="en-US" sz="2400" b="1" dirty="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-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300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76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Product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C-5, </a:t>
                      </a:r>
                      <a:r>
                        <a:rPr lang="en-US" sz="2400" b="1" dirty="0"/>
                        <a:t>M-1, M-2</a:t>
                      </a:r>
                    </a:p>
                    <a:p>
                      <a:r>
                        <a:rPr lang="en-US" sz="2400" b="1" dirty="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-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300 feet</a:t>
                      </a:r>
                    </a:p>
                    <a:p>
                      <a:endParaRPr lang="en-US" sz="2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103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Retail 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C-5, </a:t>
                      </a:r>
                      <a:r>
                        <a:rPr lang="en-US" sz="2400" b="1" dirty="0"/>
                        <a:t>M-1, M-2  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W-4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300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52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Product Testing Facility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C-5, </a:t>
                      </a:r>
                      <a:r>
                        <a:rPr lang="en-US" sz="2400" b="1" dirty="0"/>
                        <a:t>M-1, M-2</a:t>
                      </a:r>
                    </a:p>
                    <a:p>
                      <a:r>
                        <a:rPr lang="en-US" sz="2400" b="1" dirty="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W-4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300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33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79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731AE01-6407-391C-7342-64C6466BAF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126041"/>
              </p:ext>
            </p:extLst>
          </p:nvPr>
        </p:nvGraphicFramePr>
        <p:xfrm>
          <a:off x="461724" y="-13617"/>
          <a:ext cx="8229600" cy="6875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7088908" imgH="22631400" progId="Acrobat.Document.DC">
                  <p:embed/>
                </p:oleObj>
              </mc:Choice>
              <mc:Fallback>
                <p:oleObj name="Acrobat Document" r:id="rId2" imgW="27088908" imgH="226314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731AE01-6407-391C-7342-64C6466BAF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1724" y="-13617"/>
                        <a:ext cx="8229600" cy="6875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984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BDC1-0B2C-D4B7-9F90-F4AE4C70D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9" y="941561"/>
            <a:ext cx="8931246" cy="2906162"/>
          </a:xfrm>
        </p:spPr>
        <p:txBody>
          <a:bodyPr/>
          <a:lstStyle/>
          <a:p>
            <a:r>
              <a:rPr lang="en-US" sz="20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Parking Requirements are covered in Zoning Code for:</a:t>
            </a:r>
          </a:p>
          <a:p>
            <a:pPr lvl="1"/>
            <a:r>
              <a:rPr lang="en-US" sz="2000" dirty="0"/>
              <a:t>Product Manufacturing / C</a:t>
            </a:r>
            <a:r>
              <a:rPr lang="en-US" sz="2000" b="0" i="0" u="none" strike="noStrike" baseline="0" dirty="0"/>
              <a:t>ultivation:  </a:t>
            </a:r>
            <a:r>
              <a:rPr lang="en-US" sz="1600" b="0" i="0" u="none" strike="noStrike" baseline="0" dirty="0"/>
              <a:t>“manufacturing” parking requirements apply</a:t>
            </a:r>
          </a:p>
          <a:p>
            <a:pPr lvl="1"/>
            <a:r>
              <a:rPr lang="en-US" sz="2000" b="0" i="0" u="none" strike="noStrike" baseline="0" dirty="0"/>
              <a:t>Marijuana Retail:  </a:t>
            </a:r>
            <a:r>
              <a:rPr lang="en-US" sz="1600" dirty="0"/>
              <a:t>“retail store” parking requirements apply</a:t>
            </a:r>
            <a:endParaRPr lang="en-US" sz="1050" dirty="0"/>
          </a:p>
          <a:p>
            <a:pPr marL="0" indent="0">
              <a:buNone/>
            </a:pPr>
            <a:endParaRPr lang="en-US" sz="1050" b="0" i="0" u="none" strike="noStrike" baseline="0" dirty="0"/>
          </a:p>
          <a:p>
            <a:r>
              <a:rPr lang="en-US" sz="20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Establish Parking Requirements for “marijuana product testing facilities”</a:t>
            </a:r>
          </a:p>
          <a:p>
            <a:pPr lvl="1"/>
            <a:r>
              <a:rPr lang="en-US" sz="2000" b="0" i="0" u="none" strike="noStrike" baseline="0" dirty="0"/>
              <a:t>Parking Requirements created for “laboratory, research and testing facilities”</a:t>
            </a:r>
          </a:p>
          <a:p>
            <a:pPr lvl="1"/>
            <a:endParaRPr lang="en-US" sz="2000" dirty="0"/>
          </a:p>
          <a:p>
            <a:pPr marL="0" indent="0" algn="ctr">
              <a:buNone/>
            </a:pPr>
            <a:r>
              <a:rPr lang="en-US" sz="1400" b="1" i="0" u="none" strike="noStrike" baseline="0" dirty="0"/>
              <a:t>Article X - Off Street Parking, Loading and Unloading Space</a:t>
            </a:r>
          </a:p>
          <a:p>
            <a:pPr marL="0" indent="0">
              <a:buNone/>
            </a:pPr>
            <a:endParaRPr lang="en-US" sz="1800" b="0" i="0" u="none" strike="noStrike" baseline="0" dirty="0"/>
          </a:p>
          <a:p>
            <a:endParaRPr lang="en-US" sz="1800" b="0" i="0" u="none" strike="noStrike" baseline="0" dirty="0"/>
          </a:p>
          <a:p>
            <a:pPr lvl="1"/>
            <a:endParaRPr lang="en-US" sz="1400" b="0" i="0" u="none" strike="noStrike" baseline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5F873A-C06D-A966-9F42-025A29887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109925"/>
              </p:ext>
            </p:extLst>
          </p:nvPr>
        </p:nvGraphicFramePr>
        <p:xfrm>
          <a:off x="1294456" y="4046899"/>
          <a:ext cx="6532452" cy="24200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66226">
                  <a:extLst>
                    <a:ext uri="{9D8B030D-6E8A-4147-A177-3AD203B41FA5}">
                      <a16:colId xmlns:a16="http://schemas.microsoft.com/office/drawing/2014/main" val="4086817593"/>
                    </a:ext>
                  </a:extLst>
                </a:gridCol>
                <a:gridCol w="3266226">
                  <a:extLst>
                    <a:ext uri="{9D8B030D-6E8A-4147-A177-3AD203B41FA5}">
                      <a16:colId xmlns:a16="http://schemas.microsoft.com/office/drawing/2014/main" val="1668221985"/>
                    </a:ext>
                  </a:extLst>
                </a:gridCol>
              </a:tblGrid>
              <a:tr h="7058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 and District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Amount of Parking Space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002735"/>
                  </a:ext>
                </a:extLst>
              </a:tr>
              <a:tr h="705852">
                <a:tc>
                  <a:txBody>
                    <a:bodyPr/>
                    <a:lstStyle/>
                    <a:p>
                      <a:r>
                        <a:rPr lang="en-US" b="1" i="1" u="sng" dirty="0"/>
                        <a:t>Laboratory, Research and Testing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49964"/>
                  </a:ext>
                </a:extLst>
              </a:tr>
              <a:tr h="1008360">
                <a:tc>
                  <a:txBody>
                    <a:bodyPr/>
                    <a:lstStyle/>
                    <a:p>
                      <a:r>
                        <a:rPr lang="en-US" b="1" i="1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C-5, </a:t>
                      </a:r>
                      <a:r>
                        <a:rPr lang="en-US" b="1" i="1" u="sng" dirty="0"/>
                        <a:t>M-1, M-2, W-1, W-2, W-3</a:t>
                      </a:r>
                    </a:p>
                    <a:p>
                      <a:r>
                        <a:rPr lang="en-US" b="1" i="1" u="sng" dirty="0"/>
                        <a:t>W-4 (if approved by ZBA)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u="sng" dirty="0"/>
                        <a:t>The greater of 1 space per employee or 1 space per 2000 square feet of gross floor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9152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3680A5-AAE2-D598-CCC3-2B09FA9E6C50}"/>
              </a:ext>
            </a:extLst>
          </p:cNvPr>
          <p:cNvSpPr txBox="1"/>
          <p:nvPr/>
        </p:nvSpPr>
        <p:spPr>
          <a:xfrm>
            <a:off x="344031" y="164700"/>
            <a:ext cx="8437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Additional Code Amendments: Parking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7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B4F2-7084-CE9F-AC85-43024AAF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8229"/>
            <a:ext cx="77724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Additional Code Amendments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C0017-B94E-184A-A41D-F810828D1E07}"/>
              </a:ext>
            </a:extLst>
          </p:cNvPr>
          <p:cNvSpPr txBox="1"/>
          <p:nvPr/>
        </p:nvSpPr>
        <p:spPr>
          <a:xfrm>
            <a:off x="457200" y="1690062"/>
            <a:ext cx="822960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anose="020B0603020102020204" pitchFamily="34" charset="0"/>
              </a:rPr>
              <a:t>Section 48-2. Definitions</a:t>
            </a:r>
          </a:p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	</a:t>
            </a:r>
          </a:p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	- </a:t>
            </a:r>
            <a:r>
              <a:rPr lang="en-US" sz="2200" dirty="0">
                <a:latin typeface="Franklin Gothic Medium" panose="020B0603020102020204" pitchFamily="34" charset="0"/>
              </a:rPr>
              <a:t>Establishes definitions of marijuana related terminology 	consistent with state code</a:t>
            </a:r>
            <a:endParaRPr lang="en-US" sz="2200" b="0" i="0" u="none" strike="noStrike" baseline="0" dirty="0">
              <a:latin typeface="Franklin Gothic Medium" panose="020B0603020102020204" pitchFamily="34" charset="0"/>
            </a:endParaRPr>
          </a:p>
          <a:p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Franklin Gothic Medium" panose="020B0603020102020204" pitchFamily="34" charset="0"/>
              <a:ea typeface="MingLiU-ExtB" panose="02020500000000000000" pitchFamily="18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Chapter 5. Business License Requirements</a:t>
            </a:r>
          </a:p>
          <a:p>
            <a:r>
              <a:rPr lang="en-US" sz="2200" b="1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	</a:t>
            </a:r>
          </a:p>
          <a:p>
            <a:r>
              <a:rPr lang="en-US" sz="2200" b="1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	- </a:t>
            </a:r>
            <a:r>
              <a:rPr lang="en-US" sz="2200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Business Licenses required for </a:t>
            </a:r>
            <a:r>
              <a:rPr lang="en-US" sz="2200" dirty="0"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four types of licensed 	marijuana </a:t>
            </a:r>
            <a:r>
              <a:rPr lang="en-US" sz="2200" dirty="0">
                <a:latin typeface="Franklin Gothic Medium" panose="020B0603020102020204" pitchFamily="34" charset="0"/>
                <a:ea typeface="MingLiU-ExtB" panose="02020500000000000000" pitchFamily="18" charset="-120"/>
              </a:rPr>
              <a:t>uses</a:t>
            </a:r>
          </a:p>
          <a:p>
            <a:r>
              <a:rPr lang="en-US" sz="2200" dirty="0"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	- Procedures spelled out in City Code </a:t>
            </a:r>
          </a:p>
          <a:p>
            <a:r>
              <a:rPr lang="en-US" sz="2200" dirty="0">
                <a:effectLst/>
                <a:latin typeface="Franklin Gothic Medium" panose="020B0603020102020204" pitchFamily="34" charset="0"/>
                <a:ea typeface="MingLiU-ExtB" panose="02020500000000000000" pitchFamily="18" charset="-120"/>
              </a:rPr>
              <a:t>	</a:t>
            </a:r>
            <a:endParaRPr lang="en-US" sz="2200" b="0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95477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A618-8FEB-478E-64A1-9AF47A29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015"/>
            <a:ext cx="91440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Summary of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D9FD-6425-D23F-F333-C3FB73B7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42" y="1484014"/>
            <a:ext cx="8105115" cy="5373986"/>
          </a:xfrm>
        </p:spPr>
        <p:txBody>
          <a:bodyPr/>
          <a:lstStyle/>
          <a:p>
            <a:r>
              <a:rPr lang="en-US" sz="2400" dirty="0"/>
              <a:t>Any marijuana use must maintain 300 feet buffer from residential districts and schools K-12</a:t>
            </a:r>
          </a:p>
          <a:p>
            <a:r>
              <a:rPr lang="en-US" sz="2400" dirty="0"/>
              <a:t>No marijuana uses permitted in any residential or commercial districts except C-5 </a:t>
            </a:r>
          </a:p>
          <a:p>
            <a:r>
              <a:rPr lang="en-US" sz="2400" dirty="0"/>
              <a:t>All 4 types of uses permitted in C-5,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M-1, M-2, W-1, W-2, W-3.  Retail / testing allowed in W-4 as special exception</a:t>
            </a:r>
          </a:p>
          <a:p>
            <a:r>
              <a:rPr lang="en-US" sz="2400" dirty="0"/>
              <a:t>All marijuana uses must obtain city business license</a:t>
            </a:r>
          </a:p>
          <a:p>
            <a:r>
              <a:rPr lang="en-US" sz="2400" dirty="0"/>
              <a:t>Parking measures established </a:t>
            </a:r>
          </a:p>
          <a:p>
            <a:r>
              <a:rPr lang="en-US" sz="2400" dirty="0"/>
              <a:t>Related state definitions established in Zoning Code</a:t>
            </a:r>
          </a:p>
          <a:p>
            <a:r>
              <a:rPr lang="en-US" sz="2400" dirty="0"/>
              <a:t>Marijuana consumption not permitted in public spaces, including parks, or in vehicles</a:t>
            </a:r>
          </a:p>
        </p:txBody>
      </p:sp>
    </p:spTree>
    <p:extLst>
      <p:ext uri="{BB962C8B-B14F-4D97-AF65-F5344CB8AC3E}">
        <p14:creationId xmlns:p14="http://schemas.microsoft.com/office/powerpoint/2010/main" val="24141730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707</Words>
  <Application>Microsoft Office PowerPoint</Application>
  <PresentationFormat>On-screen Show (4:3)</PresentationFormat>
  <Paragraphs>116</Paragraphs>
  <Slides>12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Franklin Gothic Medium</vt:lpstr>
      <vt:lpstr>Lucida Sans</vt:lpstr>
      <vt:lpstr>Times New Roman</vt:lpstr>
      <vt:lpstr>Default Design</vt:lpstr>
      <vt:lpstr>Acrobat Document</vt:lpstr>
      <vt:lpstr>Community Development and Urban Planning Committee Meeting  April 16, 2025  Substitute No. 1  to  Ord. 25-013</vt:lpstr>
      <vt:lpstr>PowerPoint Presentation</vt:lpstr>
      <vt:lpstr>Uses Allowed Under Current Code Without Amendments (“Do Nothing”)</vt:lpstr>
      <vt:lpstr>Efforts To Date</vt:lpstr>
      <vt:lpstr>Substitute No. 1 to Ordinance 25-013 (Per CPC Res. 3-25, March 2025)</vt:lpstr>
      <vt:lpstr>PowerPoint Presentation</vt:lpstr>
      <vt:lpstr>PowerPoint Presentation</vt:lpstr>
      <vt:lpstr>Additional Code Amendments</vt:lpstr>
      <vt:lpstr>Summary of Proposal</vt:lpstr>
      <vt:lpstr>SUMMARY ___  Substitute No. 1 to Ordinance 25-013 ____  Introduced for  1st and 2nd Reading  April 3rd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City Planning Commission February 19, 2019  Resolution 1-19</dc:title>
  <dc:creator>Gwinneth Kaminsky</dc:creator>
  <cp:lastModifiedBy>Gwinneth Kaminsky</cp:lastModifiedBy>
  <cp:revision>1</cp:revision>
  <cp:lastPrinted>2019-02-19T21:59:01Z</cp:lastPrinted>
  <dcterms:created xsi:type="dcterms:W3CDTF">2019-02-19T15:51:07Z</dcterms:created>
  <dcterms:modified xsi:type="dcterms:W3CDTF">2025-04-15T20:15:48Z</dcterms:modified>
</cp:coreProperties>
</file>