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8"/>
  </p:notesMasterIdLst>
  <p:handoutMasterIdLst>
    <p:handoutMasterId r:id="rId19"/>
  </p:handoutMasterIdLst>
  <p:sldIdLst>
    <p:sldId id="264" r:id="rId2"/>
    <p:sldId id="336" r:id="rId3"/>
    <p:sldId id="337" r:id="rId4"/>
    <p:sldId id="338" r:id="rId5"/>
    <p:sldId id="339" r:id="rId6"/>
    <p:sldId id="340" r:id="rId7"/>
    <p:sldId id="341" r:id="rId8"/>
    <p:sldId id="342" r:id="rId9"/>
    <p:sldId id="343" r:id="rId10"/>
    <p:sldId id="344" r:id="rId11"/>
    <p:sldId id="345" r:id="rId12"/>
    <p:sldId id="348" r:id="rId13"/>
    <p:sldId id="346" r:id="rId14"/>
    <p:sldId id="347" r:id="rId15"/>
    <p:sldId id="350" r:id="rId16"/>
    <p:sldId id="349" r:id="rId17"/>
  </p:sldIdLst>
  <p:sldSz cx="9144000" cy="6858000" type="screen4x3"/>
  <p:notesSz cx="6950075" cy="9236075"/>
  <p:defaultTextStyle>
    <a:defPPr>
      <a:defRPr lang="en-US"/>
    </a:defPPr>
    <a:lvl1pPr algn="l" rtl="0" eaLnBrk="0" fontAlgn="base" hangingPunct="0">
      <a:spcBef>
        <a:spcPct val="0"/>
      </a:spcBef>
      <a:spcAft>
        <a:spcPct val="0"/>
      </a:spcAft>
      <a:defRPr sz="4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4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4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4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4400" kern="1200">
        <a:solidFill>
          <a:schemeClr val="tx1"/>
        </a:solidFill>
        <a:latin typeface="Times" panose="02020603050405020304" pitchFamily="18" charset="0"/>
        <a:ea typeface="+mn-ea"/>
        <a:cs typeface="+mn-cs"/>
      </a:defRPr>
    </a:lvl5pPr>
    <a:lvl6pPr marL="2286000" algn="l" defTabSz="914400" rtl="0" eaLnBrk="1" latinLnBrk="0" hangingPunct="1">
      <a:defRPr sz="4400" kern="1200">
        <a:solidFill>
          <a:schemeClr val="tx1"/>
        </a:solidFill>
        <a:latin typeface="Times" panose="02020603050405020304" pitchFamily="18" charset="0"/>
        <a:ea typeface="+mn-ea"/>
        <a:cs typeface="+mn-cs"/>
      </a:defRPr>
    </a:lvl6pPr>
    <a:lvl7pPr marL="2743200" algn="l" defTabSz="914400" rtl="0" eaLnBrk="1" latinLnBrk="0" hangingPunct="1">
      <a:defRPr sz="4400" kern="1200">
        <a:solidFill>
          <a:schemeClr val="tx1"/>
        </a:solidFill>
        <a:latin typeface="Times" panose="02020603050405020304" pitchFamily="18" charset="0"/>
        <a:ea typeface="+mn-ea"/>
        <a:cs typeface="+mn-cs"/>
      </a:defRPr>
    </a:lvl7pPr>
    <a:lvl8pPr marL="3200400" algn="l" defTabSz="914400" rtl="0" eaLnBrk="1" latinLnBrk="0" hangingPunct="1">
      <a:defRPr sz="4400" kern="1200">
        <a:solidFill>
          <a:schemeClr val="tx1"/>
        </a:solidFill>
        <a:latin typeface="Times" panose="02020603050405020304" pitchFamily="18" charset="0"/>
        <a:ea typeface="+mn-ea"/>
        <a:cs typeface="+mn-cs"/>
      </a:defRPr>
    </a:lvl8pPr>
    <a:lvl9pPr marL="3657600" algn="l" defTabSz="914400" rtl="0" eaLnBrk="1" latinLnBrk="0" hangingPunct="1">
      <a:defRPr sz="4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1859">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FF0000"/>
    <a:srgbClr val="FF6600"/>
    <a:srgbClr val="CC9900"/>
    <a:srgbClr val="FCC704"/>
    <a:srgbClr val="FCE404"/>
    <a:srgbClr val="FB8C05"/>
    <a:srgbClr val="FBD205"/>
    <a:srgbClr val="F7DB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9283" autoAdjust="0"/>
  </p:normalViewPr>
  <p:slideViewPr>
    <p:cSldViewPr snapToGrid="0" snapToObjects="1">
      <p:cViewPr varScale="1">
        <p:scale>
          <a:sx n="85" d="100"/>
          <a:sy n="85" d="100"/>
        </p:scale>
        <p:origin x="606" y="78"/>
      </p:cViewPr>
      <p:guideLst>
        <p:guide orient="horz" pos="1859"/>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snapToObjects="1">
      <p:cViewPr varScale="1">
        <p:scale>
          <a:sx n="60" d="100"/>
          <a:sy n="60" d="100"/>
        </p:scale>
        <p:origin x="-2478" y="-7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9CA61E57-E149-BECF-3861-A5BF86B1AACC}"/>
              </a:ext>
            </a:extLst>
          </p:cNvPr>
          <p:cNvSpPr>
            <a:spLocks noGrp="1" noChangeArrowheads="1"/>
          </p:cNvSpPr>
          <p:nvPr>
            <p:ph type="hdr" sz="quarter"/>
          </p:nvPr>
        </p:nvSpPr>
        <p:spPr bwMode="auto">
          <a:xfrm>
            <a:off x="0" y="0"/>
            <a:ext cx="3011699" cy="46180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defRPr sz="1200">
                <a:latin typeface="Times" charset="0"/>
              </a:defRPr>
            </a:lvl1pPr>
          </a:lstStyle>
          <a:p>
            <a:pPr>
              <a:defRPr/>
            </a:pPr>
            <a:endParaRPr lang="en-US"/>
          </a:p>
        </p:txBody>
      </p:sp>
      <p:sp>
        <p:nvSpPr>
          <p:cNvPr id="116739" name="Rectangle 3">
            <a:extLst>
              <a:ext uri="{FF2B5EF4-FFF2-40B4-BE49-F238E27FC236}">
                <a16:creationId xmlns:a16="http://schemas.microsoft.com/office/drawing/2014/main" id="{C48FE9B5-DD93-71BC-E73D-405DE6848923}"/>
              </a:ext>
            </a:extLst>
          </p:cNvPr>
          <p:cNvSpPr>
            <a:spLocks noGrp="1" noChangeArrowheads="1"/>
          </p:cNvSpPr>
          <p:nvPr>
            <p:ph type="dt" sz="quarter" idx="1"/>
          </p:nvPr>
        </p:nvSpPr>
        <p:spPr bwMode="auto">
          <a:xfrm>
            <a:off x="3936768" y="0"/>
            <a:ext cx="3011699" cy="46180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a:defRPr sz="1200">
                <a:latin typeface="Times" charset="0"/>
              </a:defRPr>
            </a:lvl1pPr>
          </a:lstStyle>
          <a:p>
            <a:pPr>
              <a:defRPr/>
            </a:pPr>
            <a:endParaRPr lang="en-US"/>
          </a:p>
        </p:txBody>
      </p:sp>
      <p:sp>
        <p:nvSpPr>
          <p:cNvPr id="116740" name="Rectangle 4">
            <a:extLst>
              <a:ext uri="{FF2B5EF4-FFF2-40B4-BE49-F238E27FC236}">
                <a16:creationId xmlns:a16="http://schemas.microsoft.com/office/drawing/2014/main" id="{3465BC09-AF86-F73C-19AD-DDB8D807D7EB}"/>
              </a:ext>
            </a:extLst>
          </p:cNvPr>
          <p:cNvSpPr>
            <a:spLocks noGrp="1" noChangeArrowheads="1"/>
          </p:cNvSpPr>
          <p:nvPr>
            <p:ph type="ftr" sz="quarter" idx="2"/>
          </p:nvPr>
        </p:nvSpPr>
        <p:spPr bwMode="auto">
          <a:xfrm>
            <a:off x="0" y="8772668"/>
            <a:ext cx="3011699" cy="461804"/>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defRPr sz="1200">
                <a:latin typeface="Times" charset="0"/>
              </a:defRPr>
            </a:lvl1pPr>
          </a:lstStyle>
          <a:p>
            <a:pPr>
              <a:defRPr/>
            </a:pPr>
            <a:endParaRPr lang="en-US"/>
          </a:p>
        </p:txBody>
      </p:sp>
      <p:sp>
        <p:nvSpPr>
          <p:cNvPr id="116741" name="Rectangle 5">
            <a:extLst>
              <a:ext uri="{FF2B5EF4-FFF2-40B4-BE49-F238E27FC236}">
                <a16:creationId xmlns:a16="http://schemas.microsoft.com/office/drawing/2014/main" id="{1145EA9F-EDE3-3DA0-50A9-848AF1160BAF}"/>
              </a:ext>
            </a:extLst>
          </p:cNvPr>
          <p:cNvSpPr>
            <a:spLocks noGrp="1" noChangeArrowheads="1"/>
          </p:cNvSpPr>
          <p:nvPr>
            <p:ph type="sldNum" sz="quarter" idx="3"/>
          </p:nvPr>
        </p:nvSpPr>
        <p:spPr bwMode="auto">
          <a:xfrm>
            <a:off x="3936768" y="8772668"/>
            <a:ext cx="3011699" cy="461804"/>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a:defRPr sz="1200"/>
            </a:lvl1pPr>
          </a:lstStyle>
          <a:p>
            <a:pPr>
              <a:defRPr/>
            </a:pPr>
            <a:fld id="{2D21FFD6-468D-4CA9-8129-6613774B33E7}"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73028AAB-69F0-F1D4-E9AA-2C9CD7DBEC8A}"/>
              </a:ext>
            </a:extLst>
          </p:cNvPr>
          <p:cNvSpPr>
            <a:spLocks noGrp="1" noChangeArrowheads="1"/>
          </p:cNvSpPr>
          <p:nvPr>
            <p:ph type="hdr" sz="quarter"/>
          </p:nvPr>
        </p:nvSpPr>
        <p:spPr bwMode="auto">
          <a:xfrm>
            <a:off x="0" y="0"/>
            <a:ext cx="3011699" cy="46180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22531" name="Rectangle 3">
            <a:extLst>
              <a:ext uri="{FF2B5EF4-FFF2-40B4-BE49-F238E27FC236}">
                <a16:creationId xmlns:a16="http://schemas.microsoft.com/office/drawing/2014/main" id="{AFA81DAB-EDFA-39A4-FEBE-F4CA699CB796}"/>
              </a:ext>
            </a:extLst>
          </p:cNvPr>
          <p:cNvSpPr>
            <a:spLocks noGrp="1" noChangeArrowheads="1"/>
          </p:cNvSpPr>
          <p:nvPr>
            <p:ph type="dt" idx="1"/>
          </p:nvPr>
        </p:nvSpPr>
        <p:spPr bwMode="auto">
          <a:xfrm>
            <a:off x="3938376" y="0"/>
            <a:ext cx="3011699" cy="46180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4100" name="Rectangle 4">
            <a:extLst>
              <a:ext uri="{FF2B5EF4-FFF2-40B4-BE49-F238E27FC236}">
                <a16:creationId xmlns:a16="http://schemas.microsoft.com/office/drawing/2014/main" id="{81EBFE62-3A01-1884-557E-69B3C9E807B0}"/>
              </a:ext>
            </a:extLst>
          </p:cNvPr>
          <p:cNvSpPr>
            <a:spLocks noGrp="1" noRot="1" noChangeAspect="1" noChangeArrowheads="1" noTextEdit="1"/>
          </p:cNvSpPr>
          <p:nvPr>
            <p:ph type="sldImg" idx="2"/>
          </p:nvPr>
        </p:nvSpPr>
        <p:spPr bwMode="auto">
          <a:xfrm>
            <a:off x="1165225" y="692150"/>
            <a:ext cx="46196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a:extLst>
              <a:ext uri="{FF2B5EF4-FFF2-40B4-BE49-F238E27FC236}">
                <a16:creationId xmlns:a16="http://schemas.microsoft.com/office/drawing/2014/main" id="{3C6E9DE3-9BF5-0FD1-A1FB-BD206F1A1C6E}"/>
              </a:ext>
            </a:extLst>
          </p:cNvPr>
          <p:cNvSpPr>
            <a:spLocks noGrp="1" noChangeArrowheads="1"/>
          </p:cNvSpPr>
          <p:nvPr>
            <p:ph type="body" sz="quarter" idx="3"/>
          </p:nvPr>
        </p:nvSpPr>
        <p:spPr bwMode="auto">
          <a:xfrm>
            <a:off x="926677" y="4387136"/>
            <a:ext cx="5096722" cy="415623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534" name="Rectangle 6">
            <a:extLst>
              <a:ext uri="{FF2B5EF4-FFF2-40B4-BE49-F238E27FC236}">
                <a16:creationId xmlns:a16="http://schemas.microsoft.com/office/drawing/2014/main" id="{A3A881C3-7698-362B-90C7-41742BCECFD9}"/>
              </a:ext>
            </a:extLst>
          </p:cNvPr>
          <p:cNvSpPr>
            <a:spLocks noGrp="1" noChangeArrowheads="1"/>
          </p:cNvSpPr>
          <p:nvPr>
            <p:ph type="ftr" sz="quarter" idx="4"/>
          </p:nvPr>
        </p:nvSpPr>
        <p:spPr bwMode="auto">
          <a:xfrm>
            <a:off x="0" y="8774271"/>
            <a:ext cx="3011699" cy="461804"/>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22535" name="Rectangle 7">
            <a:extLst>
              <a:ext uri="{FF2B5EF4-FFF2-40B4-BE49-F238E27FC236}">
                <a16:creationId xmlns:a16="http://schemas.microsoft.com/office/drawing/2014/main" id="{5E6D4627-3593-9368-8540-69773CC25D86}"/>
              </a:ext>
            </a:extLst>
          </p:cNvPr>
          <p:cNvSpPr>
            <a:spLocks noGrp="1" noChangeArrowheads="1"/>
          </p:cNvSpPr>
          <p:nvPr>
            <p:ph type="sldNum" sz="quarter" idx="5"/>
          </p:nvPr>
        </p:nvSpPr>
        <p:spPr bwMode="auto">
          <a:xfrm>
            <a:off x="3938376" y="8774271"/>
            <a:ext cx="3011699" cy="461804"/>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a:defRPr sz="1200">
                <a:latin typeface="Times New Roman" panose="02020603050405020304" pitchFamily="18" charset="0"/>
              </a:defRPr>
            </a:lvl1pPr>
          </a:lstStyle>
          <a:p>
            <a:pPr>
              <a:defRPr/>
            </a:pPr>
            <a:fld id="{9EAE4F68-6B40-420B-B2DD-B672215BB50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Date Placeholder 4">
            <a:extLst>
              <a:ext uri="{FF2B5EF4-FFF2-40B4-BE49-F238E27FC236}">
                <a16:creationId xmlns:a16="http://schemas.microsoft.com/office/drawing/2014/main" id="{24504C60-4640-FBC1-132A-430B63FEB662}"/>
              </a:ext>
            </a:extLst>
          </p:cNvPr>
          <p:cNvSpPr>
            <a:spLocks noGrp="1" noChangeArrowheads="1"/>
          </p:cNvSpPr>
          <p:nvPr>
            <p:ph type="dt" sz="half" idx="10"/>
          </p:nvPr>
        </p:nvSpPr>
        <p:spPr/>
        <p:txBody>
          <a:bodyPr/>
          <a:lstStyle>
            <a:lvl1pPr>
              <a:defRPr/>
            </a:lvl1pPr>
          </a:lstStyle>
          <a:p>
            <a:pPr>
              <a:defRPr/>
            </a:pPr>
            <a:fld id="{C7B7BF6B-C6A3-4293-AB72-F93D7D26EF50}" type="datetime1">
              <a:rPr lang="en-US"/>
              <a:pPr>
                <a:defRPr/>
              </a:pPr>
              <a:t>6/8/2025</a:t>
            </a:fld>
            <a:endParaRPr lang="en-US"/>
          </a:p>
        </p:txBody>
      </p:sp>
      <p:sp>
        <p:nvSpPr>
          <p:cNvPr id="6" name="Footer Placeholder 5">
            <a:extLst>
              <a:ext uri="{FF2B5EF4-FFF2-40B4-BE49-F238E27FC236}">
                <a16:creationId xmlns:a16="http://schemas.microsoft.com/office/drawing/2014/main" id="{C95D2969-C31E-7711-36F5-F408D3D36925}"/>
              </a:ext>
            </a:extLst>
          </p:cNvPr>
          <p:cNvSpPr>
            <a:spLocks noGrp="1" noChangeArrowheads="1"/>
          </p:cNvSpPr>
          <p:nvPr>
            <p:ph type="ftr" sz="quarter" idx="11"/>
          </p:nvPr>
        </p:nvSpPr>
        <p:spPr/>
        <p:txBody>
          <a:bodyPr/>
          <a:lstStyle>
            <a:lvl1pPr>
              <a:defRPr/>
            </a:lvl1pPr>
          </a:lstStyle>
          <a:p>
            <a:pPr>
              <a:defRPr/>
            </a:pPr>
            <a:r>
              <a:rPr lang="en-US"/>
              <a:t>Halstead</a:t>
            </a:r>
          </a:p>
        </p:txBody>
      </p:sp>
      <p:sp>
        <p:nvSpPr>
          <p:cNvPr id="7" name="Slide Number Placeholder 6">
            <a:extLst>
              <a:ext uri="{FF2B5EF4-FFF2-40B4-BE49-F238E27FC236}">
                <a16:creationId xmlns:a16="http://schemas.microsoft.com/office/drawing/2014/main" id="{2AF9D26A-CEFC-5EF0-BB9F-CEE14E93617F}"/>
              </a:ext>
            </a:extLst>
          </p:cNvPr>
          <p:cNvSpPr>
            <a:spLocks noGrp="1" noChangeArrowheads="1"/>
          </p:cNvSpPr>
          <p:nvPr>
            <p:ph type="sldNum" sz="quarter" idx="12"/>
          </p:nvPr>
        </p:nvSpPr>
        <p:spPr/>
        <p:txBody>
          <a:bodyPr/>
          <a:lstStyle>
            <a:lvl1pPr>
              <a:defRPr/>
            </a:lvl1pPr>
          </a:lstStyle>
          <a:p>
            <a:pPr>
              <a:defRPr/>
            </a:pPr>
            <a:r>
              <a:rPr lang="en-US" altLang="en-US"/>
              <a:t> </a:t>
            </a:r>
            <a:fld id="{05B0B96F-B9F6-4A27-A622-4EF1BCA864F4}" type="slidenum">
              <a:rPr lang="en-US" altLang="en-US" smtClean="0"/>
              <a:pPr>
                <a:defRPr/>
              </a:pPr>
              <a:t>‹#›</a:t>
            </a:fld>
            <a:endParaRPr lang="en-US" altLang="en-US"/>
          </a:p>
        </p:txBody>
      </p:sp>
    </p:spTree>
    <p:extLst>
      <p:ext uri="{BB962C8B-B14F-4D97-AF65-F5344CB8AC3E}">
        <p14:creationId xmlns:p14="http://schemas.microsoft.com/office/powerpoint/2010/main" val="110524592"/>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4C9B646-EEEE-511C-4434-716AA5878AD1}"/>
              </a:ext>
            </a:extLst>
          </p:cNvPr>
          <p:cNvSpPr>
            <a:spLocks noGrp="1" noChangeArrowheads="1"/>
          </p:cNvSpPr>
          <p:nvPr>
            <p:ph type="dt" sz="half" idx="10"/>
          </p:nvPr>
        </p:nvSpPr>
        <p:spPr>
          <a:ln/>
        </p:spPr>
        <p:txBody>
          <a:bodyPr/>
          <a:lstStyle>
            <a:lvl1pPr>
              <a:defRPr/>
            </a:lvl1pPr>
          </a:lstStyle>
          <a:p>
            <a:pPr>
              <a:defRPr/>
            </a:pPr>
            <a:fld id="{B6CD8D5C-9485-49D9-8E4E-282CD49C69DD}" type="datetime1">
              <a:rPr lang="en-US"/>
              <a:pPr>
                <a:defRPr/>
              </a:pPr>
              <a:t>6/8/2025</a:t>
            </a:fld>
            <a:endParaRPr lang="en-US"/>
          </a:p>
        </p:txBody>
      </p:sp>
      <p:sp>
        <p:nvSpPr>
          <p:cNvPr id="5" name="Rectangle 5">
            <a:extLst>
              <a:ext uri="{FF2B5EF4-FFF2-40B4-BE49-F238E27FC236}">
                <a16:creationId xmlns:a16="http://schemas.microsoft.com/office/drawing/2014/main" id="{E893A620-F666-1E44-033A-418324237ED2}"/>
              </a:ext>
            </a:extLst>
          </p:cNvPr>
          <p:cNvSpPr>
            <a:spLocks noGrp="1" noChangeArrowheads="1"/>
          </p:cNvSpPr>
          <p:nvPr>
            <p:ph type="ftr" sz="quarter" idx="11"/>
          </p:nvPr>
        </p:nvSpPr>
        <p:spPr>
          <a:ln/>
        </p:spPr>
        <p:txBody>
          <a:bodyPr/>
          <a:lstStyle>
            <a:lvl1pPr>
              <a:defRPr/>
            </a:lvl1pPr>
          </a:lstStyle>
          <a:p>
            <a:pPr>
              <a:defRPr/>
            </a:pPr>
            <a:r>
              <a:rPr lang="en-US"/>
              <a:t>Halstead</a:t>
            </a:r>
          </a:p>
        </p:txBody>
      </p:sp>
      <p:sp>
        <p:nvSpPr>
          <p:cNvPr id="6" name="Rectangle 6">
            <a:extLst>
              <a:ext uri="{FF2B5EF4-FFF2-40B4-BE49-F238E27FC236}">
                <a16:creationId xmlns:a16="http://schemas.microsoft.com/office/drawing/2014/main" id="{3147B387-FBDF-FF9A-55D5-AE0B6B94E17D}"/>
              </a:ext>
            </a:extLst>
          </p:cNvPr>
          <p:cNvSpPr>
            <a:spLocks noGrp="1" noChangeArrowheads="1"/>
          </p:cNvSpPr>
          <p:nvPr>
            <p:ph type="sldNum" sz="quarter" idx="12"/>
          </p:nvPr>
        </p:nvSpPr>
        <p:spPr>
          <a:ln/>
        </p:spPr>
        <p:txBody>
          <a:bodyPr/>
          <a:lstStyle>
            <a:lvl1pPr>
              <a:defRPr/>
            </a:lvl1pPr>
          </a:lstStyle>
          <a:p>
            <a:pPr>
              <a:defRPr/>
            </a:pPr>
            <a:r>
              <a:rPr lang="en-US" altLang="en-US"/>
              <a:t> </a:t>
            </a:r>
            <a:fld id="{0482AA3B-1DA1-46A5-B3D7-97A1B04128B2}" type="slidenum">
              <a:rPr lang="en-US" altLang="en-US" smtClean="0"/>
              <a:pPr>
                <a:defRPr/>
              </a:pPr>
              <a:t>‹#›</a:t>
            </a:fld>
            <a:endParaRPr lang="en-US" altLang="en-US"/>
          </a:p>
        </p:txBody>
      </p:sp>
    </p:spTree>
    <p:extLst>
      <p:ext uri="{BB962C8B-B14F-4D97-AF65-F5344CB8AC3E}">
        <p14:creationId xmlns:p14="http://schemas.microsoft.com/office/powerpoint/2010/main" val="1204075588"/>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7000"/>
            <a:ext cx="2057400" cy="6197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7000"/>
            <a:ext cx="6019800" cy="6197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12E8FD9-41B5-30DB-5C71-B3BFE78DD91F}"/>
              </a:ext>
            </a:extLst>
          </p:cNvPr>
          <p:cNvSpPr>
            <a:spLocks noGrp="1" noChangeArrowheads="1"/>
          </p:cNvSpPr>
          <p:nvPr>
            <p:ph type="dt" sz="half" idx="10"/>
          </p:nvPr>
        </p:nvSpPr>
        <p:spPr>
          <a:ln/>
        </p:spPr>
        <p:txBody>
          <a:bodyPr/>
          <a:lstStyle>
            <a:lvl1pPr>
              <a:defRPr/>
            </a:lvl1pPr>
          </a:lstStyle>
          <a:p>
            <a:pPr>
              <a:defRPr/>
            </a:pPr>
            <a:fld id="{7A93C33A-DB42-4EC4-8B28-46583A94B842}" type="datetime1">
              <a:rPr lang="en-US"/>
              <a:pPr>
                <a:defRPr/>
              </a:pPr>
              <a:t>6/8/2025</a:t>
            </a:fld>
            <a:endParaRPr lang="en-US"/>
          </a:p>
        </p:txBody>
      </p:sp>
      <p:sp>
        <p:nvSpPr>
          <p:cNvPr id="5" name="Rectangle 5">
            <a:extLst>
              <a:ext uri="{FF2B5EF4-FFF2-40B4-BE49-F238E27FC236}">
                <a16:creationId xmlns:a16="http://schemas.microsoft.com/office/drawing/2014/main" id="{6F21025E-3EDD-7B6D-E4AB-592378A4DF9D}"/>
              </a:ext>
            </a:extLst>
          </p:cNvPr>
          <p:cNvSpPr>
            <a:spLocks noGrp="1" noChangeArrowheads="1"/>
          </p:cNvSpPr>
          <p:nvPr>
            <p:ph type="ftr" sz="quarter" idx="11"/>
          </p:nvPr>
        </p:nvSpPr>
        <p:spPr>
          <a:ln/>
        </p:spPr>
        <p:txBody>
          <a:bodyPr/>
          <a:lstStyle>
            <a:lvl1pPr>
              <a:defRPr/>
            </a:lvl1pPr>
          </a:lstStyle>
          <a:p>
            <a:pPr>
              <a:defRPr/>
            </a:pPr>
            <a:r>
              <a:rPr lang="en-US"/>
              <a:t>Halstead</a:t>
            </a:r>
          </a:p>
        </p:txBody>
      </p:sp>
      <p:sp>
        <p:nvSpPr>
          <p:cNvPr id="6" name="Rectangle 6">
            <a:extLst>
              <a:ext uri="{FF2B5EF4-FFF2-40B4-BE49-F238E27FC236}">
                <a16:creationId xmlns:a16="http://schemas.microsoft.com/office/drawing/2014/main" id="{1E59A809-C78E-FB6E-BBCC-6FBB140A8534}"/>
              </a:ext>
            </a:extLst>
          </p:cNvPr>
          <p:cNvSpPr>
            <a:spLocks noGrp="1" noChangeArrowheads="1"/>
          </p:cNvSpPr>
          <p:nvPr>
            <p:ph type="sldNum" sz="quarter" idx="12"/>
          </p:nvPr>
        </p:nvSpPr>
        <p:spPr>
          <a:ln/>
        </p:spPr>
        <p:txBody>
          <a:bodyPr/>
          <a:lstStyle>
            <a:lvl1pPr>
              <a:defRPr/>
            </a:lvl1pPr>
          </a:lstStyle>
          <a:p>
            <a:pPr>
              <a:defRPr/>
            </a:pPr>
            <a:r>
              <a:rPr lang="en-US" altLang="en-US"/>
              <a:t> </a:t>
            </a:r>
            <a:fld id="{D27AD9A5-B55A-4F25-965A-530ACCF15515}" type="slidenum">
              <a:rPr lang="en-US" altLang="en-US" smtClean="0"/>
              <a:pPr>
                <a:defRPr/>
              </a:pPr>
              <a:t>‹#›</a:t>
            </a:fld>
            <a:endParaRPr lang="en-US" altLang="en-US"/>
          </a:p>
        </p:txBody>
      </p:sp>
    </p:spTree>
    <p:extLst>
      <p:ext uri="{BB962C8B-B14F-4D97-AF65-F5344CB8AC3E}">
        <p14:creationId xmlns:p14="http://schemas.microsoft.com/office/powerpoint/2010/main" val="1186881887"/>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727200" y="127000"/>
            <a:ext cx="5524500" cy="1065213"/>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4038600" cy="4343400"/>
          </a:xfrm>
        </p:spPr>
        <p:txBody>
          <a:bodyPr/>
          <a:lstStyle/>
          <a:p>
            <a:pPr lvl="0"/>
            <a:endParaRPr lang="en-US" noProof="0"/>
          </a:p>
        </p:txBody>
      </p:sp>
      <p:sp>
        <p:nvSpPr>
          <p:cNvPr id="5" name="Rectangle 4">
            <a:extLst>
              <a:ext uri="{FF2B5EF4-FFF2-40B4-BE49-F238E27FC236}">
                <a16:creationId xmlns:a16="http://schemas.microsoft.com/office/drawing/2014/main" id="{1648615C-3087-4286-BE21-80A80B35FE10}"/>
              </a:ext>
            </a:extLst>
          </p:cNvPr>
          <p:cNvSpPr>
            <a:spLocks noGrp="1" noChangeArrowheads="1"/>
          </p:cNvSpPr>
          <p:nvPr>
            <p:ph type="dt" sz="half" idx="10"/>
          </p:nvPr>
        </p:nvSpPr>
        <p:spPr>
          <a:ln/>
        </p:spPr>
        <p:txBody>
          <a:bodyPr/>
          <a:lstStyle>
            <a:lvl1pPr>
              <a:defRPr/>
            </a:lvl1pPr>
          </a:lstStyle>
          <a:p>
            <a:pPr>
              <a:defRPr/>
            </a:pPr>
            <a:fld id="{03B1DD39-BB3C-41E0-B73C-DF86CF8F5154}" type="datetime1">
              <a:rPr lang="en-US"/>
              <a:pPr>
                <a:defRPr/>
              </a:pPr>
              <a:t>6/8/2025</a:t>
            </a:fld>
            <a:endParaRPr lang="en-US"/>
          </a:p>
        </p:txBody>
      </p:sp>
      <p:sp>
        <p:nvSpPr>
          <p:cNvPr id="6" name="Rectangle 5">
            <a:extLst>
              <a:ext uri="{FF2B5EF4-FFF2-40B4-BE49-F238E27FC236}">
                <a16:creationId xmlns:a16="http://schemas.microsoft.com/office/drawing/2014/main" id="{1B34D2D5-D622-A037-CAD0-6B093EF06433}"/>
              </a:ext>
            </a:extLst>
          </p:cNvPr>
          <p:cNvSpPr>
            <a:spLocks noGrp="1" noChangeArrowheads="1"/>
          </p:cNvSpPr>
          <p:nvPr>
            <p:ph type="ftr" sz="quarter" idx="11"/>
          </p:nvPr>
        </p:nvSpPr>
        <p:spPr>
          <a:ln/>
        </p:spPr>
        <p:txBody>
          <a:bodyPr/>
          <a:lstStyle>
            <a:lvl1pPr>
              <a:defRPr/>
            </a:lvl1pPr>
          </a:lstStyle>
          <a:p>
            <a:pPr>
              <a:defRPr/>
            </a:pPr>
            <a:r>
              <a:rPr lang="en-US"/>
              <a:t>Halstead</a:t>
            </a:r>
          </a:p>
        </p:txBody>
      </p:sp>
      <p:sp>
        <p:nvSpPr>
          <p:cNvPr id="7" name="Rectangle 6">
            <a:extLst>
              <a:ext uri="{FF2B5EF4-FFF2-40B4-BE49-F238E27FC236}">
                <a16:creationId xmlns:a16="http://schemas.microsoft.com/office/drawing/2014/main" id="{EC874016-D5F3-FFAD-48C0-68AF242F8215}"/>
              </a:ext>
            </a:extLst>
          </p:cNvPr>
          <p:cNvSpPr>
            <a:spLocks noGrp="1" noChangeArrowheads="1"/>
          </p:cNvSpPr>
          <p:nvPr>
            <p:ph type="sldNum" sz="quarter" idx="12"/>
          </p:nvPr>
        </p:nvSpPr>
        <p:spPr>
          <a:ln/>
        </p:spPr>
        <p:txBody>
          <a:bodyPr/>
          <a:lstStyle>
            <a:lvl1pPr>
              <a:defRPr/>
            </a:lvl1pPr>
          </a:lstStyle>
          <a:p>
            <a:pPr>
              <a:defRPr/>
            </a:pPr>
            <a:r>
              <a:rPr lang="en-US" altLang="en-US"/>
              <a:t> </a:t>
            </a:r>
            <a:fld id="{E9E5AF44-02E9-47D0-B7EF-4D0E9474BD08}" type="slidenum">
              <a:rPr lang="en-US" altLang="en-US" smtClean="0"/>
              <a:pPr>
                <a:defRPr/>
              </a:pPr>
              <a:t>‹#›</a:t>
            </a:fld>
            <a:endParaRPr lang="en-US" altLang="en-US"/>
          </a:p>
        </p:txBody>
      </p:sp>
    </p:spTree>
    <p:extLst>
      <p:ext uri="{BB962C8B-B14F-4D97-AF65-F5344CB8AC3E}">
        <p14:creationId xmlns:p14="http://schemas.microsoft.com/office/powerpoint/2010/main" val="1031778877"/>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727200" y="127000"/>
            <a:ext cx="5524500" cy="1065213"/>
          </a:xfrm>
        </p:spPr>
        <p:txBody>
          <a:bodyPr/>
          <a:lstStyle/>
          <a:p>
            <a:r>
              <a:rPr lang="en-US"/>
              <a:t>Click to edit Master title style</a:t>
            </a:r>
          </a:p>
        </p:txBody>
      </p:sp>
      <p:sp>
        <p:nvSpPr>
          <p:cNvPr id="3" name="ClipArt Placeholder 2"/>
          <p:cNvSpPr>
            <a:spLocks noGrp="1"/>
          </p:cNvSpPr>
          <p:nvPr>
            <p:ph type="clipArt" sz="half" idx="1"/>
          </p:nvPr>
        </p:nvSpPr>
        <p:spPr>
          <a:xfrm>
            <a:off x="457200" y="1981200"/>
            <a:ext cx="4038600" cy="4343400"/>
          </a:xfrm>
        </p:spPr>
        <p:txBody>
          <a:bodyPr/>
          <a:lstStyle/>
          <a:p>
            <a:pPr lvl="0"/>
            <a:endParaRPr lang="en-US" noProof="0"/>
          </a:p>
        </p:txBody>
      </p:sp>
      <p:sp>
        <p:nvSpPr>
          <p:cNvPr id="4" name="Text Placeholder 3"/>
          <p:cNvSpPr>
            <a:spLocks noGrp="1"/>
          </p:cNvSpPr>
          <p:nvPr>
            <p:ph type="body" sz="half" idx="2"/>
          </p:nvPr>
        </p:nvSpPr>
        <p:spPr>
          <a:xfrm>
            <a:off x="4648200" y="1981200"/>
            <a:ext cx="40386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19619FE-4FE1-BC1C-2195-012CB7EF5CE1}"/>
              </a:ext>
            </a:extLst>
          </p:cNvPr>
          <p:cNvSpPr>
            <a:spLocks noGrp="1" noChangeArrowheads="1"/>
          </p:cNvSpPr>
          <p:nvPr>
            <p:ph type="dt" sz="half" idx="10"/>
          </p:nvPr>
        </p:nvSpPr>
        <p:spPr>
          <a:ln/>
        </p:spPr>
        <p:txBody>
          <a:bodyPr/>
          <a:lstStyle>
            <a:lvl1pPr>
              <a:defRPr/>
            </a:lvl1pPr>
          </a:lstStyle>
          <a:p>
            <a:pPr>
              <a:defRPr/>
            </a:pPr>
            <a:fld id="{7DD32CCD-7A27-4271-9258-EA5712F98559}" type="datetime1">
              <a:rPr lang="en-US"/>
              <a:pPr>
                <a:defRPr/>
              </a:pPr>
              <a:t>6/8/2025</a:t>
            </a:fld>
            <a:endParaRPr lang="en-US"/>
          </a:p>
        </p:txBody>
      </p:sp>
      <p:sp>
        <p:nvSpPr>
          <p:cNvPr id="6" name="Rectangle 5">
            <a:extLst>
              <a:ext uri="{FF2B5EF4-FFF2-40B4-BE49-F238E27FC236}">
                <a16:creationId xmlns:a16="http://schemas.microsoft.com/office/drawing/2014/main" id="{E16729A4-AFD7-0897-5706-024869D366E8}"/>
              </a:ext>
            </a:extLst>
          </p:cNvPr>
          <p:cNvSpPr>
            <a:spLocks noGrp="1" noChangeArrowheads="1"/>
          </p:cNvSpPr>
          <p:nvPr>
            <p:ph type="ftr" sz="quarter" idx="11"/>
          </p:nvPr>
        </p:nvSpPr>
        <p:spPr>
          <a:ln/>
        </p:spPr>
        <p:txBody>
          <a:bodyPr/>
          <a:lstStyle>
            <a:lvl1pPr>
              <a:defRPr/>
            </a:lvl1pPr>
          </a:lstStyle>
          <a:p>
            <a:pPr>
              <a:defRPr/>
            </a:pPr>
            <a:r>
              <a:rPr lang="en-US"/>
              <a:t>Halstead</a:t>
            </a:r>
          </a:p>
        </p:txBody>
      </p:sp>
      <p:sp>
        <p:nvSpPr>
          <p:cNvPr id="7" name="Rectangle 6">
            <a:extLst>
              <a:ext uri="{FF2B5EF4-FFF2-40B4-BE49-F238E27FC236}">
                <a16:creationId xmlns:a16="http://schemas.microsoft.com/office/drawing/2014/main" id="{3169698B-55B9-5756-4CF0-9CCE8CE75181}"/>
              </a:ext>
            </a:extLst>
          </p:cNvPr>
          <p:cNvSpPr>
            <a:spLocks noGrp="1" noChangeArrowheads="1"/>
          </p:cNvSpPr>
          <p:nvPr>
            <p:ph type="sldNum" sz="quarter" idx="12"/>
          </p:nvPr>
        </p:nvSpPr>
        <p:spPr>
          <a:ln/>
        </p:spPr>
        <p:txBody>
          <a:bodyPr/>
          <a:lstStyle>
            <a:lvl1pPr>
              <a:defRPr/>
            </a:lvl1pPr>
          </a:lstStyle>
          <a:p>
            <a:pPr>
              <a:defRPr/>
            </a:pPr>
            <a:r>
              <a:rPr lang="en-US" altLang="en-US"/>
              <a:t> </a:t>
            </a:r>
            <a:fld id="{4111F9E9-E18B-4021-A313-E421BD24A758}" type="slidenum">
              <a:rPr lang="en-US" altLang="en-US" smtClean="0"/>
              <a:pPr>
                <a:defRPr/>
              </a:pPr>
              <a:t>‹#›</a:t>
            </a:fld>
            <a:endParaRPr lang="en-US" altLang="en-US"/>
          </a:p>
        </p:txBody>
      </p:sp>
    </p:spTree>
    <p:extLst>
      <p:ext uri="{BB962C8B-B14F-4D97-AF65-F5344CB8AC3E}">
        <p14:creationId xmlns:p14="http://schemas.microsoft.com/office/powerpoint/2010/main" val="1224673979"/>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7B4FB46F-CFAF-B55E-AA4C-2E0D4CCE14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0" y="149225"/>
            <a:ext cx="13081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0D6BBA4-9380-8CC5-2A90-86D66A134FEC}"/>
              </a:ext>
            </a:extLst>
          </p:cNvPr>
          <p:cNvSpPr>
            <a:spLocks noGrp="1" noChangeArrowheads="1"/>
          </p:cNvSpPr>
          <p:nvPr>
            <p:ph type="dt" sz="half" idx="10"/>
          </p:nvPr>
        </p:nvSpPr>
        <p:spPr/>
        <p:txBody>
          <a:bodyPr/>
          <a:lstStyle>
            <a:lvl1pPr>
              <a:defRPr/>
            </a:lvl1pPr>
          </a:lstStyle>
          <a:p>
            <a:pPr>
              <a:defRPr/>
            </a:pPr>
            <a:fld id="{7C01FE95-CCB2-4950-96F1-0F4FFA16D5C0}" type="datetime1">
              <a:rPr lang="en-US"/>
              <a:pPr>
                <a:defRPr/>
              </a:pPr>
              <a:t>6/8/2025</a:t>
            </a:fld>
            <a:endParaRPr lang="en-US"/>
          </a:p>
        </p:txBody>
      </p:sp>
      <p:sp>
        <p:nvSpPr>
          <p:cNvPr id="6" name="Footer Placeholder 5">
            <a:extLst>
              <a:ext uri="{FF2B5EF4-FFF2-40B4-BE49-F238E27FC236}">
                <a16:creationId xmlns:a16="http://schemas.microsoft.com/office/drawing/2014/main" id="{332138B8-A84D-9203-65AA-1506F11E943D}"/>
              </a:ext>
            </a:extLst>
          </p:cNvPr>
          <p:cNvSpPr>
            <a:spLocks noGrp="1" noChangeArrowheads="1"/>
          </p:cNvSpPr>
          <p:nvPr>
            <p:ph type="ftr" sz="quarter" idx="11"/>
          </p:nvPr>
        </p:nvSpPr>
        <p:spPr/>
        <p:txBody>
          <a:bodyPr/>
          <a:lstStyle>
            <a:lvl1pPr>
              <a:defRPr/>
            </a:lvl1pPr>
          </a:lstStyle>
          <a:p>
            <a:pPr>
              <a:defRPr/>
            </a:pPr>
            <a:r>
              <a:rPr lang="en-US"/>
              <a:t>Halstead</a:t>
            </a:r>
          </a:p>
        </p:txBody>
      </p:sp>
      <p:sp>
        <p:nvSpPr>
          <p:cNvPr id="7" name="Slide Number Placeholder 6">
            <a:extLst>
              <a:ext uri="{FF2B5EF4-FFF2-40B4-BE49-F238E27FC236}">
                <a16:creationId xmlns:a16="http://schemas.microsoft.com/office/drawing/2014/main" id="{56601211-8031-C983-1C88-FC735764EF12}"/>
              </a:ext>
            </a:extLst>
          </p:cNvPr>
          <p:cNvSpPr>
            <a:spLocks noGrp="1" noChangeArrowheads="1"/>
          </p:cNvSpPr>
          <p:nvPr>
            <p:ph type="sldNum" sz="quarter" idx="12"/>
          </p:nvPr>
        </p:nvSpPr>
        <p:spPr/>
        <p:txBody>
          <a:bodyPr/>
          <a:lstStyle>
            <a:lvl1pPr>
              <a:defRPr/>
            </a:lvl1pPr>
          </a:lstStyle>
          <a:p>
            <a:pPr>
              <a:defRPr/>
            </a:pPr>
            <a:r>
              <a:rPr lang="en-US" altLang="en-US"/>
              <a:t> </a:t>
            </a:r>
            <a:fld id="{83A695CF-0D46-4823-A7F0-9AB112F78AB4}" type="slidenum">
              <a:rPr lang="en-US" altLang="en-US" smtClean="0"/>
              <a:pPr>
                <a:defRPr/>
              </a:pPr>
              <a:t>‹#›</a:t>
            </a:fld>
            <a:endParaRPr lang="en-US" altLang="en-US"/>
          </a:p>
        </p:txBody>
      </p:sp>
    </p:spTree>
    <p:extLst>
      <p:ext uri="{BB962C8B-B14F-4D97-AF65-F5344CB8AC3E}">
        <p14:creationId xmlns:p14="http://schemas.microsoft.com/office/powerpoint/2010/main" val="1603269936"/>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8E26049-52B8-5726-AE46-5A637562684E}"/>
              </a:ext>
            </a:extLst>
          </p:cNvPr>
          <p:cNvSpPr>
            <a:spLocks noGrp="1" noChangeArrowheads="1"/>
          </p:cNvSpPr>
          <p:nvPr>
            <p:ph type="dt" sz="half" idx="10"/>
          </p:nvPr>
        </p:nvSpPr>
        <p:spPr>
          <a:ln/>
        </p:spPr>
        <p:txBody>
          <a:bodyPr/>
          <a:lstStyle>
            <a:lvl1pPr>
              <a:defRPr/>
            </a:lvl1pPr>
          </a:lstStyle>
          <a:p>
            <a:pPr>
              <a:defRPr/>
            </a:pPr>
            <a:fld id="{C7593DE9-0706-4E97-A94D-BB7DE368AB1D}" type="datetime1">
              <a:rPr lang="en-US"/>
              <a:pPr>
                <a:defRPr/>
              </a:pPr>
              <a:t>6/8/2025</a:t>
            </a:fld>
            <a:endParaRPr lang="en-US"/>
          </a:p>
        </p:txBody>
      </p:sp>
      <p:sp>
        <p:nvSpPr>
          <p:cNvPr id="5" name="Rectangle 5">
            <a:extLst>
              <a:ext uri="{FF2B5EF4-FFF2-40B4-BE49-F238E27FC236}">
                <a16:creationId xmlns:a16="http://schemas.microsoft.com/office/drawing/2014/main" id="{2EFF5A78-C75A-5FF8-961A-7E20707C95BB}"/>
              </a:ext>
            </a:extLst>
          </p:cNvPr>
          <p:cNvSpPr>
            <a:spLocks noGrp="1" noChangeArrowheads="1"/>
          </p:cNvSpPr>
          <p:nvPr>
            <p:ph type="ftr" sz="quarter" idx="11"/>
          </p:nvPr>
        </p:nvSpPr>
        <p:spPr>
          <a:ln/>
        </p:spPr>
        <p:txBody>
          <a:bodyPr/>
          <a:lstStyle>
            <a:lvl1pPr>
              <a:defRPr/>
            </a:lvl1pPr>
          </a:lstStyle>
          <a:p>
            <a:pPr>
              <a:defRPr/>
            </a:pPr>
            <a:r>
              <a:rPr lang="en-US"/>
              <a:t>Halstead</a:t>
            </a:r>
          </a:p>
        </p:txBody>
      </p:sp>
      <p:sp>
        <p:nvSpPr>
          <p:cNvPr id="6" name="Rectangle 6">
            <a:extLst>
              <a:ext uri="{FF2B5EF4-FFF2-40B4-BE49-F238E27FC236}">
                <a16:creationId xmlns:a16="http://schemas.microsoft.com/office/drawing/2014/main" id="{524BE466-264B-0D0E-03A5-AF7F6FCD318F}"/>
              </a:ext>
            </a:extLst>
          </p:cNvPr>
          <p:cNvSpPr>
            <a:spLocks noGrp="1" noChangeArrowheads="1"/>
          </p:cNvSpPr>
          <p:nvPr>
            <p:ph type="sldNum" sz="quarter" idx="12"/>
          </p:nvPr>
        </p:nvSpPr>
        <p:spPr>
          <a:ln/>
        </p:spPr>
        <p:txBody>
          <a:bodyPr/>
          <a:lstStyle>
            <a:lvl1pPr>
              <a:defRPr/>
            </a:lvl1pPr>
          </a:lstStyle>
          <a:p>
            <a:pPr>
              <a:defRPr/>
            </a:pPr>
            <a:r>
              <a:rPr lang="en-US" altLang="en-US"/>
              <a:t> </a:t>
            </a:r>
            <a:fld id="{11698B38-171B-4856-BC73-077A0649FBE6}" type="slidenum">
              <a:rPr lang="en-US" altLang="en-US" smtClean="0"/>
              <a:pPr>
                <a:defRPr/>
              </a:pPr>
              <a:t>‹#›</a:t>
            </a:fld>
            <a:endParaRPr lang="en-US" altLang="en-US"/>
          </a:p>
        </p:txBody>
      </p:sp>
    </p:spTree>
    <p:extLst>
      <p:ext uri="{BB962C8B-B14F-4D97-AF65-F5344CB8AC3E}">
        <p14:creationId xmlns:p14="http://schemas.microsoft.com/office/powerpoint/2010/main" val="422028139"/>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5C986BD-9E28-DFC9-66E4-4C6D3C1BEA06}"/>
              </a:ext>
            </a:extLst>
          </p:cNvPr>
          <p:cNvSpPr>
            <a:spLocks noGrp="1" noChangeArrowheads="1"/>
          </p:cNvSpPr>
          <p:nvPr>
            <p:ph type="dt" sz="half" idx="10"/>
          </p:nvPr>
        </p:nvSpPr>
        <p:spPr>
          <a:ln/>
        </p:spPr>
        <p:txBody>
          <a:bodyPr/>
          <a:lstStyle>
            <a:lvl1pPr>
              <a:defRPr/>
            </a:lvl1pPr>
          </a:lstStyle>
          <a:p>
            <a:pPr>
              <a:defRPr/>
            </a:pPr>
            <a:fld id="{69855A5E-4279-4854-8DCA-8E051BB411BE}" type="datetime1">
              <a:rPr lang="en-US"/>
              <a:pPr>
                <a:defRPr/>
              </a:pPr>
              <a:t>6/8/2025</a:t>
            </a:fld>
            <a:endParaRPr lang="en-US"/>
          </a:p>
        </p:txBody>
      </p:sp>
      <p:sp>
        <p:nvSpPr>
          <p:cNvPr id="6" name="Rectangle 5">
            <a:extLst>
              <a:ext uri="{FF2B5EF4-FFF2-40B4-BE49-F238E27FC236}">
                <a16:creationId xmlns:a16="http://schemas.microsoft.com/office/drawing/2014/main" id="{8DA8642A-A1CE-09DE-80D6-8D24DB8F11FE}"/>
              </a:ext>
            </a:extLst>
          </p:cNvPr>
          <p:cNvSpPr>
            <a:spLocks noGrp="1" noChangeArrowheads="1"/>
          </p:cNvSpPr>
          <p:nvPr>
            <p:ph type="ftr" sz="quarter" idx="11"/>
          </p:nvPr>
        </p:nvSpPr>
        <p:spPr>
          <a:ln/>
        </p:spPr>
        <p:txBody>
          <a:bodyPr/>
          <a:lstStyle>
            <a:lvl1pPr>
              <a:defRPr/>
            </a:lvl1pPr>
          </a:lstStyle>
          <a:p>
            <a:pPr>
              <a:defRPr/>
            </a:pPr>
            <a:r>
              <a:rPr lang="en-US"/>
              <a:t>Halstead</a:t>
            </a:r>
          </a:p>
        </p:txBody>
      </p:sp>
      <p:sp>
        <p:nvSpPr>
          <p:cNvPr id="7" name="Rectangle 6">
            <a:extLst>
              <a:ext uri="{FF2B5EF4-FFF2-40B4-BE49-F238E27FC236}">
                <a16:creationId xmlns:a16="http://schemas.microsoft.com/office/drawing/2014/main" id="{E1E72238-4E71-6EA1-9355-78414C53E0EF}"/>
              </a:ext>
            </a:extLst>
          </p:cNvPr>
          <p:cNvSpPr>
            <a:spLocks noGrp="1" noChangeArrowheads="1"/>
          </p:cNvSpPr>
          <p:nvPr>
            <p:ph type="sldNum" sz="quarter" idx="12"/>
          </p:nvPr>
        </p:nvSpPr>
        <p:spPr>
          <a:ln/>
        </p:spPr>
        <p:txBody>
          <a:bodyPr/>
          <a:lstStyle>
            <a:lvl1pPr>
              <a:defRPr/>
            </a:lvl1pPr>
          </a:lstStyle>
          <a:p>
            <a:pPr>
              <a:defRPr/>
            </a:pPr>
            <a:r>
              <a:rPr lang="en-US" altLang="en-US"/>
              <a:t> </a:t>
            </a:r>
            <a:fld id="{E7EC76C4-8462-4DB4-B0C3-471ACE7ED0C7}" type="slidenum">
              <a:rPr lang="en-US" altLang="en-US" smtClean="0"/>
              <a:pPr>
                <a:defRPr/>
              </a:pPr>
              <a:t>‹#›</a:t>
            </a:fld>
            <a:endParaRPr lang="en-US" altLang="en-US"/>
          </a:p>
        </p:txBody>
      </p:sp>
    </p:spTree>
    <p:extLst>
      <p:ext uri="{BB962C8B-B14F-4D97-AF65-F5344CB8AC3E}">
        <p14:creationId xmlns:p14="http://schemas.microsoft.com/office/powerpoint/2010/main" val="2377442735"/>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6284D6E-F25F-68BC-99E5-1CFBEB837695}"/>
              </a:ext>
            </a:extLst>
          </p:cNvPr>
          <p:cNvSpPr>
            <a:spLocks noGrp="1" noChangeArrowheads="1"/>
          </p:cNvSpPr>
          <p:nvPr>
            <p:ph type="dt" sz="half" idx="10"/>
          </p:nvPr>
        </p:nvSpPr>
        <p:spPr>
          <a:ln/>
        </p:spPr>
        <p:txBody>
          <a:bodyPr/>
          <a:lstStyle>
            <a:lvl1pPr>
              <a:defRPr/>
            </a:lvl1pPr>
          </a:lstStyle>
          <a:p>
            <a:pPr>
              <a:defRPr/>
            </a:pPr>
            <a:fld id="{246F094F-BC83-4AA8-91DA-38D4A688BEC0}" type="datetime1">
              <a:rPr lang="en-US"/>
              <a:pPr>
                <a:defRPr/>
              </a:pPr>
              <a:t>6/8/2025</a:t>
            </a:fld>
            <a:endParaRPr lang="en-US"/>
          </a:p>
        </p:txBody>
      </p:sp>
      <p:sp>
        <p:nvSpPr>
          <p:cNvPr id="8" name="Rectangle 5">
            <a:extLst>
              <a:ext uri="{FF2B5EF4-FFF2-40B4-BE49-F238E27FC236}">
                <a16:creationId xmlns:a16="http://schemas.microsoft.com/office/drawing/2014/main" id="{85E19CDA-4E2D-DD7D-378B-B60A522CD41E}"/>
              </a:ext>
            </a:extLst>
          </p:cNvPr>
          <p:cNvSpPr>
            <a:spLocks noGrp="1" noChangeArrowheads="1"/>
          </p:cNvSpPr>
          <p:nvPr>
            <p:ph type="ftr" sz="quarter" idx="11"/>
          </p:nvPr>
        </p:nvSpPr>
        <p:spPr>
          <a:ln/>
        </p:spPr>
        <p:txBody>
          <a:bodyPr/>
          <a:lstStyle>
            <a:lvl1pPr>
              <a:defRPr/>
            </a:lvl1pPr>
          </a:lstStyle>
          <a:p>
            <a:pPr>
              <a:defRPr/>
            </a:pPr>
            <a:r>
              <a:rPr lang="en-US"/>
              <a:t>Halstead</a:t>
            </a:r>
          </a:p>
        </p:txBody>
      </p:sp>
      <p:sp>
        <p:nvSpPr>
          <p:cNvPr id="9" name="Rectangle 6">
            <a:extLst>
              <a:ext uri="{FF2B5EF4-FFF2-40B4-BE49-F238E27FC236}">
                <a16:creationId xmlns:a16="http://schemas.microsoft.com/office/drawing/2014/main" id="{30750B6A-C683-28DE-7033-CBEB1C3D9F41}"/>
              </a:ext>
            </a:extLst>
          </p:cNvPr>
          <p:cNvSpPr>
            <a:spLocks noGrp="1" noChangeArrowheads="1"/>
          </p:cNvSpPr>
          <p:nvPr>
            <p:ph type="sldNum" sz="quarter" idx="12"/>
          </p:nvPr>
        </p:nvSpPr>
        <p:spPr>
          <a:ln/>
        </p:spPr>
        <p:txBody>
          <a:bodyPr/>
          <a:lstStyle>
            <a:lvl1pPr>
              <a:defRPr/>
            </a:lvl1pPr>
          </a:lstStyle>
          <a:p>
            <a:pPr>
              <a:defRPr/>
            </a:pPr>
            <a:r>
              <a:rPr lang="en-US" altLang="en-US"/>
              <a:t> </a:t>
            </a:r>
            <a:fld id="{406F1DAB-C63D-4193-BA4F-4C11E0D5DDE5}" type="slidenum">
              <a:rPr lang="en-US" altLang="en-US" smtClean="0"/>
              <a:pPr>
                <a:defRPr/>
              </a:pPr>
              <a:t>‹#›</a:t>
            </a:fld>
            <a:endParaRPr lang="en-US" altLang="en-US"/>
          </a:p>
        </p:txBody>
      </p:sp>
    </p:spTree>
    <p:extLst>
      <p:ext uri="{BB962C8B-B14F-4D97-AF65-F5344CB8AC3E}">
        <p14:creationId xmlns:p14="http://schemas.microsoft.com/office/powerpoint/2010/main" val="452534445"/>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BB0DC12-5FC0-EBEB-837A-072944DA9859}"/>
              </a:ext>
            </a:extLst>
          </p:cNvPr>
          <p:cNvSpPr>
            <a:spLocks noGrp="1" noChangeArrowheads="1"/>
          </p:cNvSpPr>
          <p:nvPr>
            <p:ph type="dt" sz="half" idx="10"/>
          </p:nvPr>
        </p:nvSpPr>
        <p:spPr>
          <a:ln/>
        </p:spPr>
        <p:txBody>
          <a:bodyPr/>
          <a:lstStyle>
            <a:lvl1pPr>
              <a:defRPr/>
            </a:lvl1pPr>
          </a:lstStyle>
          <a:p>
            <a:pPr>
              <a:defRPr/>
            </a:pPr>
            <a:fld id="{144575BB-88BA-41C2-B40D-4048851715D8}" type="datetime1">
              <a:rPr lang="en-US"/>
              <a:pPr>
                <a:defRPr/>
              </a:pPr>
              <a:t>6/8/2025</a:t>
            </a:fld>
            <a:endParaRPr lang="en-US"/>
          </a:p>
        </p:txBody>
      </p:sp>
      <p:sp>
        <p:nvSpPr>
          <p:cNvPr id="4" name="Rectangle 5">
            <a:extLst>
              <a:ext uri="{FF2B5EF4-FFF2-40B4-BE49-F238E27FC236}">
                <a16:creationId xmlns:a16="http://schemas.microsoft.com/office/drawing/2014/main" id="{897AAF36-FCFD-BA09-CD52-6DB2E7C94621}"/>
              </a:ext>
            </a:extLst>
          </p:cNvPr>
          <p:cNvSpPr>
            <a:spLocks noGrp="1" noChangeArrowheads="1"/>
          </p:cNvSpPr>
          <p:nvPr>
            <p:ph type="ftr" sz="quarter" idx="11"/>
          </p:nvPr>
        </p:nvSpPr>
        <p:spPr>
          <a:ln/>
        </p:spPr>
        <p:txBody>
          <a:bodyPr/>
          <a:lstStyle>
            <a:lvl1pPr>
              <a:defRPr/>
            </a:lvl1pPr>
          </a:lstStyle>
          <a:p>
            <a:pPr>
              <a:defRPr/>
            </a:pPr>
            <a:r>
              <a:rPr lang="en-US"/>
              <a:t>Halstead</a:t>
            </a:r>
          </a:p>
        </p:txBody>
      </p:sp>
      <p:sp>
        <p:nvSpPr>
          <p:cNvPr id="5" name="Rectangle 6">
            <a:extLst>
              <a:ext uri="{FF2B5EF4-FFF2-40B4-BE49-F238E27FC236}">
                <a16:creationId xmlns:a16="http://schemas.microsoft.com/office/drawing/2014/main" id="{BBF288F6-937A-D051-6A6C-E2C3E871543B}"/>
              </a:ext>
            </a:extLst>
          </p:cNvPr>
          <p:cNvSpPr>
            <a:spLocks noGrp="1" noChangeArrowheads="1"/>
          </p:cNvSpPr>
          <p:nvPr>
            <p:ph type="sldNum" sz="quarter" idx="12"/>
          </p:nvPr>
        </p:nvSpPr>
        <p:spPr>
          <a:ln/>
        </p:spPr>
        <p:txBody>
          <a:bodyPr/>
          <a:lstStyle>
            <a:lvl1pPr>
              <a:defRPr/>
            </a:lvl1pPr>
          </a:lstStyle>
          <a:p>
            <a:pPr>
              <a:defRPr/>
            </a:pPr>
            <a:r>
              <a:rPr lang="en-US" altLang="en-US"/>
              <a:t> </a:t>
            </a:r>
            <a:fld id="{2C55AE88-4588-4EAB-A83F-28D97C83507F}" type="slidenum">
              <a:rPr lang="en-US" altLang="en-US" smtClean="0"/>
              <a:pPr>
                <a:defRPr/>
              </a:pPr>
              <a:t>‹#›</a:t>
            </a:fld>
            <a:endParaRPr lang="en-US" altLang="en-US"/>
          </a:p>
        </p:txBody>
      </p:sp>
    </p:spTree>
    <p:extLst>
      <p:ext uri="{BB962C8B-B14F-4D97-AF65-F5344CB8AC3E}">
        <p14:creationId xmlns:p14="http://schemas.microsoft.com/office/powerpoint/2010/main" val="3930557705"/>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072CCDB-DD42-5883-08C9-027AEDE34CBC}"/>
              </a:ext>
            </a:extLst>
          </p:cNvPr>
          <p:cNvSpPr>
            <a:spLocks noGrp="1" noChangeArrowheads="1"/>
          </p:cNvSpPr>
          <p:nvPr>
            <p:ph type="dt" sz="half" idx="10"/>
          </p:nvPr>
        </p:nvSpPr>
        <p:spPr>
          <a:ln/>
        </p:spPr>
        <p:txBody>
          <a:bodyPr/>
          <a:lstStyle>
            <a:lvl1pPr>
              <a:defRPr/>
            </a:lvl1pPr>
          </a:lstStyle>
          <a:p>
            <a:pPr>
              <a:defRPr/>
            </a:pPr>
            <a:fld id="{FBF041DE-0047-4D2D-A92E-4BDB2623E92E}" type="datetime1">
              <a:rPr lang="en-US"/>
              <a:pPr>
                <a:defRPr/>
              </a:pPr>
              <a:t>6/8/2025</a:t>
            </a:fld>
            <a:endParaRPr lang="en-US"/>
          </a:p>
        </p:txBody>
      </p:sp>
      <p:sp>
        <p:nvSpPr>
          <p:cNvPr id="3" name="Rectangle 5">
            <a:extLst>
              <a:ext uri="{FF2B5EF4-FFF2-40B4-BE49-F238E27FC236}">
                <a16:creationId xmlns:a16="http://schemas.microsoft.com/office/drawing/2014/main" id="{4BBD8708-8895-CFEF-9D0E-73FB022C8B0D}"/>
              </a:ext>
            </a:extLst>
          </p:cNvPr>
          <p:cNvSpPr>
            <a:spLocks noGrp="1" noChangeArrowheads="1"/>
          </p:cNvSpPr>
          <p:nvPr>
            <p:ph type="ftr" sz="quarter" idx="11"/>
          </p:nvPr>
        </p:nvSpPr>
        <p:spPr>
          <a:ln/>
        </p:spPr>
        <p:txBody>
          <a:bodyPr/>
          <a:lstStyle>
            <a:lvl1pPr>
              <a:defRPr/>
            </a:lvl1pPr>
          </a:lstStyle>
          <a:p>
            <a:pPr>
              <a:defRPr/>
            </a:pPr>
            <a:r>
              <a:rPr lang="en-US"/>
              <a:t>Halstead</a:t>
            </a:r>
          </a:p>
        </p:txBody>
      </p:sp>
      <p:sp>
        <p:nvSpPr>
          <p:cNvPr id="4" name="Rectangle 6">
            <a:extLst>
              <a:ext uri="{FF2B5EF4-FFF2-40B4-BE49-F238E27FC236}">
                <a16:creationId xmlns:a16="http://schemas.microsoft.com/office/drawing/2014/main" id="{788DA84A-C4B4-864F-4A4E-F59B8CAACEE7}"/>
              </a:ext>
            </a:extLst>
          </p:cNvPr>
          <p:cNvSpPr>
            <a:spLocks noGrp="1" noChangeArrowheads="1"/>
          </p:cNvSpPr>
          <p:nvPr>
            <p:ph type="sldNum" sz="quarter" idx="12"/>
          </p:nvPr>
        </p:nvSpPr>
        <p:spPr>
          <a:ln/>
        </p:spPr>
        <p:txBody>
          <a:bodyPr/>
          <a:lstStyle>
            <a:lvl1pPr>
              <a:defRPr/>
            </a:lvl1pPr>
          </a:lstStyle>
          <a:p>
            <a:pPr>
              <a:defRPr/>
            </a:pPr>
            <a:r>
              <a:rPr lang="en-US" altLang="en-US"/>
              <a:t> </a:t>
            </a:r>
            <a:fld id="{7E5FA16A-1AEE-4AE0-8351-A298EBA118AA}" type="slidenum">
              <a:rPr lang="en-US" altLang="en-US" smtClean="0"/>
              <a:pPr>
                <a:defRPr/>
              </a:pPr>
              <a:t>‹#›</a:t>
            </a:fld>
            <a:endParaRPr lang="en-US" altLang="en-US"/>
          </a:p>
        </p:txBody>
      </p:sp>
    </p:spTree>
    <p:extLst>
      <p:ext uri="{BB962C8B-B14F-4D97-AF65-F5344CB8AC3E}">
        <p14:creationId xmlns:p14="http://schemas.microsoft.com/office/powerpoint/2010/main" val="4255933020"/>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1A26FCA-A2DF-A121-3F3D-9F587C08DDF7}"/>
              </a:ext>
            </a:extLst>
          </p:cNvPr>
          <p:cNvSpPr>
            <a:spLocks noGrp="1" noChangeArrowheads="1"/>
          </p:cNvSpPr>
          <p:nvPr>
            <p:ph type="dt" sz="half" idx="10"/>
          </p:nvPr>
        </p:nvSpPr>
        <p:spPr>
          <a:ln/>
        </p:spPr>
        <p:txBody>
          <a:bodyPr/>
          <a:lstStyle>
            <a:lvl1pPr>
              <a:defRPr/>
            </a:lvl1pPr>
          </a:lstStyle>
          <a:p>
            <a:pPr>
              <a:defRPr/>
            </a:pPr>
            <a:fld id="{2097D0ED-2E86-46AA-B53B-0870843F6BB3}" type="datetime1">
              <a:rPr lang="en-US"/>
              <a:pPr>
                <a:defRPr/>
              </a:pPr>
              <a:t>6/8/2025</a:t>
            </a:fld>
            <a:endParaRPr lang="en-US"/>
          </a:p>
        </p:txBody>
      </p:sp>
      <p:sp>
        <p:nvSpPr>
          <p:cNvPr id="6" name="Rectangle 5">
            <a:extLst>
              <a:ext uri="{FF2B5EF4-FFF2-40B4-BE49-F238E27FC236}">
                <a16:creationId xmlns:a16="http://schemas.microsoft.com/office/drawing/2014/main" id="{EADDE4B3-7269-CBB8-BED9-58EA3520F4CE}"/>
              </a:ext>
            </a:extLst>
          </p:cNvPr>
          <p:cNvSpPr>
            <a:spLocks noGrp="1" noChangeArrowheads="1"/>
          </p:cNvSpPr>
          <p:nvPr>
            <p:ph type="ftr" sz="quarter" idx="11"/>
          </p:nvPr>
        </p:nvSpPr>
        <p:spPr>
          <a:ln/>
        </p:spPr>
        <p:txBody>
          <a:bodyPr/>
          <a:lstStyle>
            <a:lvl1pPr>
              <a:defRPr/>
            </a:lvl1pPr>
          </a:lstStyle>
          <a:p>
            <a:pPr>
              <a:defRPr/>
            </a:pPr>
            <a:r>
              <a:rPr lang="en-US"/>
              <a:t>Halstead</a:t>
            </a:r>
          </a:p>
        </p:txBody>
      </p:sp>
      <p:sp>
        <p:nvSpPr>
          <p:cNvPr id="7" name="Rectangle 6">
            <a:extLst>
              <a:ext uri="{FF2B5EF4-FFF2-40B4-BE49-F238E27FC236}">
                <a16:creationId xmlns:a16="http://schemas.microsoft.com/office/drawing/2014/main" id="{F08E267C-24DA-F726-91FB-99B5ECD7A632}"/>
              </a:ext>
            </a:extLst>
          </p:cNvPr>
          <p:cNvSpPr>
            <a:spLocks noGrp="1" noChangeArrowheads="1"/>
          </p:cNvSpPr>
          <p:nvPr>
            <p:ph type="sldNum" sz="quarter" idx="12"/>
          </p:nvPr>
        </p:nvSpPr>
        <p:spPr>
          <a:ln/>
        </p:spPr>
        <p:txBody>
          <a:bodyPr/>
          <a:lstStyle>
            <a:lvl1pPr>
              <a:defRPr/>
            </a:lvl1pPr>
          </a:lstStyle>
          <a:p>
            <a:pPr>
              <a:defRPr/>
            </a:pPr>
            <a:r>
              <a:rPr lang="en-US" altLang="en-US"/>
              <a:t> </a:t>
            </a:r>
            <a:fld id="{506C6F8A-2686-4B76-A813-06EA869B7C2C}" type="slidenum">
              <a:rPr lang="en-US" altLang="en-US" smtClean="0"/>
              <a:pPr>
                <a:defRPr/>
              </a:pPr>
              <a:t>‹#›</a:t>
            </a:fld>
            <a:endParaRPr lang="en-US" altLang="en-US"/>
          </a:p>
        </p:txBody>
      </p:sp>
    </p:spTree>
    <p:extLst>
      <p:ext uri="{BB962C8B-B14F-4D97-AF65-F5344CB8AC3E}">
        <p14:creationId xmlns:p14="http://schemas.microsoft.com/office/powerpoint/2010/main" val="3009569127"/>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B31635A-FD51-C134-0135-A9F2A830F8B5}"/>
              </a:ext>
            </a:extLst>
          </p:cNvPr>
          <p:cNvSpPr>
            <a:spLocks noGrp="1" noChangeArrowheads="1"/>
          </p:cNvSpPr>
          <p:nvPr>
            <p:ph type="dt" sz="half" idx="10"/>
          </p:nvPr>
        </p:nvSpPr>
        <p:spPr>
          <a:ln/>
        </p:spPr>
        <p:txBody>
          <a:bodyPr/>
          <a:lstStyle>
            <a:lvl1pPr>
              <a:defRPr/>
            </a:lvl1pPr>
          </a:lstStyle>
          <a:p>
            <a:pPr>
              <a:defRPr/>
            </a:pPr>
            <a:fld id="{DDA54A8A-8001-42E9-87C9-A9161FB04EFE}" type="datetime1">
              <a:rPr lang="en-US"/>
              <a:pPr>
                <a:defRPr/>
              </a:pPr>
              <a:t>6/8/2025</a:t>
            </a:fld>
            <a:endParaRPr lang="en-US"/>
          </a:p>
        </p:txBody>
      </p:sp>
      <p:sp>
        <p:nvSpPr>
          <p:cNvPr id="6" name="Rectangle 5">
            <a:extLst>
              <a:ext uri="{FF2B5EF4-FFF2-40B4-BE49-F238E27FC236}">
                <a16:creationId xmlns:a16="http://schemas.microsoft.com/office/drawing/2014/main" id="{B1D9BE75-6387-7826-E9CD-4E10A8BE8111}"/>
              </a:ext>
            </a:extLst>
          </p:cNvPr>
          <p:cNvSpPr>
            <a:spLocks noGrp="1" noChangeArrowheads="1"/>
          </p:cNvSpPr>
          <p:nvPr>
            <p:ph type="ftr" sz="quarter" idx="11"/>
          </p:nvPr>
        </p:nvSpPr>
        <p:spPr>
          <a:ln/>
        </p:spPr>
        <p:txBody>
          <a:bodyPr/>
          <a:lstStyle>
            <a:lvl1pPr>
              <a:defRPr/>
            </a:lvl1pPr>
          </a:lstStyle>
          <a:p>
            <a:pPr>
              <a:defRPr/>
            </a:pPr>
            <a:r>
              <a:rPr lang="en-US"/>
              <a:t>Halstead</a:t>
            </a:r>
          </a:p>
        </p:txBody>
      </p:sp>
      <p:sp>
        <p:nvSpPr>
          <p:cNvPr id="7" name="Rectangle 6">
            <a:extLst>
              <a:ext uri="{FF2B5EF4-FFF2-40B4-BE49-F238E27FC236}">
                <a16:creationId xmlns:a16="http://schemas.microsoft.com/office/drawing/2014/main" id="{22BF1F34-175F-0E63-416A-A229C7A9079F}"/>
              </a:ext>
            </a:extLst>
          </p:cNvPr>
          <p:cNvSpPr>
            <a:spLocks noGrp="1" noChangeArrowheads="1"/>
          </p:cNvSpPr>
          <p:nvPr>
            <p:ph type="sldNum" sz="quarter" idx="12"/>
          </p:nvPr>
        </p:nvSpPr>
        <p:spPr>
          <a:ln/>
        </p:spPr>
        <p:txBody>
          <a:bodyPr/>
          <a:lstStyle>
            <a:lvl1pPr>
              <a:defRPr/>
            </a:lvl1pPr>
          </a:lstStyle>
          <a:p>
            <a:pPr>
              <a:defRPr/>
            </a:pPr>
            <a:r>
              <a:rPr lang="en-US" altLang="en-US"/>
              <a:t> </a:t>
            </a:r>
            <a:fld id="{0B82AFD4-C480-4FBB-9F91-F77CA12261C2}" type="slidenum">
              <a:rPr lang="en-US" altLang="en-US" smtClean="0"/>
              <a:pPr>
                <a:defRPr/>
              </a:pPr>
              <a:t>‹#›</a:t>
            </a:fld>
            <a:endParaRPr lang="en-US" altLang="en-US"/>
          </a:p>
        </p:txBody>
      </p:sp>
    </p:spTree>
    <p:extLst>
      <p:ext uri="{BB962C8B-B14F-4D97-AF65-F5344CB8AC3E}">
        <p14:creationId xmlns:p14="http://schemas.microsoft.com/office/powerpoint/2010/main" val="954170278"/>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0099FF"/>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5CB88DB-0842-4ABD-6C84-1BA0D8AC4B75}"/>
              </a:ext>
            </a:extLst>
          </p:cNvPr>
          <p:cNvSpPr>
            <a:spLocks noGrp="1" noChangeArrowheads="1"/>
          </p:cNvSpPr>
          <p:nvPr>
            <p:ph type="title"/>
          </p:nvPr>
        </p:nvSpPr>
        <p:spPr bwMode="auto">
          <a:xfrm>
            <a:off x="1727200" y="127000"/>
            <a:ext cx="5524500"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41162A4-9DD8-AC25-DF56-73A65F5101E4}"/>
              </a:ext>
            </a:extLst>
          </p:cNvPr>
          <p:cNvSpPr>
            <a:spLocks noGrp="1" noChangeArrowheads="1"/>
          </p:cNvSpPr>
          <p:nvPr>
            <p:ph type="body" idx="1"/>
          </p:nvPr>
        </p:nvSpPr>
        <p:spPr bwMode="auto">
          <a:xfrm>
            <a:off x="457200" y="1981200"/>
            <a:ext cx="822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Rectangle 4">
            <a:extLst>
              <a:ext uri="{FF2B5EF4-FFF2-40B4-BE49-F238E27FC236}">
                <a16:creationId xmlns:a16="http://schemas.microsoft.com/office/drawing/2014/main" id="{D6B5BB19-B7FA-33ED-3840-011F614C6ADA}"/>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defRPr>
            </a:lvl1pPr>
          </a:lstStyle>
          <a:p>
            <a:pPr>
              <a:defRPr/>
            </a:pPr>
            <a:fld id="{AB0131A9-FCE0-4646-B343-DC7BA0966C89}" type="datetime1">
              <a:rPr lang="en-US"/>
              <a:pPr>
                <a:defRPr/>
              </a:pPr>
              <a:t>6/8/2025</a:t>
            </a:fld>
            <a:endParaRPr lang="en-US"/>
          </a:p>
        </p:txBody>
      </p:sp>
      <p:sp>
        <p:nvSpPr>
          <p:cNvPr id="3" name="Rectangle 5">
            <a:extLst>
              <a:ext uri="{FF2B5EF4-FFF2-40B4-BE49-F238E27FC236}">
                <a16:creationId xmlns:a16="http://schemas.microsoft.com/office/drawing/2014/main" id="{04CEA359-B9B5-CE53-ACB7-ACE2BAA6F493}"/>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defRPr>
            </a:lvl1pPr>
          </a:lstStyle>
          <a:p>
            <a:pPr>
              <a:defRPr/>
            </a:pPr>
            <a:r>
              <a:rPr lang="en-US"/>
              <a:t>Halstead</a:t>
            </a:r>
          </a:p>
        </p:txBody>
      </p:sp>
      <p:sp>
        <p:nvSpPr>
          <p:cNvPr id="1030" name="Rectangle 6">
            <a:extLst>
              <a:ext uri="{FF2B5EF4-FFF2-40B4-BE49-F238E27FC236}">
                <a16:creationId xmlns:a16="http://schemas.microsoft.com/office/drawing/2014/main" id="{B221A06A-F1C9-A293-9B21-96FFA224AA12}"/>
              </a:ext>
            </a:extLst>
          </p:cNvPr>
          <p:cNvSpPr>
            <a:spLocks noGrp="1" noChangeArrowheads="1"/>
          </p:cNvSpPr>
          <p:nvPr>
            <p:ph type="sldNum" sz="quarter" idx="4"/>
          </p:nvPr>
        </p:nvSpPr>
        <p:spPr bwMode="auto">
          <a:xfrm>
            <a:off x="6705600" y="6553200"/>
            <a:ext cx="2362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r>
              <a:rPr lang="en-US" altLang="en-US"/>
              <a:t> </a:t>
            </a:r>
            <a:fld id="{72E70E96-9B28-4C52-8219-A513AE873EF1}" type="slidenum">
              <a:rPr lang="en-US" altLang="en-US" smtClean="0"/>
              <a:pPr>
                <a:defRPr/>
              </a:pPr>
              <a:t>‹#›</a:t>
            </a:fld>
            <a:endParaRPr lang="en-US" altLang="en-US"/>
          </a:p>
        </p:txBody>
      </p:sp>
      <p:sp>
        <p:nvSpPr>
          <p:cNvPr id="1031" name="Rectangle 12">
            <a:extLst>
              <a:ext uri="{FF2B5EF4-FFF2-40B4-BE49-F238E27FC236}">
                <a16:creationId xmlns:a16="http://schemas.microsoft.com/office/drawing/2014/main" id="{A6106A41-DADC-40B8-FFBD-05950AD163DC}"/>
              </a:ext>
            </a:extLst>
          </p:cNvPr>
          <p:cNvSpPr>
            <a:spLocks noChangeArrowheads="1"/>
          </p:cNvSpPr>
          <p:nvPr/>
        </p:nvSpPr>
        <p:spPr bwMode="auto">
          <a:xfrm>
            <a:off x="1476375" y="1387475"/>
            <a:ext cx="5775325" cy="95250"/>
          </a:xfrm>
          <a:prstGeom prst="rect">
            <a:avLst/>
          </a:prstGeom>
          <a:gradFill rotWithShape="0">
            <a:gsLst>
              <a:gs pos="0">
                <a:srgbClr val="F7DB09"/>
              </a:gs>
              <a:gs pos="100000">
                <a:srgbClr val="F2650E"/>
              </a:gs>
            </a:gsLst>
            <a:lin ang="5400000" scaled="1"/>
          </a:gradFill>
          <a:ln w="28575">
            <a:solidFill>
              <a:srgbClr val="333333"/>
            </a:solidFill>
            <a:miter lim="800000"/>
            <a:headEnd/>
            <a:tailEnd/>
          </a:ln>
        </p:spPr>
        <p:txBody>
          <a:bodyPr wrap="none" anchor="ctr"/>
          <a:lstStyle>
            <a:lvl1pPr>
              <a:defRPr sz="4400">
                <a:solidFill>
                  <a:schemeClr val="tx1"/>
                </a:solidFill>
                <a:latin typeface="Times" panose="02020603050405020304" pitchFamily="18" charset="0"/>
              </a:defRPr>
            </a:lvl1pPr>
            <a:lvl2pPr marL="742950" indent="-285750">
              <a:defRPr sz="4400">
                <a:solidFill>
                  <a:schemeClr val="tx1"/>
                </a:solidFill>
                <a:latin typeface="Times" panose="02020603050405020304" pitchFamily="18" charset="0"/>
              </a:defRPr>
            </a:lvl2pPr>
            <a:lvl3pPr marL="1143000" indent="-228600">
              <a:defRPr sz="4400">
                <a:solidFill>
                  <a:schemeClr val="tx1"/>
                </a:solidFill>
                <a:latin typeface="Times" panose="02020603050405020304" pitchFamily="18" charset="0"/>
              </a:defRPr>
            </a:lvl3pPr>
            <a:lvl4pPr marL="1600200" indent="-228600">
              <a:defRPr sz="4400">
                <a:solidFill>
                  <a:schemeClr val="tx1"/>
                </a:solidFill>
                <a:latin typeface="Times" panose="02020603050405020304" pitchFamily="18" charset="0"/>
              </a:defRPr>
            </a:lvl4pPr>
            <a:lvl5pPr marL="2057400" indent="-228600">
              <a:defRPr sz="4400">
                <a:solidFill>
                  <a:schemeClr val="tx1"/>
                </a:solidFill>
                <a:latin typeface="Times" panose="02020603050405020304" pitchFamily="18" charset="0"/>
              </a:defRPr>
            </a:lvl5pPr>
            <a:lvl6pPr marL="2514600" indent="-228600" eaLnBrk="0" fontAlgn="base" hangingPunct="0">
              <a:spcBef>
                <a:spcPct val="0"/>
              </a:spcBef>
              <a:spcAft>
                <a:spcPct val="0"/>
              </a:spcAft>
              <a:defRPr sz="4400">
                <a:solidFill>
                  <a:schemeClr val="tx1"/>
                </a:solidFill>
                <a:latin typeface="Times" panose="02020603050405020304" pitchFamily="18" charset="0"/>
              </a:defRPr>
            </a:lvl6pPr>
            <a:lvl7pPr marL="2971800" indent="-228600" eaLnBrk="0" fontAlgn="base" hangingPunct="0">
              <a:spcBef>
                <a:spcPct val="0"/>
              </a:spcBef>
              <a:spcAft>
                <a:spcPct val="0"/>
              </a:spcAft>
              <a:defRPr sz="4400">
                <a:solidFill>
                  <a:schemeClr val="tx1"/>
                </a:solidFill>
                <a:latin typeface="Times" panose="02020603050405020304" pitchFamily="18" charset="0"/>
              </a:defRPr>
            </a:lvl7pPr>
            <a:lvl8pPr marL="3429000" indent="-228600" eaLnBrk="0" fontAlgn="base" hangingPunct="0">
              <a:spcBef>
                <a:spcPct val="0"/>
              </a:spcBef>
              <a:spcAft>
                <a:spcPct val="0"/>
              </a:spcAft>
              <a:defRPr sz="4400">
                <a:solidFill>
                  <a:schemeClr val="tx1"/>
                </a:solidFill>
                <a:latin typeface="Times" panose="02020603050405020304" pitchFamily="18" charset="0"/>
              </a:defRPr>
            </a:lvl8pPr>
            <a:lvl9pPr marL="3886200" indent="-228600" eaLnBrk="0" fontAlgn="base" hangingPunct="0">
              <a:spcBef>
                <a:spcPct val="0"/>
              </a:spcBef>
              <a:spcAft>
                <a:spcPct val="0"/>
              </a:spcAft>
              <a:defRPr sz="4400">
                <a:solidFill>
                  <a:schemeClr val="tx1"/>
                </a:solidFill>
                <a:latin typeface="Times" panose="02020603050405020304" pitchFamily="18" charset="0"/>
              </a:defRPr>
            </a:lvl9pPr>
          </a:lstStyle>
          <a:p>
            <a:pPr>
              <a:defRPr/>
            </a:pPr>
            <a:endParaRPr lang="en-US"/>
          </a:p>
        </p:txBody>
      </p:sp>
      <p:pic>
        <p:nvPicPr>
          <p:cNvPr id="4" name="Picture 9" descr="Police Officer Standards and Training Commission &lt;!--Logo">
            <a:extLst>
              <a:ext uri="{FF2B5EF4-FFF2-40B4-BE49-F238E27FC236}">
                <a16:creationId xmlns:a16="http://schemas.microsoft.com/office/drawing/2014/main" id="{9BFA435C-7563-1ECE-8108-8D814EDF6D07}"/>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1174" y="70433"/>
            <a:ext cx="1486731" cy="14867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1" descr="Logo for the Police Acrreditation Commission">
            <a:extLst>
              <a:ext uri="{FF2B5EF4-FFF2-40B4-BE49-F238E27FC236}">
                <a16:creationId xmlns:a16="http://schemas.microsoft.com/office/drawing/2014/main" id="{D67802FD-5FEF-D278-DF4B-A8A6DB83EE9B}"/>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311938" y="107863"/>
            <a:ext cx="1374862" cy="137486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35" r:id="rId1"/>
    <p:sldLayoutId id="2147483736"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Lst>
  <p:transition>
    <p:random/>
  </p:transition>
  <p:hf hdr="0" ftr="0" dt="0"/>
  <p:txStyles>
    <p:titleStyle>
      <a:lvl1pPr algn="ctr" rtl="0" eaLnBrk="0" fontAlgn="base" hangingPunct="0">
        <a:spcBef>
          <a:spcPct val="0"/>
        </a:spcBef>
        <a:spcAft>
          <a:spcPct val="0"/>
        </a:spcAft>
        <a:defRPr sz="4800" b="1">
          <a:solidFill>
            <a:srgbClr val="000099"/>
          </a:solidFill>
          <a:latin typeface="+mj-lt"/>
          <a:ea typeface="+mj-ea"/>
          <a:cs typeface="+mj-cs"/>
        </a:defRPr>
      </a:lvl1pPr>
      <a:lvl2pPr algn="ctr" rtl="0" eaLnBrk="0" fontAlgn="base" hangingPunct="0">
        <a:spcBef>
          <a:spcPct val="0"/>
        </a:spcBef>
        <a:spcAft>
          <a:spcPct val="0"/>
        </a:spcAft>
        <a:defRPr sz="4800" b="1">
          <a:solidFill>
            <a:srgbClr val="000099"/>
          </a:solidFill>
          <a:latin typeface="Times New Roman" pitchFamily="18" charset="0"/>
        </a:defRPr>
      </a:lvl2pPr>
      <a:lvl3pPr algn="ctr" rtl="0" eaLnBrk="0" fontAlgn="base" hangingPunct="0">
        <a:spcBef>
          <a:spcPct val="0"/>
        </a:spcBef>
        <a:spcAft>
          <a:spcPct val="0"/>
        </a:spcAft>
        <a:defRPr sz="4800" b="1">
          <a:solidFill>
            <a:srgbClr val="000099"/>
          </a:solidFill>
          <a:latin typeface="Times New Roman" pitchFamily="18" charset="0"/>
        </a:defRPr>
      </a:lvl3pPr>
      <a:lvl4pPr algn="ctr" rtl="0" eaLnBrk="0" fontAlgn="base" hangingPunct="0">
        <a:spcBef>
          <a:spcPct val="0"/>
        </a:spcBef>
        <a:spcAft>
          <a:spcPct val="0"/>
        </a:spcAft>
        <a:defRPr sz="4800" b="1">
          <a:solidFill>
            <a:srgbClr val="000099"/>
          </a:solidFill>
          <a:latin typeface="Times New Roman" pitchFamily="18" charset="0"/>
        </a:defRPr>
      </a:lvl4pPr>
      <a:lvl5pPr algn="ctr" rtl="0" eaLnBrk="0" fontAlgn="base" hangingPunct="0">
        <a:spcBef>
          <a:spcPct val="0"/>
        </a:spcBef>
        <a:spcAft>
          <a:spcPct val="0"/>
        </a:spcAft>
        <a:defRPr sz="4800" b="1">
          <a:solidFill>
            <a:srgbClr val="000099"/>
          </a:solidFill>
          <a:latin typeface="Times New Roman" pitchFamily="18" charset="0"/>
        </a:defRPr>
      </a:lvl5pPr>
      <a:lvl6pPr marL="457200" algn="ctr" rtl="0" eaLnBrk="0" fontAlgn="base" hangingPunct="0">
        <a:spcBef>
          <a:spcPct val="0"/>
        </a:spcBef>
        <a:spcAft>
          <a:spcPct val="0"/>
        </a:spcAft>
        <a:defRPr sz="4800" b="1">
          <a:solidFill>
            <a:srgbClr val="000099"/>
          </a:solidFill>
          <a:latin typeface="Times New Roman" pitchFamily="18" charset="0"/>
        </a:defRPr>
      </a:lvl6pPr>
      <a:lvl7pPr marL="914400" algn="ctr" rtl="0" eaLnBrk="0" fontAlgn="base" hangingPunct="0">
        <a:spcBef>
          <a:spcPct val="0"/>
        </a:spcBef>
        <a:spcAft>
          <a:spcPct val="0"/>
        </a:spcAft>
        <a:defRPr sz="4800" b="1">
          <a:solidFill>
            <a:srgbClr val="000099"/>
          </a:solidFill>
          <a:latin typeface="Times New Roman" pitchFamily="18" charset="0"/>
        </a:defRPr>
      </a:lvl7pPr>
      <a:lvl8pPr marL="1371600" algn="ctr" rtl="0" eaLnBrk="0" fontAlgn="base" hangingPunct="0">
        <a:spcBef>
          <a:spcPct val="0"/>
        </a:spcBef>
        <a:spcAft>
          <a:spcPct val="0"/>
        </a:spcAft>
        <a:defRPr sz="4800" b="1">
          <a:solidFill>
            <a:srgbClr val="000099"/>
          </a:solidFill>
          <a:latin typeface="Times New Roman" pitchFamily="18" charset="0"/>
        </a:defRPr>
      </a:lvl8pPr>
      <a:lvl9pPr marL="1828800" algn="ctr" rtl="0" eaLnBrk="0" fontAlgn="base" hangingPunct="0">
        <a:spcBef>
          <a:spcPct val="0"/>
        </a:spcBef>
        <a:spcAft>
          <a:spcPct val="0"/>
        </a:spcAft>
        <a:defRPr sz="4800" b="1">
          <a:solidFill>
            <a:srgbClr val="000099"/>
          </a:solidFill>
          <a:latin typeface="Times New Roman" pitchFamily="18" charset="0"/>
        </a:defRPr>
      </a:lvl9pPr>
    </p:titleStyle>
    <p:bodyStyle>
      <a:lvl1pPr marL="342900" indent="-342900" algn="l" rtl="0" eaLnBrk="0" fontAlgn="base" hangingPunct="0">
        <a:spcBef>
          <a:spcPct val="20000"/>
        </a:spcBef>
        <a:spcAft>
          <a:spcPct val="0"/>
        </a:spcAft>
        <a:buSzPct val="70000"/>
        <a:buFont typeface="Webdings" panose="05030102010509060703" pitchFamily="18" charset="2"/>
        <a:buChar char="&lt;"/>
        <a:defRPr sz="4000" b="1">
          <a:solidFill>
            <a:schemeClr val="tx1"/>
          </a:solidFill>
          <a:latin typeface="+mn-lt"/>
          <a:ea typeface="+mn-ea"/>
          <a:cs typeface="+mn-cs"/>
        </a:defRPr>
      </a:lvl1pPr>
      <a:lvl2pPr marL="742950" indent="-285750" algn="l" rtl="0" eaLnBrk="0" fontAlgn="base" hangingPunct="0">
        <a:spcBef>
          <a:spcPct val="20000"/>
        </a:spcBef>
        <a:spcAft>
          <a:spcPct val="0"/>
        </a:spcAft>
        <a:buFont typeface="Webdings" panose="05030102010509060703" pitchFamily="18" charset="2"/>
        <a:buChar char="4"/>
        <a:defRPr sz="3600" b="1">
          <a:solidFill>
            <a:schemeClr val="tx1"/>
          </a:solidFill>
          <a:latin typeface="+mn-lt"/>
        </a:defRPr>
      </a:lvl2pPr>
      <a:lvl3pPr marL="1143000" indent="-228600" algn="l" rtl="0" eaLnBrk="0" fontAlgn="base" hangingPunct="0">
        <a:spcBef>
          <a:spcPct val="20000"/>
        </a:spcBef>
        <a:spcAft>
          <a:spcPct val="0"/>
        </a:spcAft>
        <a:buSzPct val="70000"/>
        <a:buFont typeface="Webdings" panose="05030102010509060703" pitchFamily="18" charset="2"/>
        <a:buChar char="="/>
        <a:defRPr sz="3200" b="1">
          <a:solidFill>
            <a:schemeClr val="tx1"/>
          </a:solidFill>
          <a:latin typeface="+mn-lt"/>
        </a:defRPr>
      </a:lvl3pPr>
      <a:lvl4pPr marL="1600200" indent="-228600" algn="l" rtl="0" eaLnBrk="0" fontAlgn="base" hangingPunct="0">
        <a:spcBef>
          <a:spcPct val="20000"/>
        </a:spcBef>
        <a:spcAft>
          <a:spcPct val="0"/>
        </a:spcAft>
        <a:buSzPct val="70000"/>
        <a:buFont typeface="Monotype Sorts" pitchFamily="2" charset="2"/>
        <a:buChar char="9"/>
        <a:defRPr sz="2800" b="1">
          <a:solidFill>
            <a:schemeClr val="tx1"/>
          </a:solidFill>
          <a:latin typeface="+mn-lt"/>
        </a:defRPr>
      </a:lvl4pPr>
      <a:lvl5pPr marL="2057400" indent="-228600" algn="l" rtl="0" eaLnBrk="0" fontAlgn="base" hangingPunct="0">
        <a:spcBef>
          <a:spcPct val="20000"/>
        </a:spcBef>
        <a:spcAft>
          <a:spcPct val="0"/>
        </a:spcAft>
        <a:buFont typeface="Monotype Sorts" pitchFamily="2" charset="2"/>
        <a:buChar char="4"/>
        <a:defRPr sz="2400" b="1">
          <a:solidFill>
            <a:schemeClr val="tx1"/>
          </a:solidFill>
          <a:latin typeface="+mn-lt"/>
        </a:defRPr>
      </a:lvl5pPr>
      <a:lvl6pPr marL="2514600" indent="-228600" algn="l" rtl="0" eaLnBrk="0" fontAlgn="base" hangingPunct="0">
        <a:spcBef>
          <a:spcPct val="20000"/>
        </a:spcBef>
        <a:spcAft>
          <a:spcPct val="0"/>
        </a:spcAft>
        <a:buFont typeface="Monotype Sorts" pitchFamily="2" charset="2"/>
        <a:buChar char="4"/>
        <a:defRPr sz="2400" b="1">
          <a:solidFill>
            <a:schemeClr val="tx1"/>
          </a:solidFill>
          <a:latin typeface="+mn-lt"/>
        </a:defRPr>
      </a:lvl6pPr>
      <a:lvl7pPr marL="2971800" indent="-228600" algn="l" rtl="0" eaLnBrk="0" fontAlgn="base" hangingPunct="0">
        <a:spcBef>
          <a:spcPct val="20000"/>
        </a:spcBef>
        <a:spcAft>
          <a:spcPct val="0"/>
        </a:spcAft>
        <a:buFont typeface="Monotype Sorts" pitchFamily="2" charset="2"/>
        <a:buChar char="4"/>
        <a:defRPr sz="2400" b="1">
          <a:solidFill>
            <a:schemeClr val="tx1"/>
          </a:solidFill>
          <a:latin typeface="+mn-lt"/>
        </a:defRPr>
      </a:lvl7pPr>
      <a:lvl8pPr marL="3429000" indent="-228600" algn="l" rtl="0" eaLnBrk="0" fontAlgn="base" hangingPunct="0">
        <a:spcBef>
          <a:spcPct val="20000"/>
        </a:spcBef>
        <a:spcAft>
          <a:spcPct val="0"/>
        </a:spcAft>
        <a:buFont typeface="Monotype Sorts" pitchFamily="2" charset="2"/>
        <a:buChar char="4"/>
        <a:defRPr sz="2400" b="1">
          <a:solidFill>
            <a:schemeClr val="tx1"/>
          </a:solidFill>
          <a:latin typeface="+mn-lt"/>
        </a:defRPr>
      </a:lvl8pPr>
      <a:lvl9pPr marL="3886200" indent="-228600" algn="l" rtl="0" eaLnBrk="0" fontAlgn="base" hangingPunct="0">
        <a:spcBef>
          <a:spcPct val="20000"/>
        </a:spcBef>
        <a:spcAft>
          <a:spcPct val="0"/>
        </a:spcAft>
        <a:buFont typeface="Monotype Sorts" pitchFamily="2" charset="2"/>
        <a:buChar char="4"/>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legis.delaware.gov/BillDetail/140512"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mailto:post@delaware.gov" TargetMode="External"/><Relationship Id="rId2" Type="http://schemas.openxmlformats.org/officeDocument/2006/relationships/hyperlink" Target="tel:1302244-3678"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post.delaware.gov/dpac/" TargetMode="External"/><Relationship Id="rId2" Type="http://schemas.openxmlformats.org/officeDocument/2006/relationships/hyperlink" Target="https://dshs.delaware.gov/"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hyperlink" Target="https://post.delaware.gov/training/index.shtml?dc=firearm"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E86BA497-85FB-262D-B63F-D5A414E3E8B3}"/>
              </a:ext>
            </a:extLst>
          </p:cNvPr>
          <p:cNvSpPr>
            <a:spLocks noGrp="1" noChangeArrowheads="1"/>
          </p:cNvSpPr>
          <p:nvPr>
            <p:ph type="subTitle" idx="1"/>
          </p:nvPr>
        </p:nvSpPr>
        <p:spPr>
          <a:xfrm>
            <a:off x="211806" y="6008581"/>
            <a:ext cx="8610600" cy="814388"/>
          </a:xfrm>
        </p:spPr>
        <p:txBody>
          <a:bodyPr/>
          <a:lstStyle/>
          <a:p>
            <a:r>
              <a:rPr lang="en-US" altLang="en-US" sz="1800" i="1" dirty="0"/>
              <a:t>Dr. Sean E. Moriarty</a:t>
            </a:r>
          </a:p>
          <a:p>
            <a:r>
              <a:rPr lang="en-US" altLang="en-US" sz="1800" i="1" dirty="0"/>
              <a:t>Executive Director</a:t>
            </a:r>
          </a:p>
        </p:txBody>
      </p:sp>
      <p:pic>
        <p:nvPicPr>
          <p:cNvPr id="3" name="Picture 2">
            <a:extLst>
              <a:ext uri="{FF2B5EF4-FFF2-40B4-BE49-F238E27FC236}">
                <a16:creationId xmlns:a16="http://schemas.microsoft.com/office/drawing/2014/main" id="{8B760267-8E04-F98F-DB3E-617439927848}"/>
              </a:ext>
            </a:extLst>
          </p:cNvPr>
          <p:cNvPicPr>
            <a:picLocks noChangeAspect="1"/>
          </p:cNvPicPr>
          <p:nvPr/>
        </p:nvPicPr>
        <p:blipFill>
          <a:blip r:embed="rId2"/>
          <a:stretch>
            <a:fillRect/>
          </a:stretch>
        </p:blipFill>
        <p:spPr>
          <a:xfrm>
            <a:off x="0" y="35031"/>
            <a:ext cx="9121460" cy="3028152"/>
          </a:xfrm>
          <a:prstGeom prst="rect">
            <a:avLst/>
          </a:prstGeom>
        </p:spPr>
      </p:pic>
      <p:pic>
        <p:nvPicPr>
          <p:cNvPr id="6153" name="Picture 9" descr="Police Officer Standards and Training Commission &lt;!--Logo">
            <a:extLst>
              <a:ext uri="{FF2B5EF4-FFF2-40B4-BE49-F238E27FC236}">
                <a16:creationId xmlns:a16="http://schemas.microsoft.com/office/drawing/2014/main" id="{E24CDDE1-663A-FC8E-B9F5-F1D37658B2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2175" y="3543024"/>
            <a:ext cx="2279650" cy="2279650"/>
          </a:xfrm>
          <a:prstGeom prst="rect">
            <a:avLst/>
          </a:prstGeom>
          <a:noFill/>
          <a:extLst>
            <a:ext uri="{909E8E84-426E-40DD-AFC4-6F175D3DCCD1}">
              <a14:hiddenFill xmlns:a14="http://schemas.microsoft.com/office/drawing/2010/main">
                <a:solidFill>
                  <a:srgbClr val="FFFFFF"/>
                </a:solidFill>
              </a14:hiddenFill>
            </a:ext>
          </a:extLst>
        </p:spPr>
      </p:pic>
      <p:pic>
        <p:nvPicPr>
          <p:cNvPr id="6155" name="Picture 11" descr="Logo for the Police Acrreditation Commission">
            <a:extLst>
              <a:ext uri="{FF2B5EF4-FFF2-40B4-BE49-F238E27FC236}">
                <a16:creationId xmlns:a16="http://schemas.microsoft.com/office/drawing/2014/main" id="{6A76C14F-D2B9-AED7-F940-2275C2B35A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6918" y="3632719"/>
            <a:ext cx="2060297" cy="2060297"/>
          </a:xfrm>
          <a:prstGeom prst="rect">
            <a:avLst/>
          </a:prstGeom>
          <a:noFill/>
          <a:extLst>
            <a:ext uri="{909E8E84-426E-40DD-AFC4-6F175D3DCCD1}">
              <a14:hiddenFill xmlns:a14="http://schemas.microsoft.com/office/drawing/2010/main">
                <a:solidFill>
                  <a:srgbClr val="FFFFFF"/>
                </a:solidFill>
              </a14:hiddenFill>
            </a:ext>
          </a:extLst>
        </p:spPr>
      </p:pic>
      <p:pic>
        <p:nvPicPr>
          <p:cNvPr id="6157" name="Picture 13" descr="Department of Safety and Homeland Security Logo">
            <a:extLst>
              <a:ext uri="{FF2B5EF4-FFF2-40B4-BE49-F238E27FC236}">
                <a16:creationId xmlns:a16="http://schemas.microsoft.com/office/drawing/2014/main" id="{874FD543-276D-69FA-F83D-BEF6ABFEFA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06" y="3454929"/>
            <a:ext cx="2395927" cy="23959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a:extLst>
              <a:ext uri="{FF2B5EF4-FFF2-40B4-BE49-F238E27FC236}">
                <a16:creationId xmlns:a16="http://schemas.microsoft.com/office/drawing/2014/main" id="{B1590A23-91BE-3694-2AC1-803FA40E45B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0000"/>
              <a:buFont typeface="Webdings" panose="05030102010509060703" pitchFamily="18" charset="2"/>
              <a:buChar char="&lt;"/>
              <a:defRPr sz="4000" b="1">
                <a:solidFill>
                  <a:schemeClr val="tx1"/>
                </a:solidFill>
                <a:latin typeface="Times" panose="02020603050405020304" pitchFamily="18" charset="0"/>
              </a:defRPr>
            </a:lvl1pPr>
            <a:lvl2pPr marL="742950" indent="-285750">
              <a:spcBef>
                <a:spcPct val="20000"/>
              </a:spcBef>
              <a:buFont typeface="Webdings" panose="05030102010509060703" pitchFamily="18" charset="2"/>
              <a:buChar char="4"/>
              <a:defRPr sz="3600" b="1">
                <a:solidFill>
                  <a:schemeClr val="tx1"/>
                </a:solidFill>
                <a:latin typeface="Times" panose="02020603050405020304" pitchFamily="18" charset="0"/>
              </a:defRPr>
            </a:lvl2pPr>
            <a:lvl3pPr marL="1143000" indent="-228600">
              <a:spcBef>
                <a:spcPct val="20000"/>
              </a:spcBef>
              <a:buSzPct val="70000"/>
              <a:buFont typeface="Webdings" panose="05030102010509060703" pitchFamily="18" charset="2"/>
              <a:buChar char="="/>
              <a:defRPr sz="3200" b="1">
                <a:solidFill>
                  <a:schemeClr val="tx1"/>
                </a:solidFill>
                <a:latin typeface="Times" panose="02020603050405020304" pitchFamily="18" charset="0"/>
              </a:defRPr>
            </a:lvl3pPr>
            <a:lvl4pPr marL="1600200" indent="-228600">
              <a:spcBef>
                <a:spcPct val="20000"/>
              </a:spcBef>
              <a:buSzPct val="70000"/>
              <a:buFont typeface="Monotype Sorts" pitchFamily="2" charset="2"/>
              <a:buChar char="9"/>
              <a:defRPr sz="2800" b="1">
                <a:solidFill>
                  <a:schemeClr val="tx1"/>
                </a:solidFill>
                <a:latin typeface="Times" panose="02020603050405020304" pitchFamily="18" charset="0"/>
              </a:defRPr>
            </a:lvl4pPr>
            <a:lvl5pPr marL="2057400" indent="-228600">
              <a:spcBef>
                <a:spcPct val="20000"/>
              </a:spcBef>
              <a:buFont typeface="Monotype Sorts" pitchFamily="2" charset="2"/>
              <a:buChar char="4"/>
              <a:defRPr sz="2400" b="1">
                <a:solidFill>
                  <a:schemeClr val="tx1"/>
                </a:solidFill>
                <a:latin typeface="Times" panose="02020603050405020304" pitchFamily="18" charset="0"/>
              </a:defRPr>
            </a:lvl5pPr>
            <a:lvl6pPr marL="25146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6pPr>
            <a:lvl7pPr marL="29718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7pPr>
            <a:lvl8pPr marL="34290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8pPr>
            <a:lvl9pPr marL="38862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9pPr>
          </a:lstStyle>
          <a:p>
            <a:pPr>
              <a:spcBef>
                <a:spcPct val="0"/>
              </a:spcBef>
              <a:buSzTx/>
              <a:buFontTx/>
              <a:buNone/>
            </a:pPr>
            <a:r>
              <a:rPr lang="en-US" altLang="en-US" sz="1000" b="0"/>
              <a:t> </a:t>
            </a:r>
            <a:fld id="{CC31CE1E-D128-407E-94D2-F7CA93ED1611}" type="slidenum">
              <a:rPr lang="en-US" altLang="en-US" sz="1000" b="0" smtClean="0"/>
              <a:pPr>
                <a:spcBef>
                  <a:spcPct val="0"/>
                </a:spcBef>
                <a:buSzTx/>
                <a:buFontTx/>
                <a:buNone/>
              </a:pPr>
              <a:t>10</a:t>
            </a:fld>
            <a:endParaRPr lang="en-US" altLang="en-US" sz="1000" b="0"/>
          </a:p>
        </p:txBody>
      </p:sp>
      <p:sp>
        <p:nvSpPr>
          <p:cNvPr id="7171" name="Rectangle 2">
            <a:extLst>
              <a:ext uri="{FF2B5EF4-FFF2-40B4-BE49-F238E27FC236}">
                <a16:creationId xmlns:a16="http://schemas.microsoft.com/office/drawing/2014/main" id="{2ADC632A-37D0-3880-3EE4-F05F1C94D708}"/>
              </a:ext>
            </a:extLst>
          </p:cNvPr>
          <p:cNvSpPr>
            <a:spLocks noGrp="1" noChangeArrowheads="1"/>
          </p:cNvSpPr>
          <p:nvPr>
            <p:ph type="title"/>
          </p:nvPr>
        </p:nvSpPr>
        <p:spPr>
          <a:xfrm>
            <a:off x="1448329" y="169333"/>
            <a:ext cx="5908675" cy="1065213"/>
          </a:xfrm>
        </p:spPr>
        <p:txBody>
          <a:bodyPr/>
          <a:lstStyle/>
          <a:p>
            <a:r>
              <a:rPr lang="en-US" altLang="en-US" sz="3600" i="1" dirty="0"/>
              <a:t>Police Accountability </a:t>
            </a:r>
            <a:br>
              <a:rPr lang="en-US" altLang="en-US" sz="3600" i="1" dirty="0"/>
            </a:br>
            <a:r>
              <a:rPr lang="en-US" altLang="en-US" sz="3600" i="1" dirty="0"/>
              <a:t>Committee (PAC)</a:t>
            </a:r>
          </a:p>
        </p:txBody>
      </p:sp>
      <p:sp>
        <p:nvSpPr>
          <p:cNvPr id="2" name="TextBox 1">
            <a:extLst>
              <a:ext uri="{FF2B5EF4-FFF2-40B4-BE49-F238E27FC236}">
                <a16:creationId xmlns:a16="http://schemas.microsoft.com/office/drawing/2014/main" id="{B9DBA1B7-AB20-D677-F6F0-5402A60A209D}"/>
              </a:ext>
            </a:extLst>
          </p:cNvPr>
          <p:cNvSpPr txBox="1"/>
          <p:nvPr/>
        </p:nvSpPr>
        <p:spPr>
          <a:xfrm>
            <a:off x="313264" y="1537672"/>
            <a:ext cx="3970869" cy="5324535"/>
          </a:xfrm>
          <a:prstGeom prst="rect">
            <a:avLst/>
          </a:prstGeom>
          <a:noFill/>
        </p:spPr>
        <p:txBody>
          <a:bodyPr wrap="square">
            <a:spAutoFit/>
          </a:bodyPr>
          <a:lstStyle/>
          <a:p>
            <a:pPr algn="ctr"/>
            <a:r>
              <a:rPr lang="en-US" sz="1800" b="1" i="1" spc="-15" dirty="0">
                <a:solidFill>
                  <a:srgbClr val="000000"/>
                </a:solidFill>
                <a:effectLst/>
                <a:latin typeface="Times New Roman" panose="02020603050405020304" pitchFamily="18" charset="0"/>
                <a:ea typeface="Times New Roman" panose="02020603050405020304" pitchFamily="18" charset="0"/>
              </a:rPr>
              <a:t>Composition</a:t>
            </a:r>
          </a:p>
          <a:p>
            <a:pPr marL="285750" indent="-285750">
              <a:buFont typeface="Arial" panose="020B0604020202020204" pitchFamily="34" charset="0"/>
              <a:buChar char="•"/>
            </a:pPr>
            <a:r>
              <a:rPr lang="en-US" sz="1800" spc="-15" dirty="0">
                <a:solidFill>
                  <a:srgbClr val="000000"/>
                </a:solidFill>
                <a:effectLst/>
                <a:latin typeface="Times New Roman" panose="02020603050405020304" pitchFamily="18" charset="0"/>
                <a:ea typeface="Times New Roman" panose="02020603050405020304" pitchFamily="18" charset="0"/>
              </a:rPr>
              <a:t>Recommended number of members needed for an effective PAC is 5-13.</a:t>
            </a:r>
          </a:p>
          <a:p>
            <a:pPr marL="285750" indent="-285750">
              <a:buFont typeface="Arial" panose="020B0604020202020204" pitchFamily="34" charset="0"/>
              <a:buChar char="•"/>
            </a:pPr>
            <a:r>
              <a:rPr lang="en-US" sz="1800" spc="-15" dirty="0">
                <a:solidFill>
                  <a:srgbClr val="000000"/>
                </a:solidFill>
                <a:effectLst/>
                <a:latin typeface="Times New Roman" panose="02020603050405020304" pitchFamily="18" charset="0"/>
                <a:ea typeface="Times New Roman" panose="02020603050405020304" pitchFamily="18" charset="0"/>
              </a:rPr>
              <a:t>Must include a </a:t>
            </a:r>
            <a:r>
              <a:rPr lang="en-US" sz="1800" spc="-1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religious leader and other members of the community who have been impacted directly or are immediate family members or caregivers of those impacted by the juvenile or adult criminal justice system. </a:t>
            </a:r>
          </a:p>
          <a:p>
            <a:pPr marL="285750" indent="-285750">
              <a:buFont typeface="Arial" panose="020B0604020202020204" pitchFamily="34" charset="0"/>
              <a:buChar char="•"/>
            </a:pPr>
            <a:r>
              <a:rPr lang="en-US" sz="1800" spc="-1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Departments are encouraged to include a diverse membership, representing  multiple facets of the community, considering race, gender, age, education, demographics, experience, business owners, student leadership, criminal justice background, and at-risk populations. </a:t>
            </a:r>
            <a:endParaRPr lang="en-US" sz="1800" spc="-15" dirty="0">
              <a:effectLst/>
              <a:latin typeface="Comic Sans MS" panose="030F0702030302020204" pitchFamily="66" charset="0"/>
              <a:ea typeface="Times New Roman" panose="02020603050405020304" pitchFamily="18" charset="0"/>
              <a:cs typeface="Times New Roman" panose="02020603050405020304" pitchFamily="18" charset="0"/>
            </a:endParaRPr>
          </a:p>
          <a:p>
            <a:endParaRPr lang="en-US" sz="1600" b="0" i="0" dirty="0">
              <a:solidFill>
                <a:srgbClr val="000000"/>
              </a:solidFill>
              <a:effectLst/>
              <a:latin typeface="Open Sans" panose="020B0606030504020204" pitchFamily="34" charset="0"/>
            </a:endParaRPr>
          </a:p>
        </p:txBody>
      </p:sp>
      <p:sp>
        <p:nvSpPr>
          <p:cNvPr id="3" name="TextBox 2">
            <a:extLst>
              <a:ext uri="{FF2B5EF4-FFF2-40B4-BE49-F238E27FC236}">
                <a16:creationId xmlns:a16="http://schemas.microsoft.com/office/drawing/2014/main" id="{C5881DC9-CE18-31D3-3E19-007181A76224}"/>
              </a:ext>
            </a:extLst>
          </p:cNvPr>
          <p:cNvSpPr txBox="1"/>
          <p:nvPr/>
        </p:nvSpPr>
        <p:spPr>
          <a:xfrm>
            <a:off x="4453201" y="1803024"/>
            <a:ext cx="4504797" cy="4524315"/>
          </a:xfrm>
          <a:prstGeom prst="rect">
            <a:avLst/>
          </a:prstGeom>
          <a:noFill/>
        </p:spPr>
        <p:txBody>
          <a:bodyPr wrap="square">
            <a:spAutoFit/>
          </a:bodyPr>
          <a:lstStyle/>
          <a:p>
            <a:pPr algn="ctr"/>
            <a:r>
              <a:rPr lang="en-US" sz="1800" b="1" i="1" spc="-1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Member Training</a:t>
            </a:r>
            <a:r>
              <a:rPr lang="en-US" sz="1800" i="1" spc="-1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US" sz="1800" spc="-1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Non-officer members are required, within one year of appointment, to complete 20 hours of community training with their respective police departments.  The training may include ride-a-longs or a citizen’s police academy, as well as any demonstrations or other worthwhile courses of instruction. </a:t>
            </a:r>
          </a:p>
          <a:p>
            <a:pPr marL="285750" indent="-285750">
              <a:buFont typeface="Arial" panose="020B0604020202020204" pitchFamily="34" charset="0"/>
              <a:buChar char="•"/>
            </a:pPr>
            <a:r>
              <a:rPr lang="en-US" sz="1800" spc="-1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required training will provide greater insight and understanding of police operations and administration to in turn provide appropriate context for anticipated advice and guidance to police leadership.  </a:t>
            </a:r>
          </a:p>
          <a:p>
            <a:pPr marL="285750" indent="-285750">
              <a:buFont typeface="Arial" panose="020B0604020202020204" pitchFamily="34" charset="0"/>
              <a:buChar char="•"/>
            </a:pPr>
            <a:r>
              <a:rPr lang="en-US" sz="1800" spc="-1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Training will also enhance greater sharing of knowledge and information with the public. </a:t>
            </a:r>
            <a:endParaRPr lang="en-US" sz="1800" b="1" spc="-15"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35265196"/>
      </p:ext>
    </p:extLst>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a:extLst>
              <a:ext uri="{FF2B5EF4-FFF2-40B4-BE49-F238E27FC236}">
                <a16:creationId xmlns:a16="http://schemas.microsoft.com/office/drawing/2014/main" id="{B1590A23-91BE-3694-2AC1-803FA40E45B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0000"/>
              <a:buFont typeface="Webdings" panose="05030102010509060703" pitchFamily="18" charset="2"/>
              <a:buChar char="&lt;"/>
              <a:defRPr sz="4000" b="1">
                <a:solidFill>
                  <a:schemeClr val="tx1"/>
                </a:solidFill>
                <a:latin typeface="Times" panose="02020603050405020304" pitchFamily="18" charset="0"/>
              </a:defRPr>
            </a:lvl1pPr>
            <a:lvl2pPr marL="742950" indent="-285750">
              <a:spcBef>
                <a:spcPct val="20000"/>
              </a:spcBef>
              <a:buFont typeface="Webdings" panose="05030102010509060703" pitchFamily="18" charset="2"/>
              <a:buChar char="4"/>
              <a:defRPr sz="3600" b="1">
                <a:solidFill>
                  <a:schemeClr val="tx1"/>
                </a:solidFill>
                <a:latin typeface="Times" panose="02020603050405020304" pitchFamily="18" charset="0"/>
              </a:defRPr>
            </a:lvl2pPr>
            <a:lvl3pPr marL="1143000" indent="-228600">
              <a:spcBef>
                <a:spcPct val="20000"/>
              </a:spcBef>
              <a:buSzPct val="70000"/>
              <a:buFont typeface="Webdings" panose="05030102010509060703" pitchFamily="18" charset="2"/>
              <a:buChar char="="/>
              <a:defRPr sz="3200" b="1">
                <a:solidFill>
                  <a:schemeClr val="tx1"/>
                </a:solidFill>
                <a:latin typeface="Times" panose="02020603050405020304" pitchFamily="18" charset="0"/>
              </a:defRPr>
            </a:lvl3pPr>
            <a:lvl4pPr marL="1600200" indent="-228600">
              <a:spcBef>
                <a:spcPct val="20000"/>
              </a:spcBef>
              <a:buSzPct val="70000"/>
              <a:buFont typeface="Monotype Sorts" pitchFamily="2" charset="2"/>
              <a:buChar char="9"/>
              <a:defRPr sz="2800" b="1">
                <a:solidFill>
                  <a:schemeClr val="tx1"/>
                </a:solidFill>
                <a:latin typeface="Times" panose="02020603050405020304" pitchFamily="18" charset="0"/>
              </a:defRPr>
            </a:lvl4pPr>
            <a:lvl5pPr marL="2057400" indent="-228600">
              <a:spcBef>
                <a:spcPct val="20000"/>
              </a:spcBef>
              <a:buFont typeface="Monotype Sorts" pitchFamily="2" charset="2"/>
              <a:buChar char="4"/>
              <a:defRPr sz="2400" b="1">
                <a:solidFill>
                  <a:schemeClr val="tx1"/>
                </a:solidFill>
                <a:latin typeface="Times" panose="02020603050405020304" pitchFamily="18" charset="0"/>
              </a:defRPr>
            </a:lvl5pPr>
            <a:lvl6pPr marL="25146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6pPr>
            <a:lvl7pPr marL="29718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7pPr>
            <a:lvl8pPr marL="34290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8pPr>
            <a:lvl9pPr marL="38862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9pPr>
          </a:lstStyle>
          <a:p>
            <a:pPr>
              <a:spcBef>
                <a:spcPct val="0"/>
              </a:spcBef>
              <a:buSzTx/>
              <a:buFontTx/>
              <a:buNone/>
            </a:pPr>
            <a:r>
              <a:rPr lang="en-US" altLang="en-US" sz="1000" b="0"/>
              <a:t> </a:t>
            </a:r>
            <a:fld id="{CC31CE1E-D128-407E-94D2-F7CA93ED1611}" type="slidenum">
              <a:rPr lang="en-US" altLang="en-US" sz="1000" b="0" smtClean="0"/>
              <a:pPr>
                <a:spcBef>
                  <a:spcPct val="0"/>
                </a:spcBef>
                <a:buSzTx/>
                <a:buFontTx/>
                <a:buNone/>
              </a:pPr>
              <a:t>11</a:t>
            </a:fld>
            <a:endParaRPr lang="en-US" altLang="en-US" sz="1000" b="0"/>
          </a:p>
        </p:txBody>
      </p:sp>
      <p:sp>
        <p:nvSpPr>
          <p:cNvPr id="7171" name="Rectangle 2">
            <a:extLst>
              <a:ext uri="{FF2B5EF4-FFF2-40B4-BE49-F238E27FC236}">
                <a16:creationId xmlns:a16="http://schemas.microsoft.com/office/drawing/2014/main" id="{2ADC632A-37D0-3880-3EE4-F05F1C94D708}"/>
              </a:ext>
            </a:extLst>
          </p:cNvPr>
          <p:cNvSpPr>
            <a:spLocks noGrp="1" noChangeArrowheads="1"/>
          </p:cNvSpPr>
          <p:nvPr>
            <p:ph type="title"/>
          </p:nvPr>
        </p:nvSpPr>
        <p:spPr>
          <a:xfrm>
            <a:off x="1448329" y="169333"/>
            <a:ext cx="5908675" cy="1065213"/>
          </a:xfrm>
        </p:spPr>
        <p:txBody>
          <a:bodyPr/>
          <a:lstStyle/>
          <a:p>
            <a:r>
              <a:rPr lang="en-US" altLang="en-US" sz="3200" dirty="0"/>
              <a:t>Delaware Police Accreditation Commission (DPAC)</a:t>
            </a:r>
          </a:p>
        </p:txBody>
      </p:sp>
      <p:sp>
        <p:nvSpPr>
          <p:cNvPr id="2" name="TextBox 1">
            <a:extLst>
              <a:ext uri="{FF2B5EF4-FFF2-40B4-BE49-F238E27FC236}">
                <a16:creationId xmlns:a16="http://schemas.microsoft.com/office/drawing/2014/main" id="{9F0A7A46-5897-548D-BBAF-D4A054E44914}"/>
              </a:ext>
            </a:extLst>
          </p:cNvPr>
          <p:cNvSpPr txBox="1"/>
          <p:nvPr/>
        </p:nvSpPr>
        <p:spPr>
          <a:xfrm>
            <a:off x="474133" y="4184248"/>
            <a:ext cx="8043334" cy="1077218"/>
          </a:xfrm>
          <a:prstGeom prst="rect">
            <a:avLst/>
          </a:prstGeom>
          <a:noFill/>
        </p:spPr>
        <p:txBody>
          <a:bodyPr wrap="square">
            <a:spAutoFit/>
          </a:bodyPr>
          <a:lstStyle/>
          <a:p>
            <a:r>
              <a:rPr lang="en-US" sz="1600" i="0" dirty="0">
                <a:solidFill>
                  <a:srgbClr val="000000"/>
                </a:solidFill>
                <a:effectLst/>
                <a:latin typeface="+mj-lt"/>
              </a:rPr>
              <a:t>The DPAC is active in its mission to advance law enforcement professionalism through the establishment of professional standards and the administration of a formal mechanism by which Delaware agencies can be systematically measured, evaluated, and updated. DPAC has </a:t>
            </a:r>
            <a:r>
              <a:rPr lang="en-US" sz="1600" dirty="0">
                <a:solidFill>
                  <a:srgbClr val="000000"/>
                </a:solidFill>
                <a:latin typeface="+mj-lt"/>
              </a:rPr>
              <a:t>implemented </a:t>
            </a:r>
            <a:r>
              <a:rPr lang="en-US" sz="1600" i="0" dirty="0">
                <a:solidFill>
                  <a:srgbClr val="000000"/>
                </a:solidFill>
                <a:effectLst/>
                <a:latin typeface="+mj-lt"/>
              </a:rPr>
              <a:t>108 standards related to professional policing. </a:t>
            </a:r>
            <a:endParaRPr lang="en-US" sz="1600" dirty="0">
              <a:latin typeface="+mj-lt"/>
            </a:endParaRPr>
          </a:p>
        </p:txBody>
      </p:sp>
      <p:sp>
        <p:nvSpPr>
          <p:cNvPr id="3" name="TextBox 2">
            <a:extLst>
              <a:ext uri="{FF2B5EF4-FFF2-40B4-BE49-F238E27FC236}">
                <a16:creationId xmlns:a16="http://schemas.microsoft.com/office/drawing/2014/main" id="{EA6D73C6-1ED0-047D-958F-D199E3194676}"/>
              </a:ext>
            </a:extLst>
          </p:cNvPr>
          <p:cNvSpPr txBox="1"/>
          <p:nvPr/>
        </p:nvSpPr>
        <p:spPr>
          <a:xfrm>
            <a:off x="474133" y="5431059"/>
            <a:ext cx="8043334" cy="830997"/>
          </a:xfrm>
          <a:prstGeom prst="rect">
            <a:avLst/>
          </a:prstGeom>
          <a:noFill/>
        </p:spPr>
        <p:txBody>
          <a:bodyPr wrap="square">
            <a:spAutoFit/>
          </a:bodyPr>
          <a:lstStyle/>
          <a:p>
            <a:r>
              <a:rPr lang="en-US" sz="1600" b="1" i="0" u="sng" dirty="0">
                <a:effectLst/>
                <a:latin typeface="+mj-lt"/>
                <a:hlinkClick r:id="rId2">
                  <a:extLst>
                    <a:ext uri="{A12FA001-AC4F-418D-AE19-62706E023703}">
                      <ahyp:hlinkClr xmlns:ahyp="http://schemas.microsoft.com/office/drawing/2018/hyperlinkcolor" val="tx"/>
                    </a:ext>
                  </a:extLst>
                </a:hlinkClick>
              </a:rPr>
              <a:t>House Bill 206</a:t>
            </a:r>
            <a:r>
              <a:rPr lang="en-US" sz="1600" b="0" i="0" dirty="0">
                <a:effectLst/>
                <a:latin typeface="+mj-lt"/>
              </a:rPr>
              <a:t> </a:t>
            </a:r>
            <a:r>
              <a:rPr lang="en-US" sz="1600" b="0" i="0" dirty="0">
                <a:solidFill>
                  <a:srgbClr val="000000"/>
                </a:solidFill>
                <a:effectLst/>
                <a:latin typeface="+mj-lt"/>
              </a:rPr>
              <a:t>mandates that all police agencies must be accredited by 2028. All police departments are currently proactively working towards state accreditation through the POST/DPAC section of the DSHS.</a:t>
            </a:r>
            <a:endParaRPr lang="en-US" sz="1600" dirty="0">
              <a:latin typeface="+mj-lt"/>
            </a:endParaRPr>
          </a:p>
        </p:txBody>
      </p:sp>
      <p:sp>
        <p:nvSpPr>
          <p:cNvPr id="5" name="TextBox 4">
            <a:extLst>
              <a:ext uri="{FF2B5EF4-FFF2-40B4-BE49-F238E27FC236}">
                <a16:creationId xmlns:a16="http://schemas.microsoft.com/office/drawing/2014/main" id="{760DD4FB-F32D-3BC7-A53C-C3416C3A6118}"/>
              </a:ext>
            </a:extLst>
          </p:cNvPr>
          <p:cNvSpPr txBox="1"/>
          <p:nvPr/>
        </p:nvSpPr>
        <p:spPr>
          <a:xfrm>
            <a:off x="474133" y="1776054"/>
            <a:ext cx="8043334" cy="2677656"/>
          </a:xfrm>
          <a:prstGeom prst="rect">
            <a:avLst/>
          </a:prstGeom>
          <a:noFill/>
        </p:spPr>
        <p:txBody>
          <a:bodyPr wrap="square">
            <a:spAutoFit/>
          </a:bodyPr>
          <a:lstStyle/>
          <a:p>
            <a:pPr algn="l"/>
            <a:r>
              <a:rPr lang="en-US" sz="1600" b="0" i="0" dirty="0">
                <a:solidFill>
                  <a:srgbClr val="000000"/>
                </a:solidFill>
                <a:effectLst/>
                <a:latin typeface="+mj-lt"/>
              </a:rPr>
              <a:t>The Delaware Police Accreditation Commission (DPAC) is responsible for providing policy level direction and drafting and implementing state level police accreditation standards for matters related to accreditation.</a:t>
            </a:r>
          </a:p>
          <a:p>
            <a:pPr algn="l"/>
            <a:endParaRPr lang="en-US" sz="1600" dirty="0">
              <a:solidFill>
                <a:srgbClr val="000000"/>
              </a:solidFill>
              <a:latin typeface="+mj-lt"/>
            </a:endParaRPr>
          </a:p>
          <a:p>
            <a:pPr marL="171450" indent="-171450" algn="l">
              <a:buFont typeface="Arial" panose="020B0604020202020204" pitchFamily="34" charset="0"/>
              <a:buChar char="•"/>
            </a:pPr>
            <a:r>
              <a:rPr lang="en-US" sz="1400" b="0" i="0" dirty="0">
                <a:solidFill>
                  <a:srgbClr val="000000"/>
                </a:solidFill>
                <a:effectLst/>
                <a:latin typeface="+mj-lt"/>
              </a:rPr>
              <a:t>Develop a statewide police accreditation program with professional standards to ensure consistency of police operations statewide.</a:t>
            </a:r>
          </a:p>
          <a:p>
            <a:pPr marL="171450" indent="-171450" algn="l">
              <a:buFont typeface="Arial" panose="020B0604020202020204" pitchFamily="34" charset="0"/>
              <a:buChar char="•"/>
            </a:pPr>
            <a:r>
              <a:rPr lang="en-US" sz="1400" b="0" i="0" dirty="0">
                <a:solidFill>
                  <a:srgbClr val="000000"/>
                </a:solidFill>
                <a:effectLst/>
                <a:latin typeface="+mj-lt"/>
              </a:rPr>
              <a:t>Promote cooperation among municipal, county, and state police agencies in addressing statewide accreditation needs in Delaware,</a:t>
            </a:r>
          </a:p>
          <a:p>
            <a:pPr marL="171450" indent="-171450" algn="l">
              <a:buFont typeface="Arial" panose="020B0604020202020204" pitchFamily="34" charset="0"/>
              <a:buChar char="•"/>
            </a:pPr>
            <a:r>
              <a:rPr lang="en-US" sz="1400" b="0" i="0" dirty="0">
                <a:solidFill>
                  <a:srgbClr val="000000"/>
                </a:solidFill>
                <a:effectLst/>
                <a:latin typeface="+mj-lt"/>
              </a:rPr>
              <a:t>Provide recommendations to the Governor, Attorney General, and the Delaware General Assembly concerning issues related to state level police accreditation standards in Delaware.</a:t>
            </a:r>
          </a:p>
          <a:p>
            <a:endParaRPr lang="en-US" sz="2000" dirty="0">
              <a:latin typeface="+mj-lt"/>
            </a:endParaRPr>
          </a:p>
        </p:txBody>
      </p:sp>
    </p:spTree>
    <p:extLst>
      <p:ext uri="{BB962C8B-B14F-4D97-AF65-F5344CB8AC3E}">
        <p14:creationId xmlns:p14="http://schemas.microsoft.com/office/powerpoint/2010/main" val="3075336593"/>
      </p:ext>
    </p:extLst>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a:extLst>
              <a:ext uri="{FF2B5EF4-FFF2-40B4-BE49-F238E27FC236}">
                <a16:creationId xmlns:a16="http://schemas.microsoft.com/office/drawing/2014/main" id="{B1590A23-91BE-3694-2AC1-803FA40E45B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0000"/>
              <a:buFont typeface="Webdings" panose="05030102010509060703" pitchFamily="18" charset="2"/>
              <a:buChar char="&lt;"/>
              <a:defRPr sz="4000" b="1">
                <a:solidFill>
                  <a:schemeClr val="tx1"/>
                </a:solidFill>
                <a:latin typeface="Times" panose="02020603050405020304" pitchFamily="18" charset="0"/>
              </a:defRPr>
            </a:lvl1pPr>
            <a:lvl2pPr marL="742950" indent="-285750">
              <a:spcBef>
                <a:spcPct val="20000"/>
              </a:spcBef>
              <a:buFont typeface="Webdings" panose="05030102010509060703" pitchFamily="18" charset="2"/>
              <a:buChar char="4"/>
              <a:defRPr sz="3600" b="1">
                <a:solidFill>
                  <a:schemeClr val="tx1"/>
                </a:solidFill>
                <a:latin typeface="Times" panose="02020603050405020304" pitchFamily="18" charset="0"/>
              </a:defRPr>
            </a:lvl2pPr>
            <a:lvl3pPr marL="1143000" indent="-228600">
              <a:spcBef>
                <a:spcPct val="20000"/>
              </a:spcBef>
              <a:buSzPct val="70000"/>
              <a:buFont typeface="Webdings" panose="05030102010509060703" pitchFamily="18" charset="2"/>
              <a:buChar char="="/>
              <a:defRPr sz="3200" b="1">
                <a:solidFill>
                  <a:schemeClr val="tx1"/>
                </a:solidFill>
                <a:latin typeface="Times" panose="02020603050405020304" pitchFamily="18" charset="0"/>
              </a:defRPr>
            </a:lvl3pPr>
            <a:lvl4pPr marL="1600200" indent="-228600">
              <a:spcBef>
                <a:spcPct val="20000"/>
              </a:spcBef>
              <a:buSzPct val="70000"/>
              <a:buFont typeface="Monotype Sorts" pitchFamily="2" charset="2"/>
              <a:buChar char="9"/>
              <a:defRPr sz="2800" b="1">
                <a:solidFill>
                  <a:schemeClr val="tx1"/>
                </a:solidFill>
                <a:latin typeface="Times" panose="02020603050405020304" pitchFamily="18" charset="0"/>
              </a:defRPr>
            </a:lvl4pPr>
            <a:lvl5pPr marL="2057400" indent="-228600">
              <a:spcBef>
                <a:spcPct val="20000"/>
              </a:spcBef>
              <a:buFont typeface="Monotype Sorts" pitchFamily="2" charset="2"/>
              <a:buChar char="4"/>
              <a:defRPr sz="2400" b="1">
                <a:solidFill>
                  <a:schemeClr val="tx1"/>
                </a:solidFill>
                <a:latin typeface="Times" panose="02020603050405020304" pitchFamily="18" charset="0"/>
              </a:defRPr>
            </a:lvl5pPr>
            <a:lvl6pPr marL="25146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6pPr>
            <a:lvl7pPr marL="29718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7pPr>
            <a:lvl8pPr marL="34290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8pPr>
            <a:lvl9pPr marL="38862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9pPr>
          </a:lstStyle>
          <a:p>
            <a:pPr>
              <a:spcBef>
                <a:spcPct val="0"/>
              </a:spcBef>
              <a:buSzTx/>
              <a:buFontTx/>
              <a:buNone/>
            </a:pPr>
            <a:r>
              <a:rPr lang="en-US" altLang="en-US" sz="1000" b="0"/>
              <a:t> </a:t>
            </a:r>
            <a:fld id="{CC31CE1E-D128-407E-94D2-F7CA93ED1611}" type="slidenum">
              <a:rPr lang="en-US" altLang="en-US" sz="1000" b="0" smtClean="0"/>
              <a:pPr>
                <a:spcBef>
                  <a:spcPct val="0"/>
                </a:spcBef>
                <a:buSzTx/>
                <a:buFontTx/>
                <a:buNone/>
              </a:pPr>
              <a:t>12</a:t>
            </a:fld>
            <a:endParaRPr lang="en-US" altLang="en-US" sz="1000" b="0"/>
          </a:p>
        </p:txBody>
      </p:sp>
      <p:sp>
        <p:nvSpPr>
          <p:cNvPr id="7171" name="Rectangle 2">
            <a:extLst>
              <a:ext uri="{FF2B5EF4-FFF2-40B4-BE49-F238E27FC236}">
                <a16:creationId xmlns:a16="http://schemas.microsoft.com/office/drawing/2014/main" id="{2ADC632A-37D0-3880-3EE4-F05F1C94D708}"/>
              </a:ext>
            </a:extLst>
          </p:cNvPr>
          <p:cNvSpPr>
            <a:spLocks noGrp="1" noChangeArrowheads="1"/>
          </p:cNvSpPr>
          <p:nvPr>
            <p:ph type="title"/>
          </p:nvPr>
        </p:nvSpPr>
        <p:spPr>
          <a:xfrm>
            <a:off x="1448329" y="169333"/>
            <a:ext cx="5908675" cy="1065213"/>
          </a:xfrm>
        </p:spPr>
        <p:txBody>
          <a:bodyPr/>
          <a:lstStyle/>
          <a:p>
            <a:r>
              <a:rPr lang="en-US" altLang="en-US" sz="3200" i="1" dirty="0"/>
              <a:t>DPAC Commission Members</a:t>
            </a:r>
          </a:p>
        </p:txBody>
      </p:sp>
      <p:sp>
        <p:nvSpPr>
          <p:cNvPr id="4" name="TextBox 3">
            <a:extLst>
              <a:ext uri="{FF2B5EF4-FFF2-40B4-BE49-F238E27FC236}">
                <a16:creationId xmlns:a16="http://schemas.microsoft.com/office/drawing/2014/main" id="{439198DD-AEF8-A1D6-1C38-8E3B3261E425}"/>
              </a:ext>
            </a:extLst>
          </p:cNvPr>
          <p:cNvSpPr txBox="1"/>
          <p:nvPr/>
        </p:nvSpPr>
        <p:spPr>
          <a:xfrm>
            <a:off x="440264" y="2495792"/>
            <a:ext cx="4064002" cy="3970318"/>
          </a:xfrm>
          <a:prstGeom prst="rect">
            <a:avLst/>
          </a:prstGeom>
          <a:noFill/>
        </p:spPr>
        <p:txBody>
          <a:bodyPr wrap="square">
            <a:spAutoFit/>
          </a:bodyPr>
          <a:lstStyle/>
          <a:p>
            <a:pPr algn="l"/>
            <a:endParaRPr lang="en-US" sz="1200" dirty="0">
              <a:solidFill>
                <a:srgbClr val="000000"/>
              </a:solidFill>
              <a:latin typeface="Open Sans" panose="020B0606030504020204" pitchFamily="34" charset="0"/>
            </a:endParaRPr>
          </a:p>
          <a:p>
            <a:pPr algn="l"/>
            <a:r>
              <a:rPr lang="en-US" sz="1400" b="1" i="0" dirty="0">
                <a:solidFill>
                  <a:srgbClr val="000000"/>
                </a:solidFill>
                <a:effectLst/>
                <a:latin typeface="Abadi" panose="020B0604020104020204" pitchFamily="34" charset="0"/>
              </a:rPr>
              <a:t>Secretary Joshua Bushweller </a:t>
            </a:r>
            <a:r>
              <a:rPr lang="en-US" sz="1400" b="0" i="0" dirty="0">
                <a:solidFill>
                  <a:srgbClr val="000000"/>
                </a:solidFill>
                <a:effectLst/>
                <a:latin typeface="Abadi" panose="020B0604020104020204" pitchFamily="34" charset="0"/>
              </a:rPr>
              <a:t>Chairperson (Appointed by the Governor)</a:t>
            </a:r>
            <a:br>
              <a:rPr lang="en-US" sz="1400" b="0" i="0" dirty="0">
                <a:solidFill>
                  <a:srgbClr val="000000"/>
                </a:solidFill>
                <a:effectLst/>
                <a:latin typeface="Abadi" panose="020B0604020104020204" pitchFamily="34" charset="0"/>
              </a:rPr>
            </a:br>
            <a:r>
              <a:rPr lang="en-US" sz="1400" b="0" i="0" dirty="0">
                <a:solidFill>
                  <a:srgbClr val="000000"/>
                </a:solidFill>
                <a:effectLst/>
                <a:latin typeface="Abadi" panose="020B0604020104020204" pitchFamily="34" charset="0"/>
              </a:rPr>
              <a:t>Delaware Department of Safety and Homeland Security</a:t>
            </a:r>
          </a:p>
          <a:p>
            <a:pPr algn="l"/>
            <a:r>
              <a:rPr lang="en-US" sz="1400" b="1" i="0" dirty="0">
                <a:solidFill>
                  <a:srgbClr val="000000"/>
                </a:solidFill>
                <a:effectLst/>
                <a:latin typeface="Abadi" panose="020B0604020104020204" pitchFamily="34" charset="0"/>
              </a:rPr>
              <a:t>Chief Richard McCabe, New Castle City Police</a:t>
            </a:r>
            <a:br>
              <a:rPr lang="en-US" sz="1400" b="0" i="0" dirty="0">
                <a:solidFill>
                  <a:srgbClr val="000000"/>
                </a:solidFill>
                <a:effectLst/>
                <a:latin typeface="Abadi" panose="020B0604020104020204" pitchFamily="34" charset="0"/>
              </a:rPr>
            </a:br>
            <a:r>
              <a:rPr lang="en-US" sz="1400" b="0" i="0" dirty="0">
                <a:solidFill>
                  <a:srgbClr val="000000"/>
                </a:solidFill>
                <a:effectLst/>
                <a:latin typeface="Abadi" panose="020B0604020104020204" pitchFamily="34" charset="0"/>
              </a:rPr>
              <a:t>Vice-Chairperson</a:t>
            </a:r>
            <a:br>
              <a:rPr lang="en-US" sz="1400" b="0" i="0" dirty="0">
                <a:solidFill>
                  <a:srgbClr val="000000"/>
                </a:solidFill>
                <a:effectLst/>
                <a:latin typeface="Abadi" panose="020B0604020104020204" pitchFamily="34" charset="0"/>
              </a:rPr>
            </a:br>
            <a:r>
              <a:rPr lang="en-US" sz="1400" b="0" i="0" dirty="0">
                <a:solidFill>
                  <a:srgbClr val="000000"/>
                </a:solidFill>
                <a:effectLst/>
                <a:latin typeface="Abadi" panose="020B0604020104020204" pitchFamily="34" charset="0"/>
              </a:rPr>
              <a:t>Chair of the Delaware Police Chief’s Council</a:t>
            </a:r>
          </a:p>
          <a:p>
            <a:pPr algn="l"/>
            <a:r>
              <a:rPr lang="en-US" sz="1400" b="1" i="0" dirty="0">
                <a:solidFill>
                  <a:srgbClr val="000000"/>
                </a:solidFill>
                <a:effectLst/>
                <a:latin typeface="Abadi" panose="020B0604020104020204" pitchFamily="34" charset="0"/>
              </a:rPr>
              <a:t>Kathleen Jennings</a:t>
            </a:r>
            <a:br>
              <a:rPr lang="en-US" sz="1400" b="0" i="0" dirty="0">
                <a:solidFill>
                  <a:srgbClr val="000000"/>
                </a:solidFill>
                <a:effectLst/>
                <a:latin typeface="Abadi" panose="020B0604020104020204" pitchFamily="34" charset="0"/>
              </a:rPr>
            </a:br>
            <a:r>
              <a:rPr lang="en-US" sz="1400" b="0" i="0" dirty="0">
                <a:solidFill>
                  <a:srgbClr val="000000"/>
                </a:solidFill>
                <a:effectLst/>
                <a:latin typeface="Abadi" panose="020B0604020104020204" pitchFamily="34" charset="0"/>
              </a:rPr>
              <a:t>Attorney General</a:t>
            </a:r>
            <a:br>
              <a:rPr lang="en-US" sz="1400" b="0" i="0" dirty="0">
                <a:solidFill>
                  <a:srgbClr val="000000"/>
                </a:solidFill>
                <a:effectLst/>
                <a:latin typeface="Abadi" panose="020B0604020104020204" pitchFamily="34" charset="0"/>
              </a:rPr>
            </a:br>
            <a:r>
              <a:rPr lang="en-US" sz="1400" b="0" i="1" dirty="0">
                <a:solidFill>
                  <a:srgbClr val="000000"/>
                </a:solidFill>
                <a:effectLst/>
                <a:latin typeface="Abadi" panose="020B0604020104020204" pitchFamily="34" charset="0"/>
              </a:rPr>
              <a:t>Her proxy is Investigator Robert Irwin</a:t>
            </a:r>
            <a:endParaRPr lang="en-US" sz="1400" b="0" i="0" dirty="0">
              <a:solidFill>
                <a:srgbClr val="000000"/>
              </a:solidFill>
              <a:effectLst/>
              <a:latin typeface="Abadi" panose="020B0604020104020204" pitchFamily="34" charset="0"/>
            </a:endParaRPr>
          </a:p>
          <a:p>
            <a:pPr algn="l"/>
            <a:r>
              <a:rPr lang="en-US" sz="1400" b="1" i="0" dirty="0">
                <a:solidFill>
                  <a:srgbClr val="000000"/>
                </a:solidFill>
                <a:effectLst/>
                <a:latin typeface="Abadi" panose="020B0604020104020204" pitchFamily="34" charset="0"/>
              </a:rPr>
              <a:t>Colonel William Crotty</a:t>
            </a:r>
            <a:br>
              <a:rPr lang="en-US" sz="1400" b="0" i="0" dirty="0">
                <a:solidFill>
                  <a:srgbClr val="000000"/>
                </a:solidFill>
                <a:effectLst/>
                <a:latin typeface="Abadi" panose="020B0604020104020204" pitchFamily="34" charset="0"/>
              </a:rPr>
            </a:br>
            <a:r>
              <a:rPr lang="en-US" sz="1400" b="0" i="0" dirty="0">
                <a:solidFill>
                  <a:srgbClr val="000000"/>
                </a:solidFill>
                <a:effectLst/>
                <a:latin typeface="Abadi" panose="020B0604020104020204" pitchFamily="34" charset="0"/>
              </a:rPr>
              <a:t>Delaware State Police Superintendent</a:t>
            </a:r>
            <a:br>
              <a:rPr lang="en-US" sz="1400" b="0" i="0" dirty="0">
                <a:solidFill>
                  <a:srgbClr val="000000"/>
                </a:solidFill>
                <a:effectLst/>
                <a:latin typeface="Abadi" panose="020B0604020104020204" pitchFamily="34" charset="0"/>
              </a:rPr>
            </a:br>
            <a:r>
              <a:rPr lang="en-US" sz="1400" b="0" i="1" dirty="0">
                <a:solidFill>
                  <a:srgbClr val="000000"/>
                </a:solidFill>
                <a:effectLst/>
                <a:latin typeface="Abadi" panose="020B0604020104020204" pitchFamily="34" charset="0"/>
              </a:rPr>
              <a:t>H</a:t>
            </a:r>
            <a:r>
              <a:rPr lang="en-US" sz="1400" i="1" dirty="0">
                <a:solidFill>
                  <a:srgbClr val="000000"/>
                </a:solidFill>
                <a:latin typeface="Abadi" panose="020B0604020104020204" pitchFamily="34" charset="0"/>
              </a:rPr>
              <a:t>is</a:t>
            </a:r>
            <a:r>
              <a:rPr lang="en-US" sz="1400" b="0" i="1" dirty="0">
                <a:solidFill>
                  <a:srgbClr val="000000"/>
                </a:solidFill>
                <a:effectLst/>
                <a:latin typeface="Abadi" panose="020B0604020104020204" pitchFamily="34" charset="0"/>
              </a:rPr>
              <a:t> proxy is Major Jeremiah Lloyd</a:t>
            </a:r>
            <a:endParaRPr lang="en-US" sz="1400" b="0" i="0" dirty="0">
              <a:solidFill>
                <a:srgbClr val="000000"/>
              </a:solidFill>
              <a:effectLst/>
              <a:latin typeface="Abadi" panose="020B0604020104020204" pitchFamily="34" charset="0"/>
            </a:endParaRPr>
          </a:p>
          <a:p>
            <a:pPr algn="l"/>
            <a:r>
              <a:rPr lang="en-US" sz="1400" b="1" i="0" dirty="0">
                <a:solidFill>
                  <a:srgbClr val="000000"/>
                </a:solidFill>
                <a:effectLst/>
                <a:latin typeface="Abadi" panose="020B0604020104020204" pitchFamily="34" charset="0"/>
              </a:rPr>
              <a:t>Colonel James Leonard</a:t>
            </a:r>
            <a:br>
              <a:rPr lang="en-US" sz="1400" b="0" i="0" dirty="0">
                <a:solidFill>
                  <a:srgbClr val="000000"/>
                </a:solidFill>
                <a:effectLst/>
                <a:latin typeface="Abadi" panose="020B0604020104020204" pitchFamily="34" charset="0"/>
              </a:rPr>
            </a:br>
            <a:r>
              <a:rPr lang="en-US" sz="1400" b="0" i="0" dirty="0">
                <a:solidFill>
                  <a:srgbClr val="000000"/>
                </a:solidFill>
                <a:effectLst/>
                <a:latin typeface="Abadi" panose="020B0604020104020204" pitchFamily="34" charset="0"/>
              </a:rPr>
              <a:t>Chief of the New Castle County Police Department</a:t>
            </a:r>
            <a:br>
              <a:rPr lang="en-US" sz="1400" b="0" i="0" dirty="0">
                <a:solidFill>
                  <a:srgbClr val="000000"/>
                </a:solidFill>
                <a:effectLst/>
                <a:latin typeface="Abadi" panose="020B0604020104020204" pitchFamily="34" charset="0"/>
              </a:rPr>
            </a:br>
            <a:r>
              <a:rPr lang="en-US" sz="1400" b="0" i="1" dirty="0">
                <a:solidFill>
                  <a:srgbClr val="000000"/>
                </a:solidFill>
                <a:effectLst/>
                <a:latin typeface="Abadi" panose="020B0604020104020204" pitchFamily="34" charset="0"/>
              </a:rPr>
              <a:t>His proxy is Major Benjamin Feldmann</a:t>
            </a:r>
            <a:endParaRPr lang="en-US" sz="1400" b="0" i="0" dirty="0">
              <a:solidFill>
                <a:srgbClr val="000000"/>
              </a:solidFill>
              <a:effectLst/>
              <a:latin typeface="Abadi" panose="020B0604020104020204" pitchFamily="34" charset="0"/>
            </a:endParaRPr>
          </a:p>
          <a:p>
            <a:pPr algn="l"/>
            <a:endParaRPr lang="en-US" sz="1600" b="0" i="0" dirty="0">
              <a:solidFill>
                <a:srgbClr val="000000"/>
              </a:solidFill>
              <a:effectLst/>
              <a:latin typeface="Open Sans" panose="020B0606030504020204" pitchFamily="34" charset="0"/>
            </a:endParaRPr>
          </a:p>
        </p:txBody>
      </p:sp>
      <p:sp>
        <p:nvSpPr>
          <p:cNvPr id="3" name="TextBox 2">
            <a:extLst>
              <a:ext uri="{FF2B5EF4-FFF2-40B4-BE49-F238E27FC236}">
                <a16:creationId xmlns:a16="http://schemas.microsoft.com/office/drawing/2014/main" id="{066E34EC-6619-7F85-9BF8-51CE835AC967}"/>
              </a:ext>
            </a:extLst>
          </p:cNvPr>
          <p:cNvSpPr txBox="1"/>
          <p:nvPr/>
        </p:nvSpPr>
        <p:spPr>
          <a:xfrm>
            <a:off x="372531" y="1812881"/>
            <a:ext cx="8263470" cy="523220"/>
          </a:xfrm>
          <a:prstGeom prst="rect">
            <a:avLst/>
          </a:prstGeom>
          <a:solidFill>
            <a:schemeClr val="accent2">
              <a:lumMod val="20000"/>
              <a:lumOff val="80000"/>
            </a:schemeClr>
          </a:solidFill>
        </p:spPr>
        <p:txBody>
          <a:bodyPr wrap="square">
            <a:spAutoFit/>
          </a:bodyPr>
          <a:lstStyle/>
          <a:p>
            <a:pPr algn="ctr"/>
            <a:r>
              <a:rPr lang="en-US" sz="1400" b="1" i="0" dirty="0">
                <a:solidFill>
                  <a:srgbClr val="000000"/>
                </a:solidFill>
                <a:effectLst/>
                <a:latin typeface="Open Sans" panose="020B0606030504020204" pitchFamily="34" charset="0"/>
              </a:rPr>
              <a:t>The Commission has twelve (12) members from various law enforcement and public backgrounds, supported by five staff members.</a:t>
            </a:r>
            <a:endParaRPr lang="en-US" sz="1600" b="0" i="0" dirty="0">
              <a:solidFill>
                <a:srgbClr val="000000"/>
              </a:solidFill>
              <a:effectLst/>
              <a:latin typeface="Open Sans" panose="020B0606030504020204" pitchFamily="34" charset="0"/>
            </a:endParaRPr>
          </a:p>
        </p:txBody>
      </p:sp>
      <p:sp>
        <p:nvSpPr>
          <p:cNvPr id="5" name="TextBox 4">
            <a:extLst>
              <a:ext uri="{FF2B5EF4-FFF2-40B4-BE49-F238E27FC236}">
                <a16:creationId xmlns:a16="http://schemas.microsoft.com/office/drawing/2014/main" id="{B1C3D3AA-E707-D1D4-DCB5-137411490635}"/>
              </a:ext>
            </a:extLst>
          </p:cNvPr>
          <p:cNvSpPr txBox="1"/>
          <p:nvPr/>
        </p:nvSpPr>
        <p:spPr>
          <a:xfrm>
            <a:off x="4572000" y="2603514"/>
            <a:ext cx="4064001" cy="3970318"/>
          </a:xfrm>
          <a:prstGeom prst="rect">
            <a:avLst/>
          </a:prstGeom>
          <a:noFill/>
        </p:spPr>
        <p:txBody>
          <a:bodyPr wrap="square">
            <a:spAutoFit/>
          </a:bodyPr>
          <a:lstStyle/>
          <a:p>
            <a:pPr algn="l"/>
            <a:r>
              <a:rPr lang="en-US" sz="1400" b="1" i="0" dirty="0">
                <a:solidFill>
                  <a:srgbClr val="000000"/>
                </a:solidFill>
                <a:effectLst/>
                <a:latin typeface="Abadi" panose="020B0604020104020204" pitchFamily="34" charset="0"/>
              </a:rPr>
              <a:t>Chief Thomas Johnson</a:t>
            </a:r>
            <a:br>
              <a:rPr lang="en-US" sz="1400" b="0" i="0" dirty="0">
                <a:solidFill>
                  <a:srgbClr val="000000"/>
                </a:solidFill>
                <a:effectLst/>
                <a:latin typeface="Abadi" panose="020B0604020104020204" pitchFamily="34" charset="0"/>
              </a:rPr>
            </a:br>
            <a:r>
              <a:rPr lang="en-US" sz="1400" b="0" i="0" dirty="0">
                <a:solidFill>
                  <a:srgbClr val="000000"/>
                </a:solidFill>
                <a:effectLst/>
                <a:latin typeface="Abadi" panose="020B0604020104020204" pitchFamily="34" charset="0"/>
              </a:rPr>
              <a:t>Chief of the Dover Police Department</a:t>
            </a:r>
          </a:p>
          <a:p>
            <a:r>
              <a:rPr lang="en-US" sz="1400" b="1" i="0" dirty="0">
                <a:solidFill>
                  <a:srgbClr val="000000"/>
                </a:solidFill>
                <a:effectLst/>
                <a:latin typeface="Abadi" panose="020B0604020104020204" pitchFamily="34" charset="0"/>
              </a:rPr>
              <a:t>Chief Wilfredo Campos</a:t>
            </a:r>
            <a:br>
              <a:rPr lang="en-US" sz="1400" b="0" i="0" dirty="0">
                <a:solidFill>
                  <a:srgbClr val="000000"/>
                </a:solidFill>
                <a:effectLst/>
                <a:latin typeface="Abadi" panose="020B0604020104020204" pitchFamily="34" charset="0"/>
              </a:rPr>
            </a:br>
            <a:r>
              <a:rPr lang="en-US" sz="1400" b="0" i="0" dirty="0">
                <a:solidFill>
                  <a:srgbClr val="000000"/>
                </a:solidFill>
                <a:effectLst/>
                <a:latin typeface="Abadi" panose="020B0604020104020204" pitchFamily="34" charset="0"/>
              </a:rPr>
              <a:t>Chief of the Wilmington Police Department</a:t>
            </a:r>
            <a:br>
              <a:rPr lang="en-US" sz="1400" b="0" i="0" dirty="0">
                <a:solidFill>
                  <a:srgbClr val="000000"/>
                </a:solidFill>
                <a:effectLst/>
                <a:latin typeface="Abadi" panose="020B0604020104020204" pitchFamily="34" charset="0"/>
              </a:rPr>
            </a:br>
            <a:r>
              <a:rPr lang="en-US" sz="1400" b="0" i="1" dirty="0">
                <a:solidFill>
                  <a:srgbClr val="000000"/>
                </a:solidFill>
                <a:effectLst/>
                <a:latin typeface="Abadi" panose="020B0604020104020204" pitchFamily="34" charset="0"/>
              </a:rPr>
              <a:t>His proxy is Major Anthony Bowers</a:t>
            </a:r>
            <a:endParaRPr lang="en-US" sz="1400" b="0" i="0" dirty="0">
              <a:solidFill>
                <a:srgbClr val="000000"/>
              </a:solidFill>
              <a:effectLst/>
              <a:latin typeface="Abadi" panose="020B0604020104020204" pitchFamily="34" charset="0"/>
            </a:endParaRPr>
          </a:p>
          <a:p>
            <a:pPr algn="l"/>
            <a:r>
              <a:rPr lang="en-US" sz="1400" b="1" i="0" dirty="0">
                <a:solidFill>
                  <a:srgbClr val="000000"/>
                </a:solidFill>
                <a:effectLst/>
                <a:latin typeface="Abadi" panose="020B0604020104020204" pitchFamily="34" charset="0"/>
              </a:rPr>
              <a:t>The Honorable, David P. Sokola</a:t>
            </a:r>
            <a:br>
              <a:rPr lang="en-US" sz="1400" b="0" i="0" dirty="0">
                <a:solidFill>
                  <a:srgbClr val="000000"/>
                </a:solidFill>
                <a:effectLst/>
                <a:latin typeface="Abadi" panose="020B0604020104020204" pitchFamily="34" charset="0"/>
              </a:rPr>
            </a:br>
            <a:r>
              <a:rPr lang="en-US" sz="1400" b="0" i="0" dirty="0">
                <a:solidFill>
                  <a:srgbClr val="000000"/>
                </a:solidFill>
                <a:effectLst/>
                <a:latin typeface="Abadi" panose="020B0604020104020204" pitchFamily="34" charset="0"/>
              </a:rPr>
              <a:t>President of the State Senate</a:t>
            </a:r>
            <a:br>
              <a:rPr lang="en-US" sz="1400" b="0" i="0" dirty="0">
                <a:solidFill>
                  <a:srgbClr val="000000"/>
                </a:solidFill>
                <a:effectLst/>
                <a:latin typeface="Abadi" panose="020B0604020104020204" pitchFamily="34" charset="0"/>
              </a:rPr>
            </a:br>
            <a:r>
              <a:rPr lang="en-US" sz="1400" b="0" i="1" dirty="0">
                <a:solidFill>
                  <a:srgbClr val="000000"/>
                </a:solidFill>
                <a:effectLst/>
                <a:latin typeface="Abadi" panose="020B0604020104020204" pitchFamily="34" charset="0"/>
              </a:rPr>
              <a:t>Her Proxy is Senator Raymond Siegfried</a:t>
            </a:r>
            <a:endParaRPr lang="en-US" sz="1400" b="0" i="0" dirty="0">
              <a:solidFill>
                <a:srgbClr val="000000"/>
              </a:solidFill>
              <a:effectLst/>
              <a:latin typeface="Abadi" panose="020B0604020104020204" pitchFamily="34" charset="0"/>
            </a:endParaRPr>
          </a:p>
          <a:p>
            <a:pPr algn="l"/>
            <a:r>
              <a:rPr lang="en-US" sz="1400" b="1" i="0" dirty="0">
                <a:solidFill>
                  <a:srgbClr val="000000"/>
                </a:solidFill>
                <a:effectLst/>
                <a:latin typeface="Abadi" panose="020B0604020104020204" pitchFamily="34" charset="0"/>
              </a:rPr>
              <a:t>The Honorable Melissa Minor-Brown</a:t>
            </a:r>
            <a:br>
              <a:rPr lang="en-US" sz="1400" b="0" i="0" dirty="0">
                <a:solidFill>
                  <a:srgbClr val="000000"/>
                </a:solidFill>
                <a:effectLst/>
                <a:latin typeface="Abadi" panose="020B0604020104020204" pitchFamily="34" charset="0"/>
              </a:rPr>
            </a:br>
            <a:r>
              <a:rPr lang="en-US" sz="1400" b="0" i="0" dirty="0">
                <a:solidFill>
                  <a:srgbClr val="000000"/>
                </a:solidFill>
                <a:effectLst/>
                <a:latin typeface="Abadi" panose="020B0604020104020204" pitchFamily="34" charset="0"/>
              </a:rPr>
              <a:t>Speaker of the House of Representatives</a:t>
            </a:r>
            <a:br>
              <a:rPr lang="en-US" sz="1400" b="0" i="0" dirty="0">
                <a:solidFill>
                  <a:srgbClr val="000000"/>
                </a:solidFill>
                <a:effectLst/>
                <a:latin typeface="Abadi" panose="020B0604020104020204" pitchFamily="34" charset="0"/>
              </a:rPr>
            </a:br>
            <a:r>
              <a:rPr lang="en-US" sz="1400" b="0" i="1" dirty="0">
                <a:solidFill>
                  <a:srgbClr val="000000"/>
                </a:solidFill>
                <a:effectLst/>
                <a:latin typeface="Abadi" panose="020B0604020104020204" pitchFamily="34" charset="0"/>
              </a:rPr>
              <a:t>Her proxy is Representative Franklin Cooke</a:t>
            </a:r>
            <a:endParaRPr lang="en-US" sz="1400" b="0" i="0" dirty="0">
              <a:solidFill>
                <a:srgbClr val="000000"/>
              </a:solidFill>
              <a:effectLst/>
              <a:latin typeface="Abadi" panose="020B0604020104020204" pitchFamily="34" charset="0"/>
            </a:endParaRPr>
          </a:p>
          <a:p>
            <a:pPr algn="l"/>
            <a:r>
              <a:rPr lang="en-US" sz="1400" b="1" i="0" dirty="0">
                <a:solidFill>
                  <a:srgbClr val="000000"/>
                </a:solidFill>
                <a:effectLst/>
                <a:latin typeface="Abadi" panose="020B0604020104020204" pitchFamily="34" charset="0"/>
              </a:rPr>
              <a:t>Chief Thomas Spell</a:t>
            </a:r>
            <a:br>
              <a:rPr lang="en-US" sz="1400" b="0" i="0" dirty="0">
                <a:solidFill>
                  <a:srgbClr val="000000"/>
                </a:solidFill>
                <a:effectLst/>
                <a:latin typeface="Abadi" panose="020B0604020104020204" pitchFamily="34" charset="0"/>
              </a:rPr>
            </a:br>
            <a:r>
              <a:rPr lang="en-US" sz="1400" b="0" i="0" dirty="0">
                <a:solidFill>
                  <a:srgbClr val="000000"/>
                </a:solidFill>
                <a:effectLst/>
                <a:latin typeface="Abadi" panose="020B0604020104020204" pitchFamily="34" charset="0"/>
              </a:rPr>
              <a:t>President of the Sussex County Police Chiefs</a:t>
            </a:r>
          </a:p>
          <a:p>
            <a:pPr algn="l"/>
            <a:r>
              <a:rPr lang="en-US" sz="1400" b="1" i="0" dirty="0">
                <a:solidFill>
                  <a:srgbClr val="000000"/>
                </a:solidFill>
                <a:effectLst/>
                <a:latin typeface="Abadi" panose="020B0604020104020204" pitchFamily="34" charset="0"/>
              </a:rPr>
              <a:t>Chief Christopher Workman</a:t>
            </a:r>
            <a:br>
              <a:rPr lang="en-US" sz="1400" b="0" i="0" dirty="0">
                <a:solidFill>
                  <a:srgbClr val="000000"/>
                </a:solidFill>
                <a:effectLst/>
                <a:latin typeface="Abadi" panose="020B0604020104020204" pitchFamily="34" charset="0"/>
              </a:rPr>
            </a:br>
            <a:r>
              <a:rPr lang="en-US" sz="1400" b="0" i="0" dirty="0">
                <a:solidFill>
                  <a:srgbClr val="000000"/>
                </a:solidFill>
                <a:effectLst/>
                <a:latin typeface="Abadi" panose="020B0604020104020204" pitchFamily="34" charset="0"/>
              </a:rPr>
              <a:t>President of the Kent County Chiefs Organization</a:t>
            </a:r>
          </a:p>
          <a:p>
            <a:pPr algn="l"/>
            <a:r>
              <a:rPr lang="en-US" sz="1400" b="1" i="0" dirty="0">
                <a:solidFill>
                  <a:srgbClr val="000000"/>
                </a:solidFill>
                <a:effectLst/>
                <a:latin typeface="Abadi" panose="020B0604020104020204" pitchFamily="34" charset="0"/>
              </a:rPr>
              <a:t>Dr. Kevin Spence</a:t>
            </a:r>
            <a:br>
              <a:rPr lang="en-US" sz="1400" b="0" i="0" dirty="0">
                <a:solidFill>
                  <a:srgbClr val="000000"/>
                </a:solidFill>
                <a:effectLst/>
                <a:latin typeface="Abadi" panose="020B0604020104020204" pitchFamily="34" charset="0"/>
              </a:rPr>
            </a:br>
            <a:r>
              <a:rPr lang="en-US" sz="1400" b="0" i="0" dirty="0">
                <a:solidFill>
                  <a:srgbClr val="000000"/>
                </a:solidFill>
                <a:effectLst/>
                <a:latin typeface="Abadi" panose="020B0604020104020204" pitchFamily="34" charset="0"/>
              </a:rPr>
              <a:t>Executive Director of the Delaware League of Governments</a:t>
            </a:r>
          </a:p>
        </p:txBody>
      </p:sp>
    </p:spTree>
    <p:extLst>
      <p:ext uri="{BB962C8B-B14F-4D97-AF65-F5344CB8AC3E}">
        <p14:creationId xmlns:p14="http://schemas.microsoft.com/office/powerpoint/2010/main" val="150220994"/>
      </p:ext>
    </p:extLst>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a:extLst>
              <a:ext uri="{FF2B5EF4-FFF2-40B4-BE49-F238E27FC236}">
                <a16:creationId xmlns:a16="http://schemas.microsoft.com/office/drawing/2014/main" id="{B1590A23-91BE-3694-2AC1-803FA40E45B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0000"/>
              <a:buFont typeface="Webdings" panose="05030102010509060703" pitchFamily="18" charset="2"/>
              <a:buChar char="&lt;"/>
              <a:defRPr sz="4000" b="1">
                <a:solidFill>
                  <a:schemeClr val="tx1"/>
                </a:solidFill>
                <a:latin typeface="Times" panose="02020603050405020304" pitchFamily="18" charset="0"/>
              </a:defRPr>
            </a:lvl1pPr>
            <a:lvl2pPr marL="742950" indent="-285750">
              <a:spcBef>
                <a:spcPct val="20000"/>
              </a:spcBef>
              <a:buFont typeface="Webdings" panose="05030102010509060703" pitchFamily="18" charset="2"/>
              <a:buChar char="4"/>
              <a:defRPr sz="3600" b="1">
                <a:solidFill>
                  <a:schemeClr val="tx1"/>
                </a:solidFill>
                <a:latin typeface="Times" panose="02020603050405020304" pitchFamily="18" charset="0"/>
              </a:defRPr>
            </a:lvl2pPr>
            <a:lvl3pPr marL="1143000" indent="-228600">
              <a:spcBef>
                <a:spcPct val="20000"/>
              </a:spcBef>
              <a:buSzPct val="70000"/>
              <a:buFont typeface="Webdings" panose="05030102010509060703" pitchFamily="18" charset="2"/>
              <a:buChar char="="/>
              <a:defRPr sz="3200" b="1">
                <a:solidFill>
                  <a:schemeClr val="tx1"/>
                </a:solidFill>
                <a:latin typeface="Times" panose="02020603050405020304" pitchFamily="18" charset="0"/>
              </a:defRPr>
            </a:lvl3pPr>
            <a:lvl4pPr marL="1600200" indent="-228600">
              <a:spcBef>
                <a:spcPct val="20000"/>
              </a:spcBef>
              <a:buSzPct val="70000"/>
              <a:buFont typeface="Monotype Sorts" pitchFamily="2" charset="2"/>
              <a:buChar char="9"/>
              <a:defRPr sz="2800" b="1">
                <a:solidFill>
                  <a:schemeClr val="tx1"/>
                </a:solidFill>
                <a:latin typeface="Times" panose="02020603050405020304" pitchFamily="18" charset="0"/>
              </a:defRPr>
            </a:lvl4pPr>
            <a:lvl5pPr marL="2057400" indent="-228600">
              <a:spcBef>
                <a:spcPct val="20000"/>
              </a:spcBef>
              <a:buFont typeface="Monotype Sorts" pitchFamily="2" charset="2"/>
              <a:buChar char="4"/>
              <a:defRPr sz="2400" b="1">
                <a:solidFill>
                  <a:schemeClr val="tx1"/>
                </a:solidFill>
                <a:latin typeface="Times" panose="02020603050405020304" pitchFamily="18" charset="0"/>
              </a:defRPr>
            </a:lvl5pPr>
            <a:lvl6pPr marL="25146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6pPr>
            <a:lvl7pPr marL="29718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7pPr>
            <a:lvl8pPr marL="34290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8pPr>
            <a:lvl9pPr marL="38862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9pPr>
          </a:lstStyle>
          <a:p>
            <a:pPr>
              <a:spcBef>
                <a:spcPct val="0"/>
              </a:spcBef>
              <a:buSzTx/>
              <a:buFontTx/>
              <a:buNone/>
            </a:pPr>
            <a:r>
              <a:rPr lang="en-US" altLang="en-US" sz="1000" b="0"/>
              <a:t> </a:t>
            </a:r>
            <a:fld id="{CC31CE1E-D128-407E-94D2-F7CA93ED1611}" type="slidenum">
              <a:rPr lang="en-US" altLang="en-US" sz="1000" b="0" smtClean="0"/>
              <a:pPr>
                <a:spcBef>
                  <a:spcPct val="0"/>
                </a:spcBef>
                <a:buSzTx/>
                <a:buFontTx/>
                <a:buNone/>
              </a:pPr>
              <a:t>13</a:t>
            </a:fld>
            <a:endParaRPr lang="en-US" altLang="en-US" sz="1000" b="0"/>
          </a:p>
        </p:txBody>
      </p:sp>
      <p:sp>
        <p:nvSpPr>
          <p:cNvPr id="7171" name="Rectangle 2">
            <a:extLst>
              <a:ext uri="{FF2B5EF4-FFF2-40B4-BE49-F238E27FC236}">
                <a16:creationId xmlns:a16="http://schemas.microsoft.com/office/drawing/2014/main" id="{2ADC632A-37D0-3880-3EE4-F05F1C94D708}"/>
              </a:ext>
            </a:extLst>
          </p:cNvPr>
          <p:cNvSpPr>
            <a:spLocks noGrp="1" noChangeArrowheads="1"/>
          </p:cNvSpPr>
          <p:nvPr>
            <p:ph type="title"/>
          </p:nvPr>
        </p:nvSpPr>
        <p:spPr>
          <a:xfrm>
            <a:off x="1448329" y="169333"/>
            <a:ext cx="5908675" cy="1065213"/>
          </a:xfrm>
        </p:spPr>
        <p:txBody>
          <a:bodyPr/>
          <a:lstStyle/>
          <a:p>
            <a:r>
              <a:rPr lang="en-US" altLang="en-US" sz="3200" dirty="0"/>
              <a:t>Accreditation Benefits</a:t>
            </a:r>
          </a:p>
        </p:txBody>
      </p:sp>
      <p:sp>
        <p:nvSpPr>
          <p:cNvPr id="5" name="TextBox 4">
            <a:extLst>
              <a:ext uri="{FF2B5EF4-FFF2-40B4-BE49-F238E27FC236}">
                <a16:creationId xmlns:a16="http://schemas.microsoft.com/office/drawing/2014/main" id="{760DD4FB-F32D-3BC7-A53C-C3416C3A6118}"/>
              </a:ext>
            </a:extLst>
          </p:cNvPr>
          <p:cNvSpPr txBox="1"/>
          <p:nvPr/>
        </p:nvSpPr>
        <p:spPr>
          <a:xfrm>
            <a:off x="541866" y="1990040"/>
            <a:ext cx="7493000" cy="3970318"/>
          </a:xfrm>
          <a:prstGeom prst="rect">
            <a:avLst/>
          </a:prstGeom>
          <a:noFill/>
        </p:spPr>
        <p:txBody>
          <a:bodyPr wrap="square">
            <a:spAutoFit/>
          </a:bodyPr>
          <a:lstStyle/>
          <a:p>
            <a:pPr algn="l">
              <a:buFont typeface="Arial" panose="020B0604020202020204" pitchFamily="34" charset="0"/>
              <a:buChar char="•"/>
            </a:pPr>
            <a:r>
              <a:rPr lang="en-US" sz="1800" b="0" i="0" dirty="0">
                <a:solidFill>
                  <a:srgbClr val="000000"/>
                </a:solidFill>
                <a:effectLst/>
                <a:latin typeface="+mj-lt"/>
              </a:rPr>
              <a:t>Improves officer and public safety</a:t>
            </a:r>
          </a:p>
          <a:p>
            <a:pPr algn="l">
              <a:buFont typeface="Arial" panose="020B0604020202020204" pitchFamily="34" charset="0"/>
              <a:buChar char="•"/>
            </a:pPr>
            <a:r>
              <a:rPr lang="en-US" sz="1800" b="0" i="0" dirty="0">
                <a:solidFill>
                  <a:srgbClr val="000000"/>
                </a:solidFill>
                <a:effectLst/>
                <a:latin typeface="+mj-lt"/>
              </a:rPr>
              <a:t>Addresses high risk management issues</a:t>
            </a:r>
          </a:p>
          <a:p>
            <a:pPr algn="l">
              <a:buFont typeface="Arial" panose="020B0604020202020204" pitchFamily="34" charset="0"/>
              <a:buChar char="•"/>
            </a:pPr>
            <a:r>
              <a:rPr lang="en-US" sz="1800" b="0" i="0" dirty="0">
                <a:solidFill>
                  <a:srgbClr val="000000"/>
                </a:solidFill>
                <a:effectLst/>
                <a:latin typeface="+mj-lt"/>
              </a:rPr>
              <a:t>Promotes operational efficiency through policy development</a:t>
            </a:r>
          </a:p>
          <a:p>
            <a:pPr algn="l">
              <a:buFont typeface="Arial" panose="020B0604020202020204" pitchFamily="34" charset="0"/>
              <a:buChar char="•"/>
            </a:pPr>
            <a:r>
              <a:rPr lang="en-US" sz="1800" b="0" i="0" dirty="0">
                <a:solidFill>
                  <a:srgbClr val="000000"/>
                </a:solidFill>
                <a:effectLst/>
                <a:latin typeface="+mj-lt"/>
              </a:rPr>
              <a:t>Provides a norm for the agency to judge its performance</a:t>
            </a:r>
          </a:p>
          <a:p>
            <a:pPr algn="l">
              <a:buFont typeface="Arial" panose="020B0604020202020204" pitchFamily="34" charset="0"/>
              <a:buChar char="•"/>
            </a:pPr>
            <a:r>
              <a:rPr lang="en-US" sz="1800" b="0" i="0" dirty="0">
                <a:solidFill>
                  <a:srgbClr val="000000"/>
                </a:solidFill>
                <a:effectLst/>
                <a:latin typeface="+mj-lt"/>
              </a:rPr>
              <a:t>Provides a basis to correct deficiencies before they become public problems</a:t>
            </a:r>
          </a:p>
          <a:p>
            <a:pPr algn="l">
              <a:buFont typeface="Arial" panose="020B0604020202020204" pitchFamily="34" charset="0"/>
              <a:buChar char="•"/>
            </a:pPr>
            <a:r>
              <a:rPr lang="en-US" sz="1800" b="0" i="0" dirty="0">
                <a:solidFill>
                  <a:srgbClr val="000000"/>
                </a:solidFill>
                <a:effectLst/>
                <a:latin typeface="+mj-lt"/>
              </a:rPr>
              <a:t>Requires agencies to commit policies and procedures to writing</a:t>
            </a:r>
          </a:p>
          <a:p>
            <a:pPr algn="l">
              <a:buFont typeface="Arial" panose="020B0604020202020204" pitchFamily="34" charset="0"/>
              <a:buChar char="•"/>
            </a:pPr>
            <a:r>
              <a:rPr lang="en-US" sz="1800" b="0" i="0" dirty="0">
                <a:solidFill>
                  <a:srgbClr val="000000"/>
                </a:solidFill>
                <a:effectLst/>
                <a:latin typeface="+mj-lt"/>
              </a:rPr>
              <a:t>Promotes accountability</a:t>
            </a:r>
          </a:p>
          <a:p>
            <a:pPr algn="l">
              <a:buFont typeface="Arial" panose="020B0604020202020204" pitchFamily="34" charset="0"/>
              <a:buChar char="•"/>
            </a:pPr>
            <a:r>
              <a:rPr lang="en-US" sz="1800" b="0" i="0" dirty="0">
                <a:solidFill>
                  <a:srgbClr val="000000"/>
                </a:solidFill>
                <a:effectLst/>
                <a:latin typeface="+mj-lt"/>
              </a:rPr>
              <a:t>Verifies compliance</a:t>
            </a:r>
          </a:p>
          <a:p>
            <a:pPr algn="l">
              <a:buFont typeface="Arial" panose="020B0604020202020204" pitchFamily="34" charset="0"/>
              <a:buChar char="•"/>
            </a:pPr>
            <a:r>
              <a:rPr lang="en-US" sz="1800" b="0" i="0" dirty="0">
                <a:solidFill>
                  <a:srgbClr val="000000"/>
                </a:solidFill>
                <a:effectLst/>
                <a:latin typeface="+mj-lt"/>
              </a:rPr>
              <a:t>Provides a means of independent evaluation of agency operations</a:t>
            </a:r>
          </a:p>
          <a:p>
            <a:pPr algn="l">
              <a:buFont typeface="Arial" panose="020B0604020202020204" pitchFamily="34" charset="0"/>
              <a:buChar char="•"/>
            </a:pPr>
            <a:r>
              <a:rPr lang="en-US" sz="1800" b="0" i="0" dirty="0">
                <a:solidFill>
                  <a:srgbClr val="000000"/>
                </a:solidFill>
                <a:effectLst/>
                <a:latin typeface="+mj-lt"/>
              </a:rPr>
              <a:t>Minimizes an agency’s exposure to liability</a:t>
            </a:r>
          </a:p>
          <a:p>
            <a:pPr algn="l">
              <a:buFont typeface="Arial" panose="020B0604020202020204" pitchFamily="34" charset="0"/>
              <a:buChar char="•"/>
            </a:pPr>
            <a:r>
              <a:rPr lang="en-US" sz="1800" b="0" i="0" dirty="0">
                <a:solidFill>
                  <a:srgbClr val="000000"/>
                </a:solidFill>
                <a:effectLst/>
                <a:latin typeface="+mj-lt"/>
              </a:rPr>
              <a:t>Potentially reduces liability insurance costs</a:t>
            </a:r>
          </a:p>
          <a:p>
            <a:pPr algn="l">
              <a:buFont typeface="Arial" panose="020B0604020202020204" pitchFamily="34" charset="0"/>
              <a:buChar char="•"/>
            </a:pPr>
            <a:r>
              <a:rPr lang="en-US" sz="1800" b="0" i="0" dirty="0">
                <a:solidFill>
                  <a:srgbClr val="000000"/>
                </a:solidFill>
                <a:effectLst/>
                <a:latin typeface="+mj-lt"/>
              </a:rPr>
              <a:t>Enhances the reputation of the agency, thereby attracting the best qualified candidates for employment</a:t>
            </a:r>
          </a:p>
          <a:p>
            <a:pPr algn="l">
              <a:buFont typeface="Arial" panose="020B0604020202020204" pitchFamily="34" charset="0"/>
              <a:buChar char="•"/>
            </a:pPr>
            <a:r>
              <a:rPr lang="en-US" sz="1800" b="0" i="0" dirty="0">
                <a:solidFill>
                  <a:srgbClr val="000000"/>
                </a:solidFill>
                <a:effectLst/>
                <a:latin typeface="+mj-lt"/>
              </a:rPr>
              <a:t>Increases public confidence</a:t>
            </a:r>
          </a:p>
        </p:txBody>
      </p:sp>
    </p:spTree>
    <p:extLst>
      <p:ext uri="{BB962C8B-B14F-4D97-AF65-F5344CB8AC3E}">
        <p14:creationId xmlns:p14="http://schemas.microsoft.com/office/powerpoint/2010/main" val="275651583"/>
      </p:ext>
    </p:extLst>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a:extLst>
              <a:ext uri="{FF2B5EF4-FFF2-40B4-BE49-F238E27FC236}">
                <a16:creationId xmlns:a16="http://schemas.microsoft.com/office/drawing/2014/main" id="{B1590A23-91BE-3694-2AC1-803FA40E45B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0000"/>
              <a:buFont typeface="Webdings" panose="05030102010509060703" pitchFamily="18" charset="2"/>
              <a:buChar char="&lt;"/>
              <a:defRPr sz="4000" b="1">
                <a:solidFill>
                  <a:schemeClr val="tx1"/>
                </a:solidFill>
                <a:latin typeface="Times" panose="02020603050405020304" pitchFamily="18" charset="0"/>
              </a:defRPr>
            </a:lvl1pPr>
            <a:lvl2pPr marL="742950" indent="-285750">
              <a:spcBef>
                <a:spcPct val="20000"/>
              </a:spcBef>
              <a:buFont typeface="Webdings" panose="05030102010509060703" pitchFamily="18" charset="2"/>
              <a:buChar char="4"/>
              <a:defRPr sz="3600" b="1">
                <a:solidFill>
                  <a:schemeClr val="tx1"/>
                </a:solidFill>
                <a:latin typeface="Times" panose="02020603050405020304" pitchFamily="18" charset="0"/>
              </a:defRPr>
            </a:lvl2pPr>
            <a:lvl3pPr marL="1143000" indent="-228600">
              <a:spcBef>
                <a:spcPct val="20000"/>
              </a:spcBef>
              <a:buSzPct val="70000"/>
              <a:buFont typeface="Webdings" panose="05030102010509060703" pitchFamily="18" charset="2"/>
              <a:buChar char="="/>
              <a:defRPr sz="3200" b="1">
                <a:solidFill>
                  <a:schemeClr val="tx1"/>
                </a:solidFill>
                <a:latin typeface="Times" panose="02020603050405020304" pitchFamily="18" charset="0"/>
              </a:defRPr>
            </a:lvl3pPr>
            <a:lvl4pPr marL="1600200" indent="-228600">
              <a:spcBef>
                <a:spcPct val="20000"/>
              </a:spcBef>
              <a:buSzPct val="70000"/>
              <a:buFont typeface="Monotype Sorts" pitchFamily="2" charset="2"/>
              <a:buChar char="9"/>
              <a:defRPr sz="2800" b="1">
                <a:solidFill>
                  <a:schemeClr val="tx1"/>
                </a:solidFill>
                <a:latin typeface="Times" panose="02020603050405020304" pitchFamily="18" charset="0"/>
              </a:defRPr>
            </a:lvl4pPr>
            <a:lvl5pPr marL="2057400" indent="-228600">
              <a:spcBef>
                <a:spcPct val="20000"/>
              </a:spcBef>
              <a:buFont typeface="Monotype Sorts" pitchFamily="2" charset="2"/>
              <a:buChar char="4"/>
              <a:defRPr sz="2400" b="1">
                <a:solidFill>
                  <a:schemeClr val="tx1"/>
                </a:solidFill>
                <a:latin typeface="Times" panose="02020603050405020304" pitchFamily="18" charset="0"/>
              </a:defRPr>
            </a:lvl5pPr>
            <a:lvl6pPr marL="25146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6pPr>
            <a:lvl7pPr marL="29718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7pPr>
            <a:lvl8pPr marL="34290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8pPr>
            <a:lvl9pPr marL="38862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9pPr>
          </a:lstStyle>
          <a:p>
            <a:pPr>
              <a:spcBef>
                <a:spcPct val="0"/>
              </a:spcBef>
              <a:buSzTx/>
              <a:buFontTx/>
              <a:buNone/>
            </a:pPr>
            <a:r>
              <a:rPr lang="en-US" altLang="en-US" sz="1000" b="0"/>
              <a:t> </a:t>
            </a:r>
            <a:fld id="{CC31CE1E-D128-407E-94D2-F7CA93ED1611}" type="slidenum">
              <a:rPr lang="en-US" altLang="en-US" sz="1000" b="0" smtClean="0"/>
              <a:pPr>
                <a:spcBef>
                  <a:spcPct val="0"/>
                </a:spcBef>
                <a:buSzTx/>
                <a:buFontTx/>
                <a:buNone/>
              </a:pPr>
              <a:t>14</a:t>
            </a:fld>
            <a:endParaRPr lang="en-US" altLang="en-US" sz="1000" b="0"/>
          </a:p>
        </p:txBody>
      </p:sp>
      <p:sp>
        <p:nvSpPr>
          <p:cNvPr id="7171" name="Rectangle 2">
            <a:extLst>
              <a:ext uri="{FF2B5EF4-FFF2-40B4-BE49-F238E27FC236}">
                <a16:creationId xmlns:a16="http://schemas.microsoft.com/office/drawing/2014/main" id="{2ADC632A-37D0-3880-3EE4-F05F1C94D708}"/>
              </a:ext>
            </a:extLst>
          </p:cNvPr>
          <p:cNvSpPr>
            <a:spLocks noGrp="1" noChangeArrowheads="1"/>
          </p:cNvSpPr>
          <p:nvPr>
            <p:ph type="title"/>
          </p:nvPr>
        </p:nvSpPr>
        <p:spPr>
          <a:xfrm>
            <a:off x="1448329" y="169333"/>
            <a:ext cx="5908675" cy="1065213"/>
          </a:xfrm>
        </p:spPr>
        <p:txBody>
          <a:bodyPr/>
          <a:lstStyle/>
          <a:p>
            <a:r>
              <a:rPr lang="en-US" altLang="en-US" sz="3200" dirty="0"/>
              <a:t>CALEA &amp; DPAC</a:t>
            </a:r>
            <a:br>
              <a:rPr lang="en-US" altLang="en-US" sz="3200" dirty="0"/>
            </a:br>
            <a:r>
              <a:rPr lang="en-US" altLang="en-US" sz="1400" i="1" dirty="0"/>
              <a:t>As of June 8, 2025</a:t>
            </a:r>
          </a:p>
        </p:txBody>
      </p:sp>
      <p:pic>
        <p:nvPicPr>
          <p:cNvPr id="4" name="Picture 3">
            <a:extLst>
              <a:ext uri="{FF2B5EF4-FFF2-40B4-BE49-F238E27FC236}">
                <a16:creationId xmlns:a16="http://schemas.microsoft.com/office/drawing/2014/main" id="{82F8787F-0D95-EF63-1036-E3DE5B5AE8ED}"/>
              </a:ext>
            </a:extLst>
          </p:cNvPr>
          <p:cNvPicPr>
            <a:picLocks noChangeAspect="1"/>
          </p:cNvPicPr>
          <p:nvPr/>
        </p:nvPicPr>
        <p:blipFill>
          <a:blip r:embed="rId2"/>
          <a:stretch>
            <a:fillRect/>
          </a:stretch>
        </p:blipFill>
        <p:spPr>
          <a:xfrm>
            <a:off x="1123244" y="1594732"/>
            <a:ext cx="6558844" cy="5187068"/>
          </a:xfrm>
          <a:prstGeom prst="rect">
            <a:avLst/>
          </a:prstGeom>
        </p:spPr>
      </p:pic>
    </p:spTree>
    <p:extLst>
      <p:ext uri="{BB962C8B-B14F-4D97-AF65-F5344CB8AC3E}">
        <p14:creationId xmlns:p14="http://schemas.microsoft.com/office/powerpoint/2010/main" val="1513029765"/>
      </p:ext>
    </p:ext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a:extLst>
              <a:ext uri="{FF2B5EF4-FFF2-40B4-BE49-F238E27FC236}">
                <a16:creationId xmlns:a16="http://schemas.microsoft.com/office/drawing/2014/main" id="{B1590A23-91BE-3694-2AC1-803FA40E45B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0000"/>
              <a:buFont typeface="Webdings" panose="05030102010509060703" pitchFamily="18" charset="2"/>
              <a:buChar char="&lt;"/>
              <a:defRPr sz="4000" b="1">
                <a:solidFill>
                  <a:schemeClr val="tx1"/>
                </a:solidFill>
                <a:latin typeface="Times" panose="02020603050405020304" pitchFamily="18" charset="0"/>
              </a:defRPr>
            </a:lvl1pPr>
            <a:lvl2pPr marL="742950" indent="-285750">
              <a:spcBef>
                <a:spcPct val="20000"/>
              </a:spcBef>
              <a:buFont typeface="Webdings" panose="05030102010509060703" pitchFamily="18" charset="2"/>
              <a:buChar char="4"/>
              <a:defRPr sz="3600" b="1">
                <a:solidFill>
                  <a:schemeClr val="tx1"/>
                </a:solidFill>
                <a:latin typeface="Times" panose="02020603050405020304" pitchFamily="18" charset="0"/>
              </a:defRPr>
            </a:lvl2pPr>
            <a:lvl3pPr marL="1143000" indent="-228600">
              <a:spcBef>
                <a:spcPct val="20000"/>
              </a:spcBef>
              <a:buSzPct val="70000"/>
              <a:buFont typeface="Webdings" panose="05030102010509060703" pitchFamily="18" charset="2"/>
              <a:buChar char="="/>
              <a:defRPr sz="3200" b="1">
                <a:solidFill>
                  <a:schemeClr val="tx1"/>
                </a:solidFill>
                <a:latin typeface="Times" panose="02020603050405020304" pitchFamily="18" charset="0"/>
              </a:defRPr>
            </a:lvl3pPr>
            <a:lvl4pPr marL="1600200" indent="-228600">
              <a:spcBef>
                <a:spcPct val="20000"/>
              </a:spcBef>
              <a:buSzPct val="70000"/>
              <a:buFont typeface="Monotype Sorts" pitchFamily="2" charset="2"/>
              <a:buChar char="9"/>
              <a:defRPr sz="2800" b="1">
                <a:solidFill>
                  <a:schemeClr val="tx1"/>
                </a:solidFill>
                <a:latin typeface="Times" panose="02020603050405020304" pitchFamily="18" charset="0"/>
              </a:defRPr>
            </a:lvl4pPr>
            <a:lvl5pPr marL="2057400" indent="-228600">
              <a:spcBef>
                <a:spcPct val="20000"/>
              </a:spcBef>
              <a:buFont typeface="Monotype Sorts" pitchFamily="2" charset="2"/>
              <a:buChar char="4"/>
              <a:defRPr sz="2400" b="1">
                <a:solidFill>
                  <a:schemeClr val="tx1"/>
                </a:solidFill>
                <a:latin typeface="Times" panose="02020603050405020304" pitchFamily="18" charset="0"/>
              </a:defRPr>
            </a:lvl5pPr>
            <a:lvl6pPr marL="25146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6pPr>
            <a:lvl7pPr marL="29718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7pPr>
            <a:lvl8pPr marL="34290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8pPr>
            <a:lvl9pPr marL="38862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9pPr>
          </a:lstStyle>
          <a:p>
            <a:pPr>
              <a:spcBef>
                <a:spcPct val="0"/>
              </a:spcBef>
              <a:buSzTx/>
              <a:buFontTx/>
              <a:buNone/>
            </a:pPr>
            <a:r>
              <a:rPr lang="en-US" altLang="en-US" sz="1000" b="0"/>
              <a:t> </a:t>
            </a:r>
            <a:fld id="{CC31CE1E-D128-407E-94D2-F7CA93ED1611}" type="slidenum">
              <a:rPr lang="en-US" altLang="en-US" sz="1000" b="0" smtClean="0"/>
              <a:pPr>
                <a:spcBef>
                  <a:spcPct val="0"/>
                </a:spcBef>
                <a:buSzTx/>
                <a:buFontTx/>
                <a:buNone/>
              </a:pPr>
              <a:t>15</a:t>
            </a:fld>
            <a:endParaRPr lang="en-US" altLang="en-US" sz="1000" b="0"/>
          </a:p>
        </p:txBody>
      </p:sp>
      <p:sp>
        <p:nvSpPr>
          <p:cNvPr id="7171" name="Rectangle 2">
            <a:extLst>
              <a:ext uri="{FF2B5EF4-FFF2-40B4-BE49-F238E27FC236}">
                <a16:creationId xmlns:a16="http://schemas.microsoft.com/office/drawing/2014/main" id="{2ADC632A-37D0-3880-3EE4-F05F1C94D708}"/>
              </a:ext>
            </a:extLst>
          </p:cNvPr>
          <p:cNvSpPr>
            <a:spLocks noGrp="1" noChangeArrowheads="1"/>
          </p:cNvSpPr>
          <p:nvPr>
            <p:ph type="title"/>
          </p:nvPr>
        </p:nvSpPr>
        <p:spPr>
          <a:xfrm>
            <a:off x="1448329" y="169333"/>
            <a:ext cx="5908675" cy="1065213"/>
          </a:xfrm>
        </p:spPr>
        <p:txBody>
          <a:bodyPr/>
          <a:lstStyle/>
          <a:p>
            <a:r>
              <a:rPr lang="en-US" altLang="en-US" sz="3200" dirty="0"/>
              <a:t>QUESTIONS?</a:t>
            </a:r>
            <a:endParaRPr lang="en-US" altLang="en-US" sz="1400" i="1" dirty="0"/>
          </a:p>
        </p:txBody>
      </p:sp>
      <p:pic>
        <p:nvPicPr>
          <p:cNvPr id="101378" name="Picture 2" descr="Image result for QUESTION MARK IMOGI">
            <a:extLst>
              <a:ext uri="{FF2B5EF4-FFF2-40B4-BE49-F238E27FC236}">
                <a16:creationId xmlns:a16="http://schemas.microsoft.com/office/drawing/2014/main" id="{6ED5D8E7-BE31-8A13-5FE4-EA80FF29BD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8480" y="2370667"/>
            <a:ext cx="3992343" cy="2877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520353"/>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a:extLst>
              <a:ext uri="{FF2B5EF4-FFF2-40B4-BE49-F238E27FC236}">
                <a16:creationId xmlns:a16="http://schemas.microsoft.com/office/drawing/2014/main" id="{B1590A23-91BE-3694-2AC1-803FA40E45B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0000"/>
              <a:buFont typeface="Webdings" panose="05030102010509060703" pitchFamily="18" charset="2"/>
              <a:buChar char="&lt;"/>
              <a:defRPr sz="4000" b="1">
                <a:solidFill>
                  <a:schemeClr val="tx1"/>
                </a:solidFill>
                <a:latin typeface="Times" panose="02020603050405020304" pitchFamily="18" charset="0"/>
              </a:defRPr>
            </a:lvl1pPr>
            <a:lvl2pPr marL="742950" indent="-285750">
              <a:spcBef>
                <a:spcPct val="20000"/>
              </a:spcBef>
              <a:buFont typeface="Webdings" panose="05030102010509060703" pitchFamily="18" charset="2"/>
              <a:buChar char="4"/>
              <a:defRPr sz="3600" b="1">
                <a:solidFill>
                  <a:schemeClr val="tx1"/>
                </a:solidFill>
                <a:latin typeface="Times" panose="02020603050405020304" pitchFamily="18" charset="0"/>
              </a:defRPr>
            </a:lvl2pPr>
            <a:lvl3pPr marL="1143000" indent="-228600">
              <a:spcBef>
                <a:spcPct val="20000"/>
              </a:spcBef>
              <a:buSzPct val="70000"/>
              <a:buFont typeface="Webdings" panose="05030102010509060703" pitchFamily="18" charset="2"/>
              <a:buChar char="="/>
              <a:defRPr sz="3200" b="1">
                <a:solidFill>
                  <a:schemeClr val="tx1"/>
                </a:solidFill>
                <a:latin typeface="Times" panose="02020603050405020304" pitchFamily="18" charset="0"/>
              </a:defRPr>
            </a:lvl3pPr>
            <a:lvl4pPr marL="1600200" indent="-228600">
              <a:spcBef>
                <a:spcPct val="20000"/>
              </a:spcBef>
              <a:buSzPct val="70000"/>
              <a:buFont typeface="Monotype Sorts" pitchFamily="2" charset="2"/>
              <a:buChar char="9"/>
              <a:defRPr sz="2800" b="1">
                <a:solidFill>
                  <a:schemeClr val="tx1"/>
                </a:solidFill>
                <a:latin typeface="Times" panose="02020603050405020304" pitchFamily="18" charset="0"/>
              </a:defRPr>
            </a:lvl4pPr>
            <a:lvl5pPr marL="2057400" indent="-228600">
              <a:spcBef>
                <a:spcPct val="20000"/>
              </a:spcBef>
              <a:buFont typeface="Monotype Sorts" pitchFamily="2" charset="2"/>
              <a:buChar char="4"/>
              <a:defRPr sz="2400" b="1">
                <a:solidFill>
                  <a:schemeClr val="tx1"/>
                </a:solidFill>
                <a:latin typeface="Times" panose="02020603050405020304" pitchFamily="18" charset="0"/>
              </a:defRPr>
            </a:lvl5pPr>
            <a:lvl6pPr marL="25146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6pPr>
            <a:lvl7pPr marL="29718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7pPr>
            <a:lvl8pPr marL="34290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8pPr>
            <a:lvl9pPr marL="38862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9pPr>
          </a:lstStyle>
          <a:p>
            <a:pPr>
              <a:spcBef>
                <a:spcPct val="0"/>
              </a:spcBef>
              <a:buSzTx/>
              <a:buFontTx/>
              <a:buNone/>
            </a:pPr>
            <a:r>
              <a:rPr lang="en-US" altLang="en-US" sz="1000" b="0"/>
              <a:t> </a:t>
            </a:r>
            <a:fld id="{CC31CE1E-D128-407E-94D2-F7CA93ED1611}" type="slidenum">
              <a:rPr lang="en-US" altLang="en-US" sz="1000" b="0" smtClean="0"/>
              <a:pPr>
                <a:spcBef>
                  <a:spcPct val="0"/>
                </a:spcBef>
                <a:buSzTx/>
                <a:buFontTx/>
                <a:buNone/>
              </a:pPr>
              <a:t>16</a:t>
            </a:fld>
            <a:endParaRPr lang="en-US" altLang="en-US" sz="1000" b="0"/>
          </a:p>
        </p:txBody>
      </p:sp>
      <p:sp>
        <p:nvSpPr>
          <p:cNvPr id="7171" name="Rectangle 2">
            <a:extLst>
              <a:ext uri="{FF2B5EF4-FFF2-40B4-BE49-F238E27FC236}">
                <a16:creationId xmlns:a16="http://schemas.microsoft.com/office/drawing/2014/main" id="{2ADC632A-37D0-3880-3EE4-F05F1C94D708}"/>
              </a:ext>
            </a:extLst>
          </p:cNvPr>
          <p:cNvSpPr>
            <a:spLocks noGrp="1" noChangeArrowheads="1"/>
          </p:cNvSpPr>
          <p:nvPr>
            <p:ph type="title"/>
          </p:nvPr>
        </p:nvSpPr>
        <p:spPr>
          <a:xfrm>
            <a:off x="1448329" y="169333"/>
            <a:ext cx="5908675" cy="1065213"/>
          </a:xfrm>
        </p:spPr>
        <p:txBody>
          <a:bodyPr/>
          <a:lstStyle/>
          <a:p>
            <a:r>
              <a:rPr lang="en-US" altLang="en-US" sz="3200" i="1" dirty="0"/>
              <a:t>Thank You</a:t>
            </a:r>
            <a:endParaRPr lang="en-US" altLang="en-US" sz="1400" i="1" dirty="0"/>
          </a:p>
        </p:txBody>
      </p:sp>
      <p:sp>
        <p:nvSpPr>
          <p:cNvPr id="4" name="TextBox 3">
            <a:extLst>
              <a:ext uri="{FF2B5EF4-FFF2-40B4-BE49-F238E27FC236}">
                <a16:creationId xmlns:a16="http://schemas.microsoft.com/office/drawing/2014/main" id="{567B7F3B-BD3E-17A2-AF4A-9E45284471FA}"/>
              </a:ext>
            </a:extLst>
          </p:cNvPr>
          <p:cNvSpPr txBox="1"/>
          <p:nvPr/>
        </p:nvSpPr>
        <p:spPr>
          <a:xfrm>
            <a:off x="364067" y="1874728"/>
            <a:ext cx="8534399" cy="3108543"/>
          </a:xfrm>
          <a:prstGeom prst="rect">
            <a:avLst/>
          </a:prstGeom>
          <a:noFill/>
        </p:spPr>
        <p:txBody>
          <a:bodyPr wrap="square">
            <a:spAutoFit/>
          </a:bodyPr>
          <a:lstStyle/>
          <a:p>
            <a:pPr algn="ctr"/>
            <a:r>
              <a:rPr lang="en-US" sz="2800" b="1" i="0" dirty="0">
                <a:solidFill>
                  <a:schemeClr val="accent3">
                    <a:lumMod val="75000"/>
                  </a:schemeClr>
                </a:solidFill>
                <a:effectLst/>
                <a:latin typeface="Open Sans" panose="020B0606030504020204" pitchFamily="34" charset="0"/>
              </a:rPr>
              <a:t>Police Officer Standards and Training &amp; </a:t>
            </a:r>
          </a:p>
          <a:p>
            <a:pPr algn="ctr"/>
            <a:r>
              <a:rPr lang="en-US" sz="2800" b="1" i="0" dirty="0">
                <a:solidFill>
                  <a:schemeClr val="accent3">
                    <a:lumMod val="75000"/>
                  </a:schemeClr>
                </a:solidFill>
                <a:effectLst/>
                <a:latin typeface="Open Sans" panose="020B0606030504020204" pitchFamily="34" charset="0"/>
              </a:rPr>
              <a:t>Police Accreditation Commissions</a:t>
            </a:r>
            <a:br>
              <a:rPr lang="en-US" sz="2800" dirty="0"/>
            </a:br>
            <a:r>
              <a:rPr lang="en-US" sz="2800" b="1" i="0" dirty="0">
                <a:solidFill>
                  <a:srgbClr val="313131"/>
                </a:solidFill>
                <a:effectLst/>
                <a:latin typeface="Open Sans" panose="020B0606030504020204" pitchFamily="34" charset="0"/>
              </a:rPr>
              <a:t> </a:t>
            </a:r>
            <a:br>
              <a:rPr lang="en-US" sz="2800" dirty="0"/>
            </a:br>
            <a:r>
              <a:rPr lang="en-US" sz="2800" b="0" i="0" dirty="0">
                <a:solidFill>
                  <a:schemeClr val="accent3">
                    <a:lumMod val="75000"/>
                  </a:schemeClr>
                </a:solidFill>
                <a:effectLst/>
                <a:latin typeface="Open Sans" panose="020B0606030504020204" pitchFamily="34" charset="0"/>
              </a:rPr>
              <a:t>1128 S. </a:t>
            </a:r>
            <a:r>
              <a:rPr lang="en-US" sz="2800" dirty="0">
                <a:solidFill>
                  <a:schemeClr val="accent3">
                    <a:lumMod val="75000"/>
                  </a:schemeClr>
                </a:solidFill>
                <a:latin typeface="Open Sans" panose="020B0606030504020204" pitchFamily="34" charset="0"/>
              </a:rPr>
              <a:t>Bradford Street</a:t>
            </a:r>
            <a:br>
              <a:rPr lang="en-US" sz="2800" dirty="0">
                <a:solidFill>
                  <a:schemeClr val="accent3">
                    <a:lumMod val="75000"/>
                  </a:schemeClr>
                </a:solidFill>
              </a:rPr>
            </a:br>
            <a:r>
              <a:rPr lang="en-US" sz="2800" b="0" i="0" dirty="0">
                <a:solidFill>
                  <a:schemeClr val="accent3">
                    <a:lumMod val="75000"/>
                  </a:schemeClr>
                </a:solidFill>
                <a:effectLst/>
                <a:latin typeface="Open Sans" panose="020B0606030504020204" pitchFamily="34" charset="0"/>
              </a:rPr>
              <a:t>Dover, Delaware 19901</a:t>
            </a:r>
            <a:br>
              <a:rPr lang="en-US" sz="2800" dirty="0">
                <a:solidFill>
                  <a:schemeClr val="accent3">
                    <a:lumMod val="75000"/>
                  </a:schemeClr>
                </a:solidFill>
              </a:rPr>
            </a:br>
            <a:r>
              <a:rPr lang="en-US" sz="2800" b="0" i="0" dirty="0">
                <a:solidFill>
                  <a:schemeClr val="accent3">
                    <a:lumMod val="75000"/>
                  </a:schemeClr>
                </a:solidFill>
                <a:effectLst/>
                <a:highlight>
                  <a:srgbClr val="FFFF00"/>
                </a:highlight>
                <a:latin typeface="Open Sans" panose="020B0606030504020204" pitchFamily="34" charset="0"/>
              </a:rPr>
              <a:t> </a:t>
            </a:r>
            <a:r>
              <a:rPr lang="en-US" sz="2800" b="1" i="0" u="sng" dirty="0">
                <a:solidFill>
                  <a:schemeClr val="accent3">
                    <a:lumMod val="75000"/>
                  </a:schemeClr>
                </a:solidFill>
                <a:effectLst/>
                <a:highlight>
                  <a:srgbClr val="FFFF00"/>
                </a:highlight>
                <a:latin typeface="Open Sans" panose="020B0606030504020204" pitchFamily="34" charset="0"/>
                <a:hlinkClick r:id="rId2">
                  <a:extLst>
                    <a:ext uri="{A12FA001-AC4F-418D-AE19-62706E023703}">
                      <ahyp:hlinkClr xmlns:ahyp="http://schemas.microsoft.com/office/drawing/2018/hyperlinkcolor" val="tx"/>
                    </a:ext>
                  </a:extLst>
                </a:hlinkClick>
              </a:rPr>
              <a:t>(302) 244-3678</a:t>
            </a:r>
            <a:br>
              <a:rPr lang="en-US" sz="2800" dirty="0">
                <a:solidFill>
                  <a:schemeClr val="accent3">
                    <a:lumMod val="75000"/>
                  </a:schemeClr>
                </a:solidFill>
                <a:highlight>
                  <a:srgbClr val="FFFF00"/>
                </a:highlight>
              </a:rPr>
            </a:br>
            <a:r>
              <a:rPr lang="en-US" sz="2800" b="0" i="0" dirty="0">
                <a:solidFill>
                  <a:schemeClr val="accent3">
                    <a:lumMod val="75000"/>
                  </a:schemeClr>
                </a:solidFill>
                <a:effectLst/>
                <a:highlight>
                  <a:srgbClr val="FFFF00"/>
                </a:highlight>
                <a:latin typeface="Open Sans" panose="020B0606030504020204" pitchFamily="34" charset="0"/>
              </a:rPr>
              <a:t> </a:t>
            </a:r>
            <a:r>
              <a:rPr lang="en-US" sz="2800" b="1" i="0" u="sng" dirty="0">
                <a:solidFill>
                  <a:schemeClr val="accent3">
                    <a:lumMod val="75000"/>
                  </a:schemeClr>
                </a:solidFill>
                <a:effectLst/>
                <a:highlight>
                  <a:srgbClr val="FFFF00"/>
                </a:highlight>
                <a:latin typeface="Open Sans" panose="020B0606030504020204" pitchFamily="34" charset="0"/>
                <a:hlinkClick r:id="rId3">
                  <a:extLst>
                    <a:ext uri="{A12FA001-AC4F-418D-AE19-62706E023703}">
                      <ahyp:hlinkClr xmlns:ahyp="http://schemas.microsoft.com/office/drawing/2018/hyperlinkcolor" val="tx"/>
                    </a:ext>
                  </a:extLst>
                </a:hlinkClick>
              </a:rPr>
              <a:t>post@delaware.gov</a:t>
            </a:r>
            <a:endParaRPr lang="en-US" sz="2800" dirty="0">
              <a:solidFill>
                <a:schemeClr val="accent3">
                  <a:lumMod val="75000"/>
                </a:schemeClr>
              </a:solidFill>
              <a:highlight>
                <a:srgbClr val="FFFF00"/>
              </a:highlight>
            </a:endParaRPr>
          </a:p>
        </p:txBody>
      </p:sp>
    </p:spTree>
    <p:extLst>
      <p:ext uri="{BB962C8B-B14F-4D97-AF65-F5344CB8AC3E}">
        <p14:creationId xmlns:p14="http://schemas.microsoft.com/office/powerpoint/2010/main" val="2919679200"/>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a:extLst>
              <a:ext uri="{FF2B5EF4-FFF2-40B4-BE49-F238E27FC236}">
                <a16:creationId xmlns:a16="http://schemas.microsoft.com/office/drawing/2014/main" id="{B1590A23-91BE-3694-2AC1-803FA40E45B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0000"/>
              <a:buFont typeface="Webdings" panose="05030102010509060703" pitchFamily="18" charset="2"/>
              <a:buChar char="&lt;"/>
              <a:defRPr sz="4000" b="1">
                <a:solidFill>
                  <a:schemeClr val="tx1"/>
                </a:solidFill>
                <a:latin typeface="Times" panose="02020603050405020304" pitchFamily="18" charset="0"/>
              </a:defRPr>
            </a:lvl1pPr>
            <a:lvl2pPr marL="742950" indent="-285750">
              <a:spcBef>
                <a:spcPct val="20000"/>
              </a:spcBef>
              <a:buFont typeface="Webdings" panose="05030102010509060703" pitchFamily="18" charset="2"/>
              <a:buChar char="4"/>
              <a:defRPr sz="3600" b="1">
                <a:solidFill>
                  <a:schemeClr val="tx1"/>
                </a:solidFill>
                <a:latin typeface="Times" panose="02020603050405020304" pitchFamily="18" charset="0"/>
              </a:defRPr>
            </a:lvl2pPr>
            <a:lvl3pPr marL="1143000" indent="-228600">
              <a:spcBef>
                <a:spcPct val="20000"/>
              </a:spcBef>
              <a:buSzPct val="70000"/>
              <a:buFont typeface="Webdings" panose="05030102010509060703" pitchFamily="18" charset="2"/>
              <a:buChar char="="/>
              <a:defRPr sz="3200" b="1">
                <a:solidFill>
                  <a:schemeClr val="tx1"/>
                </a:solidFill>
                <a:latin typeface="Times" panose="02020603050405020304" pitchFamily="18" charset="0"/>
              </a:defRPr>
            </a:lvl3pPr>
            <a:lvl4pPr marL="1600200" indent="-228600">
              <a:spcBef>
                <a:spcPct val="20000"/>
              </a:spcBef>
              <a:buSzPct val="70000"/>
              <a:buFont typeface="Monotype Sorts" pitchFamily="2" charset="2"/>
              <a:buChar char="9"/>
              <a:defRPr sz="2800" b="1">
                <a:solidFill>
                  <a:schemeClr val="tx1"/>
                </a:solidFill>
                <a:latin typeface="Times" panose="02020603050405020304" pitchFamily="18" charset="0"/>
              </a:defRPr>
            </a:lvl4pPr>
            <a:lvl5pPr marL="2057400" indent="-228600">
              <a:spcBef>
                <a:spcPct val="20000"/>
              </a:spcBef>
              <a:buFont typeface="Monotype Sorts" pitchFamily="2" charset="2"/>
              <a:buChar char="4"/>
              <a:defRPr sz="2400" b="1">
                <a:solidFill>
                  <a:schemeClr val="tx1"/>
                </a:solidFill>
                <a:latin typeface="Times" panose="02020603050405020304" pitchFamily="18" charset="0"/>
              </a:defRPr>
            </a:lvl5pPr>
            <a:lvl6pPr marL="25146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6pPr>
            <a:lvl7pPr marL="29718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7pPr>
            <a:lvl8pPr marL="34290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8pPr>
            <a:lvl9pPr marL="38862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9pPr>
          </a:lstStyle>
          <a:p>
            <a:pPr>
              <a:spcBef>
                <a:spcPct val="0"/>
              </a:spcBef>
              <a:buSzTx/>
              <a:buFontTx/>
              <a:buNone/>
            </a:pPr>
            <a:r>
              <a:rPr lang="en-US" altLang="en-US" sz="1000" b="0"/>
              <a:t> </a:t>
            </a:r>
            <a:fld id="{CC31CE1E-D128-407E-94D2-F7CA93ED1611}" type="slidenum">
              <a:rPr lang="en-US" altLang="en-US" sz="1000" b="0" smtClean="0"/>
              <a:pPr>
                <a:spcBef>
                  <a:spcPct val="0"/>
                </a:spcBef>
                <a:buSzTx/>
                <a:buFontTx/>
                <a:buNone/>
              </a:pPr>
              <a:t>2</a:t>
            </a:fld>
            <a:endParaRPr lang="en-US" altLang="en-US" sz="1000" b="0"/>
          </a:p>
        </p:txBody>
      </p:sp>
      <p:sp>
        <p:nvSpPr>
          <p:cNvPr id="7171" name="Rectangle 2">
            <a:extLst>
              <a:ext uri="{FF2B5EF4-FFF2-40B4-BE49-F238E27FC236}">
                <a16:creationId xmlns:a16="http://schemas.microsoft.com/office/drawing/2014/main" id="{2ADC632A-37D0-3880-3EE4-F05F1C94D708}"/>
              </a:ext>
            </a:extLst>
          </p:cNvPr>
          <p:cNvSpPr>
            <a:spLocks noGrp="1" noChangeArrowheads="1"/>
          </p:cNvSpPr>
          <p:nvPr>
            <p:ph type="title"/>
          </p:nvPr>
        </p:nvSpPr>
        <p:spPr>
          <a:xfrm>
            <a:off x="1448329" y="169333"/>
            <a:ext cx="5908675" cy="1065213"/>
          </a:xfrm>
        </p:spPr>
        <p:txBody>
          <a:bodyPr/>
          <a:lstStyle/>
          <a:p>
            <a:r>
              <a:rPr lang="en-US" altLang="en-US" sz="3600" dirty="0"/>
              <a:t>What is P.O.S.T. ?</a:t>
            </a:r>
          </a:p>
        </p:txBody>
      </p:sp>
      <p:sp>
        <p:nvSpPr>
          <p:cNvPr id="4" name="TextBox 3">
            <a:extLst>
              <a:ext uri="{FF2B5EF4-FFF2-40B4-BE49-F238E27FC236}">
                <a16:creationId xmlns:a16="http://schemas.microsoft.com/office/drawing/2014/main" id="{439198DD-AEF8-A1D6-1C38-8E3B3261E425}"/>
              </a:ext>
            </a:extLst>
          </p:cNvPr>
          <p:cNvSpPr txBox="1"/>
          <p:nvPr/>
        </p:nvSpPr>
        <p:spPr>
          <a:xfrm>
            <a:off x="550333" y="1924079"/>
            <a:ext cx="8043334" cy="2554545"/>
          </a:xfrm>
          <a:prstGeom prst="rect">
            <a:avLst/>
          </a:prstGeom>
          <a:noFill/>
        </p:spPr>
        <p:txBody>
          <a:bodyPr wrap="square">
            <a:spAutoFit/>
          </a:bodyPr>
          <a:lstStyle/>
          <a:p>
            <a:r>
              <a:rPr lang="en-US" sz="2000" b="0" i="0" dirty="0">
                <a:effectLst/>
                <a:latin typeface="+mj-lt"/>
              </a:rPr>
              <a:t>The Police Officer Standards and Training Commission (POST), a division of the </a:t>
            </a:r>
            <a:r>
              <a:rPr lang="en-US" sz="2000" b="1" i="0" u="sng" dirty="0">
                <a:effectLst/>
                <a:latin typeface="+mj-lt"/>
                <a:hlinkClick r:id="rId2">
                  <a:extLst>
                    <a:ext uri="{A12FA001-AC4F-418D-AE19-62706E023703}">
                      <ahyp:hlinkClr xmlns:ahyp="http://schemas.microsoft.com/office/drawing/2018/hyperlinkcolor" val="tx"/>
                    </a:ext>
                  </a:extLst>
                </a:hlinkClick>
              </a:rPr>
              <a:t>Department of Safety and Homeland Security (DSHS)</a:t>
            </a:r>
            <a:r>
              <a:rPr lang="en-US" sz="2000" b="0" i="0" dirty="0">
                <a:effectLst/>
                <a:latin typeface="+mj-lt"/>
              </a:rPr>
              <a:t>, oversees standards and training for all police officers in Delaware. POST aims to improve the professionalism and behavior of officers by setting qualifications for new recruits, education and training requirements, and training standards. POST advises the </a:t>
            </a:r>
            <a:r>
              <a:rPr lang="en-US" sz="2000" b="1" i="0" u="sng" dirty="0">
                <a:effectLst/>
                <a:latin typeface="+mj-lt"/>
                <a:hlinkClick r:id="rId3">
                  <a:extLst>
                    <a:ext uri="{A12FA001-AC4F-418D-AE19-62706E023703}">
                      <ahyp:hlinkClr xmlns:ahyp="http://schemas.microsoft.com/office/drawing/2018/hyperlinkcolor" val="tx"/>
                    </a:ext>
                  </a:extLst>
                </a:hlinkClick>
              </a:rPr>
              <a:t>Delaware Police Accreditation Commission (DPAC)</a:t>
            </a:r>
            <a:r>
              <a:rPr lang="en-US" sz="2000" b="0" i="0" dirty="0">
                <a:effectLst/>
                <a:latin typeface="+mj-lt"/>
              </a:rPr>
              <a:t>, provides guidelines for local oversight boards, and investigates potential officer misconduct relative to certification.</a:t>
            </a:r>
            <a:endParaRPr lang="en-US" sz="2000" dirty="0">
              <a:latin typeface="+mj-lt"/>
            </a:endParaRPr>
          </a:p>
        </p:txBody>
      </p:sp>
    </p:spTree>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a:extLst>
              <a:ext uri="{FF2B5EF4-FFF2-40B4-BE49-F238E27FC236}">
                <a16:creationId xmlns:a16="http://schemas.microsoft.com/office/drawing/2014/main" id="{B1590A23-91BE-3694-2AC1-803FA40E45B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0000"/>
              <a:buFont typeface="Webdings" panose="05030102010509060703" pitchFamily="18" charset="2"/>
              <a:buChar char="&lt;"/>
              <a:defRPr sz="4000" b="1">
                <a:solidFill>
                  <a:schemeClr val="tx1"/>
                </a:solidFill>
                <a:latin typeface="Times" panose="02020603050405020304" pitchFamily="18" charset="0"/>
              </a:defRPr>
            </a:lvl1pPr>
            <a:lvl2pPr marL="742950" indent="-285750">
              <a:spcBef>
                <a:spcPct val="20000"/>
              </a:spcBef>
              <a:buFont typeface="Webdings" panose="05030102010509060703" pitchFamily="18" charset="2"/>
              <a:buChar char="4"/>
              <a:defRPr sz="3600" b="1">
                <a:solidFill>
                  <a:schemeClr val="tx1"/>
                </a:solidFill>
                <a:latin typeface="Times" panose="02020603050405020304" pitchFamily="18" charset="0"/>
              </a:defRPr>
            </a:lvl2pPr>
            <a:lvl3pPr marL="1143000" indent="-228600">
              <a:spcBef>
                <a:spcPct val="20000"/>
              </a:spcBef>
              <a:buSzPct val="70000"/>
              <a:buFont typeface="Webdings" panose="05030102010509060703" pitchFamily="18" charset="2"/>
              <a:buChar char="="/>
              <a:defRPr sz="3200" b="1">
                <a:solidFill>
                  <a:schemeClr val="tx1"/>
                </a:solidFill>
                <a:latin typeface="Times" panose="02020603050405020304" pitchFamily="18" charset="0"/>
              </a:defRPr>
            </a:lvl3pPr>
            <a:lvl4pPr marL="1600200" indent="-228600">
              <a:spcBef>
                <a:spcPct val="20000"/>
              </a:spcBef>
              <a:buSzPct val="70000"/>
              <a:buFont typeface="Monotype Sorts" pitchFamily="2" charset="2"/>
              <a:buChar char="9"/>
              <a:defRPr sz="2800" b="1">
                <a:solidFill>
                  <a:schemeClr val="tx1"/>
                </a:solidFill>
                <a:latin typeface="Times" panose="02020603050405020304" pitchFamily="18" charset="0"/>
              </a:defRPr>
            </a:lvl4pPr>
            <a:lvl5pPr marL="2057400" indent="-228600">
              <a:spcBef>
                <a:spcPct val="20000"/>
              </a:spcBef>
              <a:buFont typeface="Monotype Sorts" pitchFamily="2" charset="2"/>
              <a:buChar char="4"/>
              <a:defRPr sz="2400" b="1">
                <a:solidFill>
                  <a:schemeClr val="tx1"/>
                </a:solidFill>
                <a:latin typeface="Times" panose="02020603050405020304" pitchFamily="18" charset="0"/>
              </a:defRPr>
            </a:lvl5pPr>
            <a:lvl6pPr marL="25146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6pPr>
            <a:lvl7pPr marL="29718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7pPr>
            <a:lvl8pPr marL="34290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8pPr>
            <a:lvl9pPr marL="38862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9pPr>
          </a:lstStyle>
          <a:p>
            <a:pPr>
              <a:spcBef>
                <a:spcPct val="0"/>
              </a:spcBef>
              <a:buSzTx/>
              <a:buFontTx/>
              <a:buNone/>
            </a:pPr>
            <a:r>
              <a:rPr lang="en-US" altLang="en-US" sz="1000" b="0"/>
              <a:t> </a:t>
            </a:r>
            <a:fld id="{CC31CE1E-D128-407E-94D2-F7CA93ED1611}" type="slidenum">
              <a:rPr lang="en-US" altLang="en-US" sz="1000" b="0" smtClean="0"/>
              <a:pPr>
                <a:spcBef>
                  <a:spcPct val="0"/>
                </a:spcBef>
                <a:buSzTx/>
                <a:buFontTx/>
                <a:buNone/>
              </a:pPr>
              <a:t>3</a:t>
            </a:fld>
            <a:endParaRPr lang="en-US" altLang="en-US" sz="1000" b="0"/>
          </a:p>
        </p:txBody>
      </p:sp>
      <p:sp>
        <p:nvSpPr>
          <p:cNvPr id="7171" name="Rectangle 2">
            <a:extLst>
              <a:ext uri="{FF2B5EF4-FFF2-40B4-BE49-F238E27FC236}">
                <a16:creationId xmlns:a16="http://schemas.microsoft.com/office/drawing/2014/main" id="{2ADC632A-37D0-3880-3EE4-F05F1C94D708}"/>
              </a:ext>
            </a:extLst>
          </p:cNvPr>
          <p:cNvSpPr>
            <a:spLocks noGrp="1" noChangeArrowheads="1"/>
          </p:cNvSpPr>
          <p:nvPr>
            <p:ph type="title"/>
          </p:nvPr>
        </p:nvSpPr>
        <p:spPr>
          <a:xfrm>
            <a:off x="1448329" y="169333"/>
            <a:ext cx="5908675" cy="1065213"/>
          </a:xfrm>
        </p:spPr>
        <p:txBody>
          <a:bodyPr/>
          <a:lstStyle/>
          <a:p>
            <a:r>
              <a:rPr lang="en-US" altLang="en-US" sz="3600" i="1" dirty="0"/>
              <a:t>MISSION, DUTIES &amp;</a:t>
            </a:r>
            <a:br>
              <a:rPr lang="en-US" altLang="en-US" sz="3600" i="1" dirty="0"/>
            </a:br>
            <a:r>
              <a:rPr lang="en-US" altLang="en-US" sz="3600" i="1" dirty="0"/>
              <a:t>RESPONSIBILITIES</a:t>
            </a:r>
          </a:p>
        </p:txBody>
      </p:sp>
      <p:sp>
        <p:nvSpPr>
          <p:cNvPr id="4" name="TextBox 3">
            <a:extLst>
              <a:ext uri="{FF2B5EF4-FFF2-40B4-BE49-F238E27FC236}">
                <a16:creationId xmlns:a16="http://schemas.microsoft.com/office/drawing/2014/main" id="{439198DD-AEF8-A1D6-1C38-8E3B3261E425}"/>
              </a:ext>
            </a:extLst>
          </p:cNvPr>
          <p:cNvSpPr txBox="1"/>
          <p:nvPr/>
        </p:nvSpPr>
        <p:spPr>
          <a:xfrm>
            <a:off x="355600" y="1842571"/>
            <a:ext cx="8568267" cy="4770537"/>
          </a:xfrm>
          <a:prstGeom prst="rect">
            <a:avLst/>
          </a:prstGeom>
          <a:noFill/>
        </p:spPr>
        <p:txBody>
          <a:bodyPr wrap="square">
            <a:spAutoFit/>
          </a:bodyPr>
          <a:lstStyle/>
          <a:p>
            <a:pPr algn="l"/>
            <a:r>
              <a:rPr lang="en-US" sz="1600" b="1" i="0" dirty="0">
                <a:effectLst/>
                <a:latin typeface="Open Sans" panose="020B0606030504020204" pitchFamily="34" charset="0"/>
              </a:rPr>
              <a:t>Our Mission</a:t>
            </a:r>
          </a:p>
          <a:p>
            <a:pPr algn="l"/>
            <a:endParaRPr lang="en-US" sz="1600" b="1" i="0" dirty="0">
              <a:effectLst/>
              <a:latin typeface="Open Sans" panose="020B0606030504020204" pitchFamily="34" charset="0"/>
            </a:endParaRPr>
          </a:p>
          <a:p>
            <a:pPr algn="l"/>
            <a:r>
              <a:rPr lang="en-US" sz="1600" b="0" i="0" dirty="0">
                <a:solidFill>
                  <a:srgbClr val="000000"/>
                </a:solidFill>
                <a:effectLst/>
                <a:latin typeface="Open Sans" panose="020B0606030504020204" pitchFamily="34" charset="0"/>
              </a:rPr>
              <a:t>The mission of the Delaware Police Officer Standards and Training Commission (P.O.S.T.) is to enhance public trust and confidence in law enforcement by establishing and maintaining professional training, accountability, and certification for Delaware Police Officers.</a:t>
            </a:r>
          </a:p>
          <a:p>
            <a:pPr algn="l"/>
            <a:endParaRPr lang="en-US" sz="1600" b="0" i="0" dirty="0">
              <a:solidFill>
                <a:srgbClr val="000000"/>
              </a:solidFill>
              <a:effectLst/>
              <a:latin typeface="Open Sans" panose="020B0606030504020204" pitchFamily="34" charset="0"/>
            </a:endParaRPr>
          </a:p>
          <a:p>
            <a:pPr algn="l"/>
            <a:r>
              <a:rPr lang="en-US" sz="1600" b="1" i="0" dirty="0">
                <a:effectLst/>
                <a:latin typeface="Open Sans" panose="020B0606030504020204" pitchFamily="34" charset="0"/>
              </a:rPr>
              <a:t>Duties and Responsibilities</a:t>
            </a:r>
          </a:p>
          <a:p>
            <a:pPr algn="l"/>
            <a:endParaRPr lang="en-US" sz="1600" b="1" i="0" dirty="0">
              <a:effectLst/>
              <a:latin typeface="Open Sans" panose="020B0606030504020204" pitchFamily="34" charset="0"/>
            </a:endParaRPr>
          </a:p>
          <a:p>
            <a:pPr algn="l"/>
            <a:r>
              <a:rPr lang="en-US" sz="1600" b="0" i="0" dirty="0">
                <a:solidFill>
                  <a:srgbClr val="000000"/>
                </a:solidFill>
                <a:effectLst/>
                <a:latin typeface="Open Sans" panose="020B0606030504020204" pitchFamily="34" charset="0"/>
              </a:rPr>
              <a:t>The duties and responsibilities of the Delaware Police Officer Standards and Training Commission are to encourage and increase the professional competency and conduct of police officers by establishing minimum pre-employment qualifications for police officer applicants; establishing minimum educational and training qualifications for permanent certification as a police officer; prescribing standards for in-service, reoccurring, and elective training; advising the Delaware Police Accreditation Commission regarding statewide accreditation standards; issuing guidelines for local police oversight commissions or boards, and; reviewing and examining potential misconduct of Delaware police officers by holding administrative hearings to consider possible suspensions or revocations of police certification.</a:t>
            </a:r>
          </a:p>
        </p:txBody>
      </p:sp>
    </p:spTree>
    <p:extLst>
      <p:ext uri="{BB962C8B-B14F-4D97-AF65-F5344CB8AC3E}">
        <p14:creationId xmlns:p14="http://schemas.microsoft.com/office/powerpoint/2010/main" val="904459835"/>
      </p:ext>
    </p:ext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a:extLst>
              <a:ext uri="{FF2B5EF4-FFF2-40B4-BE49-F238E27FC236}">
                <a16:creationId xmlns:a16="http://schemas.microsoft.com/office/drawing/2014/main" id="{B1590A23-91BE-3694-2AC1-803FA40E45B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0000"/>
              <a:buFont typeface="Webdings" panose="05030102010509060703" pitchFamily="18" charset="2"/>
              <a:buChar char="&lt;"/>
              <a:defRPr sz="4000" b="1">
                <a:solidFill>
                  <a:schemeClr val="tx1"/>
                </a:solidFill>
                <a:latin typeface="Times" panose="02020603050405020304" pitchFamily="18" charset="0"/>
              </a:defRPr>
            </a:lvl1pPr>
            <a:lvl2pPr marL="742950" indent="-285750">
              <a:spcBef>
                <a:spcPct val="20000"/>
              </a:spcBef>
              <a:buFont typeface="Webdings" panose="05030102010509060703" pitchFamily="18" charset="2"/>
              <a:buChar char="4"/>
              <a:defRPr sz="3600" b="1">
                <a:solidFill>
                  <a:schemeClr val="tx1"/>
                </a:solidFill>
                <a:latin typeface="Times" panose="02020603050405020304" pitchFamily="18" charset="0"/>
              </a:defRPr>
            </a:lvl2pPr>
            <a:lvl3pPr marL="1143000" indent="-228600">
              <a:spcBef>
                <a:spcPct val="20000"/>
              </a:spcBef>
              <a:buSzPct val="70000"/>
              <a:buFont typeface="Webdings" panose="05030102010509060703" pitchFamily="18" charset="2"/>
              <a:buChar char="="/>
              <a:defRPr sz="3200" b="1">
                <a:solidFill>
                  <a:schemeClr val="tx1"/>
                </a:solidFill>
                <a:latin typeface="Times" panose="02020603050405020304" pitchFamily="18" charset="0"/>
              </a:defRPr>
            </a:lvl3pPr>
            <a:lvl4pPr marL="1600200" indent="-228600">
              <a:spcBef>
                <a:spcPct val="20000"/>
              </a:spcBef>
              <a:buSzPct val="70000"/>
              <a:buFont typeface="Monotype Sorts" pitchFamily="2" charset="2"/>
              <a:buChar char="9"/>
              <a:defRPr sz="2800" b="1">
                <a:solidFill>
                  <a:schemeClr val="tx1"/>
                </a:solidFill>
                <a:latin typeface="Times" panose="02020603050405020304" pitchFamily="18" charset="0"/>
              </a:defRPr>
            </a:lvl4pPr>
            <a:lvl5pPr marL="2057400" indent="-228600">
              <a:spcBef>
                <a:spcPct val="20000"/>
              </a:spcBef>
              <a:buFont typeface="Monotype Sorts" pitchFamily="2" charset="2"/>
              <a:buChar char="4"/>
              <a:defRPr sz="2400" b="1">
                <a:solidFill>
                  <a:schemeClr val="tx1"/>
                </a:solidFill>
                <a:latin typeface="Times" panose="02020603050405020304" pitchFamily="18" charset="0"/>
              </a:defRPr>
            </a:lvl5pPr>
            <a:lvl6pPr marL="25146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6pPr>
            <a:lvl7pPr marL="29718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7pPr>
            <a:lvl8pPr marL="34290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8pPr>
            <a:lvl9pPr marL="38862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9pPr>
          </a:lstStyle>
          <a:p>
            <a:pPr>
              <a:spcBef>
                <a:spcPct val="0"/>
              </a:spcBef>
              <a:buSzTx/>
              <a:buFontTx/>
              <a:buNone/>
            </a:pPr>
            <a:r>
              <a:rPr lang="en-US" altLang="en-US" sz="1000" b="0"/>
              <a:t> </a:t>
            </a:r>
            <a:fld id="{CC31CE1E-D128-407E-94D2-F7CA93ED1611}" type="slidenum">
              <a:rPr lang="en-US" altLang="en-US" sz="1000" b="0" smtClean="0"/>
              <a:pPr>
                <a:spcBef>
                  <a:spcPct val="0"/>
                </a:spcBef>
                <a:buSzTx/>
                <a:buFontTx/>
                <a:buNone/>
              </a:pPr>
              <a:t>4</a:t>
            </a:fld>
            <a:endParaRPr lang="en-US" altLang="en-US" sz="1000" b="0"/>
          </a:p>
        </p:txBody>
      </p:sp>
      <p:sp>
        <p:nvSpPr>
          <p:cNvPr id="7171" name="Rectangle 2">
            <a:extLst>
              <a:ext uri="{FF2B5EF4-FFF2-40B4-BE49-F238E27FC236}">
                <a16:creationId xmlns:a16="http://schemas.microsoft.com/office/drawing/2014/main" id="{2ADC632A-37D0-3880-3EE4-F05F1C94D708}"/>
              </a:ext>
            </a:extLst>
          </p:cNvPr>
          <p:cNvSpPr>
            <a:spLocks noGrp="1" noChangeArrowheads="1"/>
          </p:cNvSpPr>
          <p:nvPr>
            <p:ph type="title"/>
          </p:nvPr>
        </p:nvSpPr>
        <p:spPr>
          <a:xfrm>
            <a:off x="1448329" y="169333"/>
            <a:ext cx="5908675" cy="1065213"/>
          </a:xfrm>
        </p:spPr>
        <p:txBody>
          <a:bodyPr/>
          <a:lstStyle/>
          <a:p>
            <a:r>
              <a:rPr lang="en-US" altLang="en-US" sz="3600" i="1" dirty="0"/>
              <a:t>Commission Members</a:t>
            </a:r>
          </a:p>
        </p:txBody>
      </p:sp>
      <p:sp>
        <p:nvSpPr>
          <p:cNvPr id="4" name="TextBox 3">
            <a:extLst>
              <a:ext uri="{FF2B5EF4-FFF2-40B4-BE49-F238E27FC236}">
                <a16:creationId xmlns:a16="http://schemas.microsoft.com/office/drawing/2014/main" id="{439198DD-AEF8-A1D6-1C38-8E3B3261E425}"/>
              </a:ext>
            </a:extLst>
          </p:cNvPr>
          <p:cNvSpPr txBox="1"/>
          <p:nvPr/>
        </p:nvSpPr>
        <p:spPr>
          <a:xfrm>
            <a:off x="440265" y="1936651"/>
            <a:ext cx="3759202" cy="4955203"/>
          </a:xfrm>
          <a:prstGeom prst="rect">
            <a:avLst/>
          </a:prstGeom>
          <a:noFill/>
        </p:spPr>
        <p:txBody>
          <a:bodyPr wrap="square">
            <a:spAutoFit/>
          </a:bodyPr>
          <a:lstStyle/>
          <a:p>
            <a:pPr algn="l"/>
            <a:endParaRPr lang="en-US" sz="1200" dirty="0">
              <a:solidFill>
                <a:srgbClr val="000000"/>
              </a:solidFill>
              <a:latin typeface="Open Sans" panose="020B0606030504020204" pitchFamily="34" charset="0"/>
            </a:endParaRPr>
          </a:p>
          <a:p>
            <a:pPr algn="l"/>
            <a:r>
              <a:rPr lang="en-US" sz="1200" b="1" i="0" dirty="0">
                <a:solidFill>
                  <a:srgbClr val="000000"/>
                </a:solidFill>
                <a:effectLst/>
                <a:latin typeface="Palatino Linotype" panose="02040502050505030304" pitchFamily="18" charset="0"/>
              </a:rPr>
              <a:t>Secretary Joshua Bushweller</a:t>
            </a:r>
            <a:br>
              <a:rPr lang="en-US" sz="1200" b="0" i="0" dirty="0">
                <a:solidFill>
                  <a:srgbClr val="000000"/>
                </a:solidFill>
                <a:effectLst/>
                <a:latin typeface="Palatino Linotype" panose="02040502050505030304" pitchFamily="18" charset="0"/>
              </a:rPr>
            </a:br>
            <a:r>
              <a:rPr lang="en-US" sz="1200" b="0" i="0" dirty="0">
                <a:solidFill>
                  <a:srgbClr val="000000"/>
                </a:solidFill>
                <a:effectLst/>
                <a:latin typeface="Palatino Linotype" panose="02040502050505030304" pitchFamily="18" charset="0"/>
              </a:rPr>
              <a:t>Chairperson (Appointed by the Governor)</a:t>
            </a:r>
            <a:br>
              <a:rPr lang="en-US" sz="1200" b="0" i="0" dirty="0">
                <a:solidFill>
                  <a:srgbClr val="000000"/>
                </a:solidFill>
                <a:effectLst/>
                <a:latin typeface="Palatino Linotype" panose="02040502050505030304" pitchFamily="18" charset="0"/>
              </a:rPr>
            </a:br>
            <a:r>
              <a:rPr lang="en-US" sz="1200" b="0" i="0" dirty="0">
                <a:solidFill>
                  <a:srgbClr val="000000"/>
                </a:solidFill>
                <a:effectLst/>
                <a:latin typeface="Palatino Linotype" panose="02040502050505030304" pitchFamily="18" charset="0"/>
              </a:rPr>
              <a:t>Delaware Department of Safety and Homeland Security</a:t>
            </a:r>
          </a:p>
          <a:p>
            <a:pPr algn="l"/>
            <a:r>
              <a:rPr lang="en-US" sz="1200" b="1" i="0" dirty="0">
                <a:solidFill>
                  <a:srgbClr val="000000"/>
                </a:solidFill>
                <a:effectLst/>
                <a:latin typeface="Palatino Linotype" panose="02040502050505030304" pitchFamily="18" charset="0"/>
              </a:rPr>
              <a:t>Kathleen Jennings</a:t>
            </a:r>
            <a:br>
              <a:rPr lang="en-US" sz="1200" b="0" i="0" dirty="0">
                <a:solidFill>
                  <a:srgbClr val="000000"/>
                </a:solidFill>
                <a:effectLst/>
                <a:latin typeface="Palatino Linotype" panose="02040502050505030304" pitchFamily="18" charset="0"/>
              </a:rPr>
            </a:br>
            <a:r>
              <a:rPr lang="en-US" sz="1200" b="0" i="0" dirty="0">
                <a:solidFill>
                  <a:srgbClr val="000000"/>
                </a:solidFill>
                <a:effectLst/>
                <a:latin typeface="Palatino Linotype" panose="02040502050505030304" pitchFamily="18" charset="0"/>
              </a:rPr>
              <a:t>Attorney General</a:t>
            </a:r>
            <a:br>
              <a:rPr lang="en-US" sz="1200" b="0" i="0" dirty="0">
                <a:solidFill>
                  <a:srgbClr val="000000"/>
                </a:solidFill>
                <a:effectLst/>
                <a:latin typeface="Palatino Linotype" panose="02040502050505030304" pitchFamily="18" charset="0"/>
              </a:rPr>
            </a:br>
            <a:r>
              <a:rPr lang="en-US" sz="1200" b="0" i="1" dirty="0">
                <a:solidFill>
                  <a:srgbClr val="000000"/>
                </a:solidFill>
                <a:effectLst/>
                <a:latin typeface="Palatino Linotype" panose="02040502050505030304" pitchFamily="18" charset="0"/>
              </a:rPr>
              <a:t>Her proxy is Investigator Robert Irwin</a:t>
            </a:r>
            <a:endParaRPr lang="en-US" sz="1200" b="0" i="0" dirty="0">
              <a:solidFill>
                <a:srgbClr val="000000"/>
              </a:solidFill>
              <a:effectLst/>
              <a:latin typeface="Palatino Linotype" panose="02040502050505030304" pitchFamily="18" charset="0"/>
            </a:endParaRPr>
          </a:p>
          <a:p>
            <a:pPr algn="l"/>
            <a:r>
              <a:rPr lang="en-US" sz="1200" b="1" i="0" dirty="0">
                <a:solidFill>
                  <a:srgbClr val="000000"/>
                </a:solidFill>
                <a:effectLst/>
                <a:latin typeface="Palatino Linotype" panose="02040502050505030304" pitchFamily="18" charset="0"/>
              </a:rPr>
              <a:t>Colonel William Crotty</a:t>
            </a:r>
            <a:br>
              <a:rPr lang="en-US" sz="1200" b="0" i="0" dirty="0">
                <a:solidFill>
                  <a:srgbClr val="000000"/>
                </a:solidFill>
                <a:effectLst/>
                <a:latin typeface="Palatino Linotype" panose="02040502050505030304" pitchFamily="18" charset="0"/>
              </a:rPr>
            </a:br>
            <a:r>
              <a:rPr lang="en-US" sz="1200" b="0" i="0" dirty="0">
                <a:solidFill>
                  <a:srgbClr val="000000"/>
                </a:solidFill>
                <a:effectLst/>
                <a:latin typeface="Palatino Linotype" panose="02040502050505030304" pitchFamily="18" charset="0"/>
              </a:rPr>
              <a:t>Delaware State Police Superintendent</a:t>
            </a:r>
            <a:br>
              <a:rPr lang="en-US" sz="1200" b="0" i="0" dirty="0">
                <a:solidFill>
                  <a:srgbClr val="000000"/>
                </a:solidFill>
                <a:effectLst/>
                <a:latin typeface="Palatino Linotype" panose="02040502050505030304" pitchFamily="18" charset="0"/>
              </a:rPr>
            </a:br>
            <a:r>
              <a:rPr lang="en-US" sz="1200" b="0" i="1" dirty="0">
                <a:solidFill>
                  <a:srgbClr val="000000"/>
                </a:solidFill>
                <a:effectLst/>
                <a:latin typeface="Palatino Linotype" panose="02040502050505030304" pitchFamily="18" charset="0"/>
              </a:rPr>
              <a:t>H</a:t>
            </a:r>
            <a:r>
              <a:rPr lang="en-US" sz="1200" i="1" dirty="0">
                <a:solidFill>
                  <a:srgbClr val="000000"/>
                </a:solidFill>
                <a:latin typeface="Palatino Linotype" panose="02040502050505030304" pitchFamily="18" charset="0"/>
              </a:rPr>
              <a:t>is</a:t>
            </a:r>
            <a:r>
              <a:rPr lang="en-US" sz="1200" b="0" i="1" dirty="0">
                <a:solidFill>
                  <a:srgbClr val="000000"/>
                </a:solidFill>
                <a:effectLst/>
                <a:latin typeface="Palatino Linotype" panose="02040502050505030304" pitchFamily="18" charset="0"/>
              </a:rPr>
              <a:t> proxy is Major Jeremiah Lloyd</a:t>
            </a:r>
            <a:endParaRPr lang="en-US" sz="1200" b="0" i="0" dirty="0">
              <a:solidFill>
                <a:srgbClr val="000000"/>
              </a:solidFill>
              <a:effectLst/>
              <a:latin typeface="Palatino Linotype" panose="02040502050505030304" pitchFamily="18" charset="0"/>
            </a:endParaRPr>
          </a:p>
          <a:p>
            <a:pPr algn="l"/>
            <a:r>
              <a:rPr lang="en-US" sz="1200" b="1" i="0" dirty="0">
                <a:solidFill>
                  <a:srgbClr val="000000"/>
                </a:solidFill>
                <a:effectLst/>
                <a:latin typeface="Palatino Linotype" panose="02040502050505030304" pitchFamily="18" charset="0"/>
              </a:rPr>
              <a:t>Chief Wilfredo Campos</a:t>
            </a:r>
            <a:br>
              <a:rPr lang="en-US" sz="1200" b="0" i="0" dirty="0">
                <a:solidFill>
                  <a:srgbClr val="000000"/>
                </a:solidFill>
                <a:effectLst/>
                <a:latin typeface="Palatino Linotype" panose="02040502050505030304" pitchFamily="18" charset="0"/>
              </a:rPr>
            </a:br>
            <a:r>
              <a:rPr lang="en-US" sz="1200" b="0" i="0" dirty="0">
                <a:solidFill>
                  <a:srgbClr val="000000"/>
                </a:solidFill>
                <a:effectLst/>
                <a:latin typeface="Palatino Linotype" panose="02040502050505030304" pitchFamily="18" charset="0"/>
              </a:rPr>
              <a:t>Chief of the Wilmington Police Department</a:t>
            </a:r>
            <a:br>
              <a:rPr lang="en-US" sz="1200" b="0" i="0" dirty="0">
                <a:solidFill>
                  <a:srgbClr val="000000"/>
                </a:solidFill>
                <a:effectLst/>
                <a:latin typeface="Palatino Linotype" panose="02040502050505030304" pitchFamily="18" charset="0"/>
              </a:rPr>
            </a:br>
            <a:r>
              <a:rPr lang="en-US" sz="1200" b="0" i="1" dirty="0">
                <a:solidFill>
                  <a:srgbClr val="000000"/>
                </a:solidFill>
                <a:effectLst/>
                <a:latin typeface="Palatino Linotype" panose="02040502050505030304" pitchFamily="18" charset="0"/>
              </a:rPr>
              <a:t>His proxy is Major Anthony Bowers</a:t>
            </a:r>
            <a:endParaRPr lang="en-US" sz="1200" b="0" i="0" dirty="0">
              <a:solidFill>
                <a:srgbClr val="000000"/>
              </a:solidFill>
              <a:effectLst/>
              <a:latin typeface="Palatino Linotype" panose="02040502050505030304" pitchFamily="18" charset="0"/>
            </a:endParaRPr>
          </a:p>
          <a:p>
            <a:pPr algn="l"/>
            <a:r>
              <a:rPr lang="en-US" sz="1200" b="1" i="0" dirty="0">
                <a:solidFill>
                  <a:srgbClr val="000000"/>
                </a:solidFill>
                <a:effectLst/>
                <a:latin typeface="Palatino Linotype" panose="02040502050505030304" pitchFamily="18" charset="0"/>
              </a:rPr>
              <a:t>Colonel James Leonard</a:t>
            </a:r>
            <a:br>
              <a:rPr lang="en-US" sz="1200" b="0" i="0" dirty="0">
                <a:solidFill>
                  <a:srgbClr val="000000"/>
                </a:solidFill>
                <a:effectLst/>
                <a:latin typeface="Palatino Linotype" panose="02040502050505030304" pitchFamily="18" charset="0"/>
              </a:rPr>
            </a:br>
            <a:r>
              <a:rPr lang="en-US" sz="1200" b="0" i="0" dirty="0">
                <a:solidFill>
                  <a:srgbClr val="000000"/>
                </a:solidFill>
                <a:effectLst/>
                <a:latin typeface="Palatino Linotype" panose="02040502050505030304" pitchFamily="18" charset="0"/>
              </a:rPr>
              <a:t>Chief of the New Castle County Police Department</a:t>
            </a:r>
            <a:br>
              <a:rPr lang="en-US" sz="1200" b="0" i="0" dirty="0">
                <a:solidFill>
                  <a:srgbClr val="000000"/>
                </a:solidFill>
                <a:effectLst/>
                <a:latin typeface="Palatino Linotype" panose="02040502050505030304" pitchFamily="18" charset="0"/>
              </a:rPr>
            </a:br>
            <a:r>
              <a:rPr lang="en-US" sz="1200" b="0" i="1" dirty="0">
                <a:solidFill>
                  <a:srgbClr val="000000"/>
                </a:solidFill>
                <a:effectLst/>
                <a:latin typeface="Palatino Linotype" panose="02040502050505030304" pitchFamily="18" charset="0"/>
              </a:rPr>
              <a:t>His proxy is Major Ben Feldmann</a:t>
            </a:r>
            <a:endParaRPr lang="en-US" sz="1200" b="0" i="0" dirty="0">
              <a:solidFill>
                <a:srgbClr val="000000"/>
              </a:solidFill>
              <a:effectLst/>
              <a:latin typeface="Palatino Linotype" panose="02040502050505030304" pitchFamily="18" charset="0"/>
            </a:endParaRPr>
          </a:p>
          <a:p>
            <a:pPr algn="l"/>
            <a:r>
              <a:rPr lang="en-US" sz="1200" b="1" i="0" dirty="0">
                <a:solidFill>
                  <a:srgbClr val="000000"/>
                </a:solidFill>
                <a:effectLst/>
                <a:latin typeface="Palatino Linotype" panose="02040502050505030304" pitchFamily="18" charset="0"/>
              </a:rPr>
              <a:t>Chief Thomas Johnson</a:t>
            </a:r>
            <a:br>
              <a:rPr lang="en-US" sz="1200" b="0" i="0" dirty="0">
                <a:solidFill>
                  <a:srgbClr val="000000"/>
                </a:solidFill>
                <a:effectLst/>
                <a:latin typeface="Palatino Linotype" panose="02040502050505030304" pitchFamily="18" charset="0"/>
              </a:rPr>
            </a:br>
            <a:r>
              <a:rPr lang="en-US" sz="1200" b="0" i="0" dirty="0">
                <a:solidFill>
                  <a:srgbClr val="000000"/>
                </a:solidFill>
                <a:effectLst/>
                <a:latin typeface="Palatino Linotype" panose="02040502050505030304" pitchFamily="18" charset="0"/>
              </a:rPr>
              <a:t>Chief of the Dover Police Department</a:t>
            </a:r>
          </a:p>
          <a:p>
            <a:pPr algn="l"/>
            <a:r>
              <a:rPr lang="en-US" sz="1200" b="1" i="0" dirty="0">
                <a:solidFill>
                  <a:srgbClr val="000000"/>
                </a:solidFill>
                <a:effectLst/>
                <a:latin typeface="Palatino Linotype" panose="02040502050505030304" pitchFamily="18" charset="0"/>
              </a:rPr>
              <a:t>Chief Mark Farrell</a:t>
            </a:r>
            <a:br>
              <a:rPr lang="en-US" sz="1200" b="0" i="0" dirty="0">
                <a:solidFill>
                  <a:srgbClr val="000000"/>
                </a:solidFill>
                <a:effectLst/>
                <a:latin typeface="Palatino Linotype" panose="02040502050505030304" pitchFamily="18" charset="0"/>
              </a:rPr>
            </a:br>
            <a:r>
              <a:rPr lang="en-US" sz="1200" b="0" i="0" dirty="0">
                <a:solidFill>
                  <a:srgbClr val="000000"/>
                </a:solidFill>
                <a:effectLst/>
                <a:latin typeface="Palatino Linotype" panose="02040502050505030304" pitchFamily="18" charset="0"/>
              </a:rPr>
              <a:t>Chief of the Newark Police Department</a:t>
            </a:r>
            <a:br>
              <a:rPr lang="en-US" sz="1200" b="0" i="0" dirty="0">
                <a:solidFill>
                  <a:srgbClr val="000000"/>
                </a:solidFill>
                <a:effectLst/>
                <a:latin typeface="Palatino Linotype" panose="02040502050505030304" pitchFamily="18" charset="0"/>
              </a:rPr>
            </a:br>
            <a:r>
              <a:rPr lang="en-US" sz="1200" b="0" i="1" dirty="0">
                <a:solidFill>
                  <a:srgbClr val="000000"/>
                </a:solidFill>
                <a:effectLst/>
                <a:latin typeface="Palatino Linotype" panose="02040502050505030304" pitchFamily="18" charset="0"/>
              </a:rPr>
              <a:t>His proxy is Lieutenant Andrew Rubin</a:t>
            </a:r>
            <a:endParaRPr lang="en-US" sz="1200" b="0" i="0" dirty="0">
              <a:solidFill>
                <a:srgbClr val="000000"/>
              </a:solidFill>
              <a:effectLst/>
              <a:latin typeface="Palatino Linotype" panose="02040502050505030304" pitchFamily="18" charset="0"/>
            </a:endParaRPr>
          </a:p>
          <a:p>
            <a:pPr algn="l"/>
            <a:r>
              <a:rPr lang="en-US" sz="1200" b="1" i="0" dirty="0">
                <a:solidFill>
                  <a:srgbClr val="000000"/>
                </a:solidFill>
                <a:effectLst/>
                <a:latin typeface="Palatino Linotype" panose="02040502050505030304" pitchFamily="18" charset="0"/>
              </a:rPr>
              <a:t>Secretary Cynthia Marten</a:t>
            </a:r>
            <a:br>
              <a:rPr lang="en-US" sz="1200" b="0" i="0" dirty="0">
                <a:solidFill>
                  <a:srgbClr val="000000"/>
                </a:solidFill>
                <a:effectLst/>
                <a:latin typeface="Palatino Linotype" panose="02040502050505030304" pitchFamily="18" charset="0"/>
              </a:rPr>
            </a:br>
            <a:r>
              <a:rPr lang="en-US" sz="1200" b="0" i="0" dirty="0">
                <a:solidFill>
                  <a:srgbClr val="000000"/>
                </a:solidFill>
                <a:effectLst/>
                <a:latin typeface="Palatino Linotype" panose="02040502050505030304" pitchFamily="18" charset="0"/>
              </a:rPr>
              <a:t>Delaware Secretary of Department of Education</a:t>
            </a:r>
            <a:br>
              <a:rPr lang="en-US" sz="1200" b="0" i="0" dirty="0">
                <a:solidFill>
                  <a:srgbClr val="000000"/>
                </a:solidFill>
                <a:effectLst/>
                <a:latin typeface="Palatino Linotype" panose="02040502050505030304" pitchFamily="18" charset="0"/>
              </a:rPr>
            </a:br>
            <a:r>
              <a:rPr lang="en-US" sz="1200" b="0" i="1" dirty="0">
                <a:solidFill>
                  <a:srgbClr val="000000"/>
                </a:solidFill>
                <a:effectLst/>
                <a:latin typeface="Palatino Linotype" panose="02040502050505030304" pitchFamily="18" charset="0"/>
              </a:rPr>
              <a:t>Her proxy is Ms. Rosalie Morales</a:t>
            </a:r>
            <a:endParaRPr lang="en-US" sz="800" b="0" i="0" dirty="0">
              <a:solidFill>
                <a:srgbClr val="000000"/>
              </a:solidFill>
              <a:effectLst/>
              <a:latin typeface="Open Sans" panose="020B0606030504020204" pitchFamily="34" charset="0"/>
            </a:endParaRPr>
          </a:p>
          <a:p>
            <a:pPr algn="l"/>
            <a:endParaRPr lang="en-US" sz="1600" b="0" i="0" dirty="0">
              <a:solidFill>
                <a:srgbClr val="000000"/>
              </a:solidFill>
              <a:effectLst/>
              <a:latin typeface="Open Sans" panose="020B0606030504020204" pitchFamily="34" charset="0"/>
            </a:endParaRPr>
          </a:p>
        </p:txBody>
      </p:sp>
      <p:sp>
        <p:nvSpPr>
          <p:cNvPr id="2" name="TextBox 1">
            <a:extLst>
              <a:ext uri="{FF2B5EF4-FFF2-40B4-BE49-F238E27FC236}">
                <a16:creationId xmlns:a16="http://schemas.microsoft.com/office/drawing/2014/main" id="{B0D41F3B-B3E5-445B-761A-7B60EC48B116}"/>
              </a:ext>
            </a:extLst>
          </p:cNvPr>
          <p:cNvSpPr txBox="1"/>
          <p:nvPr/>
        </p:nvSpPr>
        <p:spPr>
          <a:xfrm>
            <a:off x="4402666" y="2096252"/>
            <a:ext cx="4301069" cy="4955203"/>
          </a:xfrm>
          <a:prstGeom prst="rect">
            <a:avLst/>
          </a:prstGeom>
          <a:noFill/>
        </p:spPr>
        <p:txBody>
          <a:bodyPr wrap="square">
            <a:spAutoFit/>
          </a:bodyPr>
          <a:lstStyle/>
          <a:p>
            <a:pPr algn="l"/>
            <a:r>
              <a:rPr lang="en-US" sz="1200" b="1" i="0" dirty="0">
                <a:solidFill>
                  <a:srgbClr val="000000"/>
                </a:solidFill>
                <a:effectLst/>
                <a:latin typeface="Palatino Linotype" panose="02040502050505030304" pitchFamily="18" charset="0"/>
              </a:rPr>
              <a:t>Mayor Nicolaus Smith, Clayton</a:t>
            </a:r>
            <a:br>
              <a:rPr lang="en-US" sz="1200" b="0" i="0" dirty="0">
                <a:solidFill>
                  <a:srgbClr val="000000"/>
                </a:solidFill>
                <a:effectLst/>
                <a:latin typeface="Palatino Linotype" panose="02040502050505030304" pitchFamily="18" charset="0"/>
              </a:rPr>
            </a:br>
            <a:r>
              <a:rPr lang="en-US" sz="1200" b="0" i="0" dirty="0">
                <a:solidFill>
                  <a:srgbClr val="000000"/>
                </a:solidFill>
                <a:effectLst/>
                <a:latin typeface="Palatino Linotype" panose="02040502050505030304" pitchFamily="18" charset="0"/>
              </a:rPr>
              <a:t>President of the Delaware League of Governments</a:t>
            </a:r>
          </a:p>
          <a:p>
            <a:pPr algn="l"/>
            <a:r>
              <a:rPr lang="en-US" sz="1200" b="1" i="0" dirty="0">
                <a:solidFill>
                  <a:srgbClr val="000000"/>
                </a:solidFill>
                <a:effectLst/>
                <a:latin typeface="Palatino Linotype" panose="02040502050505030304" pitchFamily="18" charset="0"/>
              </a:rPr>
              <a:t>Mayor Robin Christiansen, City of Dover</a:t>
            </a:r>
            <a:br>
              <a:rPr lang="en-US" sz="1200" b="0" i="0" dirty="0">
                <a:solidFill>
                  <a:srgbClr val="000000"/>
                </a:solidFill>
                <a:effectLst/>
                <a:latin typeface="Palatino Linotype" panose="02040502050505030304" pitchFamily="18" charset="0"/>
              </a:rPr>
            </a:br>
            <a:r>
              <a:rPr lang="en-US" sz="1200" b="0" i="0" dirty="0">
                <a:solidFill>
                  <a:srgbClr val="000000"/>
                </a:solidFill>
                <a:effectLst/>
                <a:latin typeface="Palatino Linotype" panose="02040502050505030304" pitchFamily="18" charset="0"/>
              </a:rPr>
              <a:t>Mayor of Kent County Municipality</a:t>
            </a:r>
            <a:br>
              <a:rPr lang="en-US" sz="1200" b="0" i="0" dirty="0">
                <a:solidFill>
                  <a:srgbClr val="000000"/>
                </a:solidFill>
                <a:effectLst/>
                <a:latin typeface="Palatino Linotype" panose="02040502050505030304" pitchFamily="18" charset="0"/>
              </a:rPr>
            </a:br>
            <a:r>
              <a:rPr lang="en-US" sz="1200" b="0" i="0" dirty="0">
                <a:solidFill>
                  <a:srgbClr val="000000"/>
                </a:solidFill>
                <a:effectLst/>
                <a:latin typeface="Palatino Linotype" panose="02040502050505030304" pitchFamily="18" charset="0"/>
              </a:rPr>
              <a:t>New Term Starts Jan 9, 2024, and expires January 9, 2027</a:t>
            </a:r>
          </a:p>
          <a:p>
            <a:pPr algn="l"/>
            <a:r>
              <a:rPr lang="en-US" sz="1200" b="1" i="0" dirty="0">
                <a:solidFill>
                  <a:srgbClr val="000000"/>
                </a:solidFill>
                <a:effectLst/>
                <a:latin typeface="Palatino Linotype" panose="02040502050505030304" pitchFamily="18" charset="0"/>
              </a:rPr>
              <a:t>Mayor William Chandler, Dagsboro</a:t>
            </a:r>
            <a:br>
              <a:rPr lang="en-US" sz="1200" b="0" i="0" dirty="0">
                <a:solidFill>
                  <a:srgbClr val="000000"/>
                </a:solidFill>
                <a:effectLst/>
                <a:latin typeface="Palatino Linotype" panose="02040502050505030304" pitchFamily="18" charset="0"/>
              </a:rPr>
            </a:br>
            <a:r>
              <a:rPr lang="en-US" sz="1200" b="0" i="0" dirty="0">
                <a:solidFill>
                  <a:srgbClr val="000000"/>
                </a:solidFill>
                <a:effectLst/>
                <a:latin typeface="Palatino Linotype" panose="02040502050505030304" pitchFamily="18" charset="0"/>
              </a:rPr>
              <a:t>Mayor of Sussex Municipality</a:t>
            </a:r>
            <a:br>
              <a:rPr lang="en-US" sz="1200" b="0" i="0" dirty="0">
                <a:solidFill>
                  <a:srgbClr val="000000"/>
                </a:solidFill>
                <a:effectLst/>
                <a:latin typeface="Palatino Linotype" panose="02040502050505030304" pitchFamily="18" charset="0"/>
              </a:rPr>
            </a:br>
            <a:r>
              <a:rPr lang="en-US" sz="1200" b="0" i="0" dirty="0">
                <a:solidFill>
                  <a:srgbClr val="000000"/>
                </a:solidFill>
                <a:effectLst/>
                <a:latin typeface="Palatino Linotype" panose="02040502050505030304" pitchFamily="18" charset="0"/>
              </a:rPr>
              <a:t>New Term Starts February 16, 2024, and expires February 16, 2025</a:t>
            </a:r>
          </a:p>
          <a:p>
            <a:pPr algn="l"/>
            <a:r>
              <a:rPr lang="en-US" sz="1200" b="1" i="0" dirty="0">
                <a:solidFill>
                  <a:srgbClr val="000000"/>
                </a:solidFill>
                <a:effectLst/>
                <a:latin typeface="Palatino Linotype" panose="02040502050505030304" pitchFamily="18" charset="0"/>
              </a:rPr>
              <a:t>Chief Richard McCabe, New Castle City Police</a:t>
            </a:r>
            <a:br>
              <a:rPr lang="en-US" sz="1200" b="0" i="0" dirty="0">
                <a:solidFill>
                  <a:srgbClr val="000000"/>
                </a:solidFill>
                <a:effectLst/>
                <a:latin typeface="Palatino Linotype" panose="02040502050505030304" pitchFamily="18" charset="0"/>
              </a:rPr>
            </a:br>
            <a:r>
              <a:rPr lang="en-US" sz="1200" b="0" i="0" dirty="0">
                <a:solidFill>
                  <a:srgbClr val="000000"/>
                </a:solidFill>
                <a:effectLst/>
                <a:latin typeface="Palatino Linotype" panose="02040502050505030304" pitchFamily="18" charset="0"/>
              </a:rPr>
              <a:t>Chair of the Delaware Police Chief’s Council</a:t>
            </a:r>
            <a:br>
              <a:rPr lang="en-US" sz="1200" b="0" i="0" dirty="0">
                <a:solidFill>
                  <a:srgbClr val="000000"/>
                </a:solidFill>
                <a:effectLst/>
                <a:latin typeface="Palatino Linotype" panose="02040502050505030304" pitchFamily="18" charset="0"/>
              </a:rPr>
            </a:br>
            <a:r>
              <a:rPr lang="en-US" sz="1200" b="0" i="1" dirty="0">
                <a:solidFill>
                  <a:srgbClr val="000000"/>
                </a:solidFill>
                <a:effectLst/>
                <a:latin typeface="Palatino Linotype" panose="02040502050505030304" pitchFamily="18" charset="0"/>
              </a:rPr>
              <a:t>His proxy is Executive Director (Chief, Ret.) Marvin Mailey</a:t>
            </a:r>
            <a:endParaRPr lang="en-US" sz="1200" b="0" i="0" dirty="0">
              <a:solidFill>
                <a:srgbClr val="000000"/>
              </a:solidFill>
              <a:effectLst/>
              <a:latin typeface="Palatino Linotype" panose="02040502050505030304" pitchFamily="18" charset="0"/>
            </a:endParaRPr>
          </a:p>
          <a:p>
            <a:pPr algn="l"/>
            <a:r>
              <a:rPr lang="en-US" sz="1200" b="1" i="0" dirty="0">
                <a:solidFill>
                  <a:srgbClr val="000000"/>
                </a:solidFill>
                <a:effectLst/>
                <a:latin typeface="Palatino Linotype" panose="02040502050505030304" pitchFamily="18" charset="0"/>
              </a:rPr>
              <a:t>Representative Franklin Cooke</a:t>
            </a:r>
            <a:br>
              <a:rPr lang="en-US" sz="1200" b="0" i="0" dirty="0">
                <a:solidFill>
                  <a:srgbClr val="000000"/>
                </a:solidFill>
                <a:effectLst/>
                <a:latin typeface="Palatino Linotype" panose="02040502050505030304" pitchFamily="18" charset="0"/>
              </a:rPr>
            </a:br>
            <a:r>
              <a:rPr lang="en-US" sz="1200" b="0" i="0" dirty="0">
                <a:solidFill>
                  <a:srgbClr val="000000"/>
                </a:solidFill>
                <a:effectLst/>
                <a:latin typeface="Palatino Linotype" panose="02040502050505030304" pitchFamily="18" charset="0"/>
              </a:rPr>
              <a:t>Chair of the Delaware House of Representatives Public Safety Committee</a:t>
            </a:r>
          </a:p>
          <a:p>
            <a:pPr algn="l"/>
            <a:r>
              <a:rPr lang="en-US" sz="1200" b="1" i="0" dirty="0">
                <a:solidFill>
                  <a:srgbClr val="000000"/>
                </a:solidFill>
                <a:effectLst/>
                <a:latin typeface="Palatino Linotype" panose="02040502050505030304" pitchFamily="18" charset="0"/>
              </a:rPr>
              <a:t>Senator Raymond </a:t>
            </a:r>
            <a:r>
              <a:rPr lang="en-US" sz="1200" b="1" i="0" dirty="0" err="1">
                <a:solidFill>
                  <a:srgbClr val="000000"/>
                </a:solidFill>
                <a:effectLst/>
                <a:latin typeface="Palatino Linotype" panose="02040502050505030304" pitchFamily="18" charset="0"/>
              </a:rPr>
              <a:t>Seigfried</a:t>
            </a:r>
            <a:br>
              <a:rPr lang="en-US" sz="1200" b="0" i="0" dirty="0">
                <a:solidFill>
                  <a:srgbClr val="000000"/>
                </a:solidFill>
                <a:effectLst/>
                <a:latin typeface="Palatino Linotype" panose="02040502050505030304" pitchFamily="18" charset="0"/>
              </a:rPr>
            </a:br>
            <a:r>
              <a:rPr lang="en-US" sz="1200" b="0" i="0" dirty="0">
                <a:solidFill>
                  <a:srgbClr val="000000"/>
                </a:solidFill>
                <a:effectLst/>
                <a:latin typeface="Palatino Linotype" panose="02040502050505030304" pitchFamily="18" charset="0"/>
              </a:rPr>
              <a:t>Chair of the Delaware Senate Corrections and Public Safety Committee</a:t>
            </a:r>
          </a:p>
          <a:p>
            <a:pPr algn="l"/>
            <a:r>
              <a:rPr lang="en-US" sz="1200" b="0" i="1" u="sng" dirty="0">
                <a:solidFill>
                  <a:srgbClr val="000000"/>
                </a:solidFill>
                <a:effectLst/>
                <a:latin typeface="Palatino Linotype" panose="02040502050505030304" pitchFamily="18" charset="0"/>
              </a:rPr>
              <a:t>Three Public Governor Appointees:</a:t>
            </a:r>
          </a:p>
          <a:p>
            <a:pPr algn="l">
              <a:buFont typeface="Arial" panose="020B0604020202020204" pitchFamily="34" charset="0"/>
              <a:buChar char="•"/>
            </a:pPr>
            <a:r>
              <a:rPr lang="en-US" sz="1200" b="1" i="0" dirty="0">
                <a:solidFill>
                  <a:srgbClr val="000000"/>
                </a:solidFill>
                <a:effectLst/>
                <a:latin typeface="Palatino Linotype" panose="02040502050505030304" pitchFamily="18" charset="0"/>
              </a:rPr>
              <a:t>Mr. William Collick</a:t>
            </a:r>
            <a:br>
              <a:rPr lang="en-US" sz="1200" b="0" i="0" dirty="0">
                <a:solidFill>
                  <a:srgbClr val="000000"/>
                </a:solidFill>
                <a:effectLst/>
                <a:latin typeface="Palatino Linotype" panose="02040502050505030304" pitchFamily="18" charset="0"/>
              </a:rPr>
            </a:br>
            <a:r>
              <a:rPr lang="en-US" sz="1200" b="0" i="0" dirty="0">
                <a:solidFill>
                  <a:srgbClr val="000000"/>
                </a:solidFill>
                <a:effectLst/>
                <a:latin typeface="Palatino Linotype" panose="02040502050505030304" pitchFamily="18" charset="0"/>
              </a:rPr>
              <a:t>New Term Starts Jan 9, 2024, and expires January 9, 2027</a:t>
            </a:r>
          </a:p>
          <a:p>
            <a:pPr algn="l">
              <a:buFont typeface="Arial" panose="020B0604020202020204" pitchFamily="34" charset="0"/>
              <a:buChar char="•"/>
            </a:pPr>
            <a:r>
              <a:rPr lang="en-US" sz="1200" b="1" i="0" dirty="0">
                <a:solidFill>
                  <a:srgbClr val="000000"/>
                </a:solidFill>
                <a:effectLst/>
                <a:latin typeface="Palatino Linotype" panose="02040502050505030304" pitchFamily="18" charset="0"/>
              </a:rPr>
              <a:t>Mr. Derrick </a:t>
            </a:r>
            <a:r>
              <a:rPr lang="en-US" sz="1200" b="1" i="0" dirty="0" err="1">
                <a:solidFill>
                  <a:srgbClr val="000000"/>
                </a:solidFill>
                <a:effectLst/>
                <a:latin typeface="Palatino Linotype" panose="02040502050505030304" pitchFamily="18" charset="0"/>
              </a:rPr>
              <a:t>Deadwyler</a:t>
            </a:r>
            <a:br>
              <a:rPr lang="en-US" sz="1200" b="0" i="0" dirty="0">
                <a:solidFill>
                  <a:srgbClr val="000000"/>
                </a:solidFill>
                <a:effectLst/>
                <a:latin typeface="Palatino Linotype" panose="02040502050505030304" pitchFamily="18" charset="0"/>
              </a:rPr>
            </a:br>
            <a:r>
              <a:rPr lang="en-US" sz="1200" b="0" i="0" dirty="0">
                <a:solidFill>
                  <a:srgbClr val="000000"/>
                </a:solidFill>
                <a:effectLst/>
                <a:latin typeface="Palatino Linotype" panose="02040502050505030304" pitchFamily="18" charset="0"/>
              </a:rPr>
              <a:t>New Term Starts Jan 9, 2024, and expires January 9, 2027</a:t>
            </a:r>
          </a:p>
          <a:p>
            <a:pPr algn="l">
              <a:buFont typeface="Arial" panose="020B0604020202020204" pitchFamily="34" charset="0"/>
              <a:buChar char="•"/>
            </a:pPr>
            <a:r>
              <a:rPr lang="en-US" sz="1200" b="1" i="0" dirty="0">
                <a:solidFill>
                  <a:srgbClr val="000000"/>
                </a:solidFill>
                <a:effectLst/>
                <a:latin typeface="Palatino Linotype" panose="02040502050505030304" pitchFamily="18" charset="0"/>
              </a:rPr>
              <a:t>Reverend Dr. Carol Boggerty</a:t>
            </a:r>
            <a:br>
              <a:rPr lang="en-US" sz="1200" b="0" i="0" dirty="0">
                <a:solidFill>
                  <a:srgbClr val="000000"/>
                </a:solidFill>
                <a:effectLst/>
                <a:latin typeface="Palatino Linotype" panose="02040502050505030304" pitchFamily="18" charset="0"/>
              </a:rPr>
            </a:br>
            <a:r>
              <a:rPr lang="en-US" sz="1200" b="0" i="0" dirty="0">
                <a:solidFill>
                  <a:srgbClr val="000000"/>
                </a:solidFill>
                <a:effectLst/>
                <a:latin typeface="Palatino Linotype" panose="02040502050505030304" pitchFamily="18" charset="0"/>
              </a:rPr>
              <a:t>New Term Starts May 22, 2024, and expires May 22, 2027</a:t>
            </a:r>
          </a:p>
          <a:p>
            <a:pPr algn="l"/>
            <a:endParaRPr lang="en-US" sz="1600" b="0" i="0" dirty="0">
              <a:solidFill>
                <a:srgbClr val="000000"/>
              </a:solidFill>
              <a:effectLst/>
              <a:latin typeface="Open Sans" panose="020B0606030504020204" pitchFamily="34" charset="0"/>
            </a:endParaRPr>
          </a:p>
        </p:txBody>
      </p:sp>
      <p:sp>
        <p:nvSpPr>
          <p:cNvPr id="3" name="TextBox 2">
            <a:extLst>
              <a:ext uri="{FF2B5EF4-FFF2-40B4-BE49-F238E27FC236}">
                <a16:creationId xmlns:a16="http://schemas.microsoft.com/office/drawing/2014/main" id="{066E34EC-6619-7F85-9BF8-51CE835AC967}"/>
              </a:ext>
            </a:extLst>
          </p:cNvPr>
          <p:cNvSpPr txBox="1"/>
          <p:nvPr/>
        </p:nvSpPr>
        <p:spPr>
          <a:xfrm>
            <a:off x="440265" y="1551271"/>
            <a:ext cx="8263470" cy="523220"/>
          </a:xfrm>
          <a:prstGeom prst="rect">
            <a:avLst/>
          </a:prstGeom>
          <a:solidFill>
            <a:schemeClr val="accent2">
              <a:lumMod val="20000"/>
              <a:lumOff val="80000"/>
            </a:schemeClr>
          </a:solidFill>
        </p:spPr>
        <p:txBody>
          <a:bodyPr wrap="square">
            <a:spAutoFit/>
          </a:bodyPr>
          <a:lstStyle/>
          <a:p>
            <a:pPr algn="ctr"/>
            <a:r>
              <a:rPr lang="en-US" sz="1400" b="1" i="0" dirty="0">
                <a:solidFill>
                  <a:srgbClr val="000000"/>
                </a:solidFill>
                <a:effectLst/>
                <a:latin typeface="Open Sans" panose="020B0606030504020204" pitchFamily="34" charset="0"/>
              </a:rPr>
              <a:t>The Commission has seventeen (17) members from various law enforcement and public backgrounds, supported by five staff members.</a:t>
            </a:r>
            <a:endParaRPr lang="en-US" sz="1600" b="0" i="0" dirty="0">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651167939"/>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a:extLst>
              <a:ext uri="{FF2B5EF4-FFF2-40B4-BE49-F238E27FC236}">
                <a16:creationId xmlns:a16="http://schemas.microsoft.com/office/drawing/2014/main" id="{B1590A23-91BE-3694-2AC1-803FA40E45B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0000"/>
              <a:buFont typeface="Webdings" panose="05030102010509060703" pitchFamily="18" charset="2"/>
              <a:buChar char="&lt;"/>
              <a:defRPr sz="4000" b="1">
                <a:solidFill>
                  <a:schemeClr val="tx1"/>
                </a:solidFill>
                <a:latin typeface="Times" panose="02020603050405020304" pitchFamily="18" charset="0"/>
              </a:defRPr>
            </a:lvl1pPr>
            <a:lvl2pPr marL="742950" indent="-285750">
              <a:spcBef>
                <a:spcPct val="20000"/>
              </a:spcBef>
              <a:buFont typeface="Webdings" panose="05030102010509060703" pitchFamily="18" charset="2"/>
              <a:buChar char="4"/>
              <a:defRPr sz="3600" b="1">
                <a:solidFill>
                  <a:schemeClr val="tx1"/>
                </a:solidFill>
                <a:latin typeface="Times" panose="02020603050405020304" pitchFamily="18" charset="0"/>
              </a:defRPr>
            </a:lvl2pPr>
            <a:lvl3pPr marL="1143000" indent="-228600">
              <a:spcBef>
                <a:spcPct val="20000"/>
              </a:spcBef>
              <a:buSzPct val="70000"/>
              <a:buFont typeface="Webdings" panose="05030102010509060703" pitchFamily="18" charset="2"/>
              <a:buChar char="="/>
              <a:defRPr sz="3200" b="1">
                <a:solidFill>
                  <a:schemeClr val="tx1"/>
                </a:solidFill>
                <a:latin typeface="Times" panose="02020603050405020304" pitchFamily="18" charset="0"/>
              </a:defRPr>
            </a:lvl3pPr>
            <a:lvl4pPr marL="1600200" indent="-228600">
              <a:spcBef>
                <a:spcPct val="20000"/>
              </a:spcBef>
              <a:buSzPct val="70000"/>
              <a:buFont typeface="Monotype Sorts" pitchFamily="2" charset="2"/>
              <a:buChar char="9"/>
              <a:defRPr sz="2800" b="1">
                <a:solidFill>
                  <a:schemeClr val="tx1"/>
                </a:solidFill>
                <a:latin typeface="Times" panose="02020603050405020304" pitchFamily="18" charset="0"/>
              </a:defRPr>
            </a:lvl4pPr>
            <a:lvl5pPr marL="2057400" indent="-228600">
              <a:spcBef>
                <a:spcPct val="20000"/>
              </a:spcBef>
              <a:buFont typeface="Monotype Sorts" pitchFamily="2" charset="2"/>
              <a:buChar char="4"/>
              <a:defRPr sz="2400" b="1">
                <a:solidFill>
                  <a:schemeClr val="tx1"/>
                </a:solidFill>
                <a:latin typeface="Times" panose="02020603050405020304" pitchFamily="18" charset="0"/>
              </a:defRPr>
            </a:lvl5pPr>
            <a:lvl6pPr marL="25146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6pPr>
            <a:lvl7pPr marL="29718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7pPr>
            <a:lvl8pPr marL="34290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8pPr>
            <a:lvl9pPr marL="38862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9pPr>
          </a:lstStyle>
          <a:p>
            <a:pPr>
              <a:spcBef>
                <a:spcPct val="0"/>
              </a:spcBef>
              <a:buSzTx/>
              <a:buFontTx/>
              <a:buNone/>
            </a:pPr>
            <a:r>
              <a:rPr lang="en-US" altLang="en-US" sz="1000" b="0"/>
              <a:t> </a:t>
            </a:r>
            <a:fld id="{CC31CE1E-D128-407E-94D2-F7CA93ED1611}" type="slidenum">
              <a:rPr lang="en-US" altLang="en-US" sz="1000" b="0" smtClean="0"/>
              <a:pPr>
                <a:spcBef>
                  <a:spcPct val="0"/>
                </a:spcBef>
                <a:buSzTx/>
                <a:buFontTx/>
                <a:buNone/>
              </a:pPr>
              <a:t>5</a:t>
            </a:fld>
            <a:endParaRPr lang="en-US" altLang="en-US" sz="1000" b="0"/>
          </a:p>
        </p:txBody>
      </p:sp>
      <p:sp>
        <p:nvSpPr>
          <p:cNvPr id="7171" name="Rectangle 2">
            <a:extLst>
              <a:ext uri="{FF2B5EF4-FFF2-40B4-BE49-F238E27FC236}">
                <a16:creationId xmlns:a16="http://schemas.microsoft.com/office/drawing/2014/main" id="{2ADC632A-37D0-3880-3EE4-F05F1C94D708}"/>
              </a:ext>
            </a:extLst>
          </p:cNvPr>
          <p:cNvSpPr>
            <a:spLocks noGrp="1" noChangeArrowheads="1"/>
          </p:cNvSpPr>
          <p:nvPr>
            <p:ph type="title"/>
          </p:nvPr>
        </p:nvSpPr>
        <p:spPr>
          <a:xfrm>
            <a:off x="1448329" y="169333"/>
            <a:ext cx="5908675" cy="1065213"/>
          </a:xfrm>
        </p:spPr>
        <p:txBody>
          <a:bodyPr/>
          <a:lstStyle/>
          <a:p>
            <a:r>
              <a:rPr lang="en-US" altLang="en-US" sz="3600" i="1" dirty="0"/>
              <a:t>Police Officer Certification</a:t>
            </a:r>
          </a:p>
        </p:txBody>
      </p:sp>
      <p:sp>
        <p:nvSpPr>
          <p:cNvPr id="4" name="TextBox 3">
            <a:extLst>
              <a:ext uri="{FF2B5EF4-FFF2-40B4-BE49-F238E27FC236}">
                <a16:creationId xmlns:a16="http://schemas.microsoft.com/office/drawing/2014/main" id="{439198DD-AEF8-A1D6-1C38-8E3B3261E425}"/>
              </a:ext>
            </a:extLst>
          </p:cNvPr>
          <p:cNvSpPr txBox="1"/>
          <p:nvPr/>
        </p:nvSpPr>
        <p:spPr>
          <a:xfrm>
            <a:off x="4800601" y="3156098"/>
            <a:ext cx="3809997" cy="1569660"/>
          </a:xfrm>
          <a:prstGeom prst="rect">
            <a:avLst/>
          </a:prstGeom>
          <a:noFill/>
        </p:spPr>
        <p:txBody>
          <a:bodyPr wrap="square">
            <a:spAutoFit/>
          </a:bodyPr>
          <a:lstStyle/>
          <a:p>
            <a:pPr algn="l"/>
            <a:endParaRPr lang="en-US" sz="1200" dirty="0">
              <a:solidFill>
                <a:srgbClr val="000000"/>
              </a:solidFill>
              <a:latin typeface="Open Sans" panose="020B0606030504020204" pitchFamily="34" charset="0"/>
            </a:endParaRPr>
          </a:p>
          <a:p>
            <a:pPr algn="ctr"/>
            <a:r>
              <a:rPr lang="en-US" sz="1400" b="1" i="0" dirty="0">
                <a:solidFill>
                  <a:srgbClr val="000000"/>
                </a:solidFill>
                <a:effectLst/>
                <a:latin typeface="Palatino Linotype" panose="02040502050505030304" pitchFamily="18" charset="0"/>
              </a:rPr>
              <a:t>RE-ACTIVATION</a:t>
            </a:r>
          </a:p>
          <a:p>
            <a:pPr algn="l"/>
            <a:endParaRPr lang="en-US" sz="1400" b="0" i="0" dirty="0">
              <a:solidFill>
                <a:srgbClr val="000000"/>
              </a:solidFill>
              <a:effectLst/>
              <a:latin typeface="Open Sans" panose="020B0606030504020204" pitchFamily="34" charset="0"/>
            </a:endParaRPr>
          </a:p>
          <a:p>
            <a:pPr algn="l"/>
            <a:r>
              <a:rPr lang="en-US" sz="1400" b="0" i="0" dirty="0">
                <a:solidFill>
                  <a:srgbClr val="000000"/>
                </a:solidFill>
                <a:effectLst/>
                <a:latin typeface="Open Sans" panose="020B0606030504020204" pitchFamily="34" charset="0"/>
              </a:rPr>
              <a:t>Police officers who are changing employment from one Delaware Police Department to another Delaware Police Department</a:t>
            </a:r>
          </a:p>
        </p:txBody>
      </p:sp>
      <p:sp>
        <p:nvSpPr>
          <p:cNvPr id="3" name="TextBox 2">
            <a:extLst>
              <a:ext uri="{FF2B5EF4-FFF2-40B4-BE49-F238E27FC236}">
                <a16:creationId xmlns:a16="http://schemas.microsoft.com/office/drawing/2014/main" id="{066E34EC-6619-7F85-9BF8-51CE835AC967}"/>
              </a:ext>
            </a:extLst>
          </p:cNvPr>
          <p:cNvSpPr txBox="1"/>
          <p:nvPr/>
        </p:nvSpPr>
        <p:spPr>
          <a:xfrm>
            <a:off x="159278" y="1863436"/>
            <a:ext cx="4538135" cy="2246769"/>
          </a:xfrm>
          <a:prstGeom prst="rect">
            <a:avLst/>
          </a:prstGeom>
          <a:solidFill>
            <a:srgbClr val="FFFF99"/>
          </a:solidFill>
        </p:spPr>
        <p:txBody>
          <a:bodyPr wrap="square">
            <a:spAutoFit/>
          </a:bodyPr>
          <a:lstStyle/>
          <a:p>
            <a:pPr algn="ctr"/>
            <a:r>
              <a:rPr lang="en-US" sz="2000" b="0" i="1" dirty="0">
                <a:effectLst/>
                <a:latin typeface="Open Sans" panose="020B0606030504020204" pitchFamily="34" charset="0"/>
              </a:rPr>
              <a:t>The Police Officer Standards and Training Commission is responsible with establishing and governing police officer certification. Certification is required for anyone authorized to perform as a police officer in the State of Delaware.</a:t>
            </a:r>
          </a:p>
        </p:txBody>
      </p:sp>
      <p:sp>
        <p:nvSpPr>
          <p:cNvPr id="5" name="TextBox 4">
            <a:extLst>
              <a:ext uri="{FF2B5EF4-FFF2-40B4-BE49-F238E27FC236}">
                <a16:creationId xmlns:a16="http://schemas.microsoft.com/office/drawing/2014/main" id="{066BC146-2A21-A501-38B4-A81A00112020}"/>
              </a:ext>
            </a:extLst>
          </p:cNvPr>
          <p:cNvSpPr txBox="1"/>
          <p:nvPr/>
        </p:nvSpPr>
        <p:spPr>
          <a:xfrm>
            <a:off x="4792133" y="1778300"/>
            <a:ext cx="3911599" cy="1138773"/>
          </a:xfrm>
          <a:prstGeom prst="rect">
            <a:avLst/>
          </a:prstGeom>
          <a:noFill/>
        </p:spPr>
        <p:txBody>
          <a:bodyPr wrap="square">
            <a:spAutoFit/>
          </a:bodyPr>
          <a:lstStyle/>
          <a:p>
            <a:pPr algn="l"/>
            <a:endParaRPr lang="en-US" sz="1200" dirty="0">
              <a:solidFill>
                <a:srgbClr val="000000"/>
              </a:solidFill>
              <a:latin typeface="Open Sans" panose="020B0606030504020204" pitchFamily="34" charset="0"/>
            </a:endParaRPr>
          </a:p>
          <a:p>
            <a:pPr algn="ctr"/>
            <a:r>
              <a:rPr lang="en-US" sz="1400" b="1" dirty="0">
                <a:solidFill>
                  <a:srgbClr val="000000"/>
                </a:solidFill>
                <a:latin typeface="Palatino Linotype" panose="02040502050505030304" pitchFamily="18" charset="0"/>
              </a:rPr>
              <a:t>INITIAL</a:t>
            </a:r>
            <a:endParaRPr lang="en-US" sz="1400" b="1" i="0" dirty="0">
              <a:solidFill>
                <a:srgbClr val="000000"/>
              </a:solidFill>
              <a:effectLst/>
              <a:latin typeface="Palatino Linotype" panose="02040502050505030304" pitchFamily="18" charset="0"/>
            </a:endParaRPr>
          </a:p>
          <a:p>
            <a:pPr algn="l"/>
            <a:endParaRPr lang="en-US" sz="1400" b="0" i="0" dirty="0">
              <a:solidFill>
                <a:srgbClr val="000000"/>
              </a:solidFill>
              <a:effectLst/>
              <a:latin typeface="Open Sans" panose="020B0606030504020204" pitchFamily="34" charset="0"/>
            </a:endParaRPr>
          </a:p>
          <a:p>
            <a:pPr algn="l"/>
            <a:r>
              <a:rPr lang="en-US" sz="1400" b="0" i="0" dirty="0">
                <a:solidFill>
                  <a:srgbClr val="000000"/>
                </a:solidFill>
                <a:effectLst/>
                <a:latin typeface="Open Sans" panose="020B0606030504020204" pitchFamily="34" charset="0"/>
              </a:rPr>
              <a:t>Applicants who are </a:t>
            </a:r>
            <a:r>
              <a:rPr lang="en-US" sz="1400" dirty="0">
                <a:solidFill>
                  <a:srgbClr val="000000"/>
                </a:solidFill>
                <a:latin typeface="Open Sans" panose="020B0606030504020204" pitchFamily="34" charset="0"/>
              </a:rPr>
              <a:t>seeking first time employment as a Delaware police officer</a:t>
            </a:r>
            <a:endParaRPr lang="en-US" sz="1400" b="0" i="0" dirty="0">
              <a:solidFill>
                <a:srgbClr val="000000"/>
              </a:solidFill>
              <a:effectLst/>
              <a:latin typeface="Open Sans" panose="020B0606030504020204" pitchFamily="34" charset="0"/>
            </a:endParaRPr>
          </a:p>
        </p:txBody>
      </p:sp>
      <p:sp>
        <p:nvSpPr>
          <p:cNvPr id="6" name="TextBox 5">
            <a:extLst>
              <a:ext uri="{FF2B5EF4-FFF2-40B4-BE49-F238E27FC236}">
                <a16:creationId xmlns:a16="http://schemas.microsoft.com/office/drawing/2014/main" id="{7A0FBA59-F61D-BB8E-0813-0B90DE8B5A04}"/>
              </a:ext>
            </a:extLst>
          </p:cNvPr>
          <p:cNvSpPr txBox="1"/>
          <p:nvPr/>
        </p:nvSpPr>
        <p:spPr>
          <a:xfrm>
            <a:off x="4792133" y="4870673"/>
            <a:ext cx="3809997" cy="1354217"/>
          </a:xfrm>
          <a:prstGeom prst="rect">
            <a:avLst/>
          </a:prstGeom>
          <a:noFill/>
        </p:spPr>
        <p:txBody>
          <a:bodyPr wrap="square">
            <a:spAutoFit/>
          </a:bodyPr>
          <a:lstStyle/>
          <a:p>
            <a:pPr algn="l"/>
            <a:endParaRPr lang="en-US" sz="1200" dirty="0">
              <a:solidFill>
                <a:srgbClr val="000000"/>
              </a:solidFill>
              <a:latin typeface="Open Sans" panose="020B0606030504020204" pitchFamily="34" charset="0"/>
            </a:endParaRPr>
          </a:p>
          <a:p>
            <a:pPr algn="ctr"/>
            <a:r>
              <a:rPr lang="en-US" sz="1400" b="1" dirty="0">
                <a:solidFill>
                  <a:srgbClr val="000000"/>
                </a:solidFill>
                <a:latin typeface="Palatino Linotype" panose="02040502050505030304" pitchFamily="18" charset="0"/>
              </a:rPr>
              <a:t>RECIPROCITY</a:t>
            </a:r>
            <a:endParaRPr lang="en-US" sz="1400" b="1" i="0" dirty="0">
              <a:solidFill>
                <a:srgbClr val="000000"/>
              </a:solidFill>
              <a:effectLst/>
              <a:latin typeface="Palatino Linotype" panose="02040502050505030304" pitchFamily="18" charset="0"/>
            </a:endParaRPr>
          </a:p>
          <a:p>
            <a:pPr algn="l"/>
            <a:endParaRPr lang="en-US" sz="1400" b="0" i="0" dirty="0">
              <a:solidFill>
                <a:srgbClr val="000000"/>
              </a:solidFill>
              <a:effectLst/>
              <a:latin typeface="Open Sans" panose="020B0606030504020204" pitchFamily="34" charset="0"/>
            </a:endParaRPr>
          </a:p>
          <a:p>
            <a:pPr algn="l"/>
            <a:r>
              <a:rPr lang="en-US" sz="1400" b="0" i="0" dirty="0">
                <a:solidFill>
                  <a:srgbClr val="000000"/>
                </a:solidFill>
                <a:effectLst/>
                <a:latin typeface="Open Sans" panose="020B0606030504020204" pitchFamily="34" charset="0"/>
              </a:rPr>
              <a:t>Police officers employed outside of Delaware who are now </a:t>
            </a:r>
            <a:r>
              <a:rPr lang="en-US" sz="1400" dirty="0">
                <a:solidFill>
                  <a:srgbClr val="000000"/>
                </a:solidFill>
                <a:latin typeface="Open Sans" panose="020B0606030504020204" pitchFamily="34" charset="0"/>
              </a:rPr>
              <a:t>seeking employment as a Delaware police officer</a:t>
            </a:r>
            <a:endParaRPr lang="en-US" sz="1400" b="0" i="0" dirty="0">
              <a:solidFill>
                <a:srgbClr val="000000"/>
              </a:solidFill>
              <a:effectLst/>
              <a:latin typeface="Open Sans" panose="020B0606030504020204" pitchFamily="34" charset="0"/>
            </a:endParaRPr>
          </a:p>
        </p:txBody>
      </p:sp>
      <p:pic>
        <p:nvPicPr>
          <p:cNvPr id="98306" name="Picture 2" descr="man reading a law book next to the scales of justice">
            <a:extLst>
              <a:ext uri="{FF2B5EF4-FFF2-40B4-BE49-F238E27FC236}">
                <a16:creationId xmlns:a16="http://schemas.microsoft.com/office/drawing/2014/main" id="{BD590AF9-7389-9B13-ACEF-A56CC3C497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714" y="4291367"/>
            <a:ext cx="3973511" cy="232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116401"/>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2ADC632A-37D0-3880-3EE4-F05F1C94D708}"/>
              </a:ext>
            </a:extLst>
          </p:cNvPr>
          <p:cNvSpPr>
            <a:spLocks noGrp="1" noChangeArrowheads="1"/>
          </p:cNvSpPr>
          <p:nvPr>
            <p:ph type="title"/>
          </p:nvPr>
        </p:nvSpPr>
        <p:spPr/>
        <p:txBody>
          <a:bodyPr/>
          <a:lstStyle/>
          <a:p>
            <a:r>
              <a:rPr lang="en-US" altLang="en-US" sz="3600" i="1" dirty="0"/>
              <a:t>Police Officer </a:t>
            </a:r>
            <a:br>
              <a:rPr lang="en-US" altLang="en-US" sz="3600" i="1" dirty="0"/>
            </a:br>
            <a:r>
              <a:rPr lang="en-US" altLang="en-US" sz="3600" i="1" dirty="0"/>
              <a:t>De-Certification</a:t>
            </a:r>
          </a:p>
        </p:txBody>
      </p:sp>
      <p:sp>
        <p:nvSpPr>
          <p:cNvPr id="8" name="Online Image Placeholder 7">
            <a:extLst>
              <a:ext uri="{FF2B5EF4-FFF2-40B4-BE49-F238E27FC236}">
                <a16:creationId xmlns:a16="http://schemas.microsoft.com/office/drawing/2014/main" id="{32ECDC10-95F1-99DA-7B6B-3BC4131EA8DF}"/>
              </a:ext>
            </a:extLst>
          </p:cNvPr>
          <p:cNvSpPr>
            <a:spLocks noGrp="1"/>
          </p:cNvSpPr>
          <p:nvPr>
            <p:ph type="clipArt" sz="half" idx="1"/>
          </p:nvPr>
        </p:nvSpPr>
        <p:spPr>
          <a:xfrm>
            <a:off x="228599" y="1676400"/>
            <a:ext cx="8627533" cy="4809067"/>
          </a:xfrm>
        </p:spPr>
        <p:txBody>
          <a:bodyPr/>
          <a:lstStyle/>
          <a:p>
            <a:pPr marL="0" indent="0" algn="ctr">
              <a:buNone/>
            </a:pPr>
            <a:r>
              <a:rPr lang="en-US" sz="1600" i="1" dirty="0">
                <a:solidFill>
                  <a:srgbClr val="333333"/>
                </a:solidFill>
                <a:effectLst/>
                <a:highlight>
                  <a:srgbClr val="FFFF00"/>
                </a:highlight>
                <a:latin typeface="+mj-lt"/>
              </a:rPr>
              <a:t>Suspend or revoke certification under any of the following circumstances:</a:t>
            </a:r>
          </a:p>
          <a:p>
            <a:pPr algn="l"/>
            <a:r>
              <a:rPr lang="en-US" sz="1600" b="0" i="0" dirty="0">
                <a:solidFill>
                  <a:srgbClr val="333333"/>
                </a:solidFill>
                <a:effectLst/>
                <a:latin typeface="+mj-lt"/>
              </a:rPr>
              <a:t>a. A certificate was issued due to fraud, mistake, or deceit.</a:t>
            </a:r>
          </a:p>
          <a:p>
            <a:pPr algn="l"/>
            <a:r>
              <a:rPr lang="en-US" sz="1600" b="0" i="0" dirty="0">
                <a:solidFill>
                  <a:srgbClr val="333333"/>
                </a:solidFill>
                <a:effectLst/>
                <a:latin typeface="+mj-lt"/>
              </a:rPr>
              <a:t>b. A police officer has failed to successfully complete any in-service or advanced training required by the Commission.</a:t>
            </a:r>
          </a:p>
          <a:p>
            <a:pPr algn="l"/>
            <a:r>
              <a:rPr lang="en-US" sz="1600" b="0" i="0" dirty="0">
                <a:solidFill>
                  <a:srgbClr val="333333"/>
                </a:solidFill>
                <a:effectLst/>
                <a:latin typeface="+mj-lt"/>
              </a:rPr>
              <a:t>c. A police officer has been convicted of, or received a probation before judgment with respect to, a felony, or any local, state or federal criminal offense involving, but not limited to, theft, fraud, or violation of the public trust, or of any drug law.</a:t>
            </a:r>
          </a:p>
          <a:p>
            <a:pPr algn="l"/>
            <a:r>
              <a:rPr lang="en-US" sz="1600" b="0" i="0" dirty="0">
                <a:solidFill>
                  <a:srgbClr val="333333"/>
                </a:solidFill>
                <a:effectLst/>
                <a:latin typeface="+mj-lt"/>
              </a:rPr>
              <a:t>d. A police officer has been found, after examination by a licensed psychologist or psychiatrist, to be psychologically or emotionally unfit to perform the duties or exercise the powers and authority of a police officer.</a:t>
            </a:r>
          </a:p>
          <a:p>
            <a:pPr algn="l"/>
            <a:r>
              <a:rPr lang="en-US" sz="1600" b="0" i="0" dirty="0">
                <a:solidFill>
                  <a:srgbClr val="333333"/>
                </a:solidFill>
                <a:effectLst/>
                <a:latin typeface="+mj-lt"/>
              </a:rPr>
              <a:t>e. Has received a hearing or who has knowingly and voluntarily waived that individual’s right to such a hearing and:</a:t>
            </a:r>
          </a:p>
          <a:p>
            <a:pPr marL="457200" lvl="1" indent="0">
              <a:buNone/>
            </a:pPr>
            <a:r>
              <a:rPr lang="en-US" sz="1600" b="0" i="0" dirty="0">
                <a:solidFill>
                  <a:srgbClr val="333333"/>
                </a:solidFill>
                <a:effectLst/>
                <a:latin typeface="+mj-lt"/>
              </a:rPr>
              <a:t>1. Has been discharged from employment with a law-enforcement agency for a breach of internal discipline; or</a:t>
            </a:r>
          </a:p>
          <a:p>
            <a:pPr marL="457200" lvl="1" indent="0">
              <a:buNone/>
            </a:pPr>
            <a:r>
              <a:rPr lang="en-US" sz="1600" b="0" i="0" dirty="0">
                <a:solidFill>
                  <a:srgbClr val="333333"/>
                </a:solidFill>
                <a:effectLst/>
                <a:latin typeface="+mj-lt"/>
              </a:rPr>
              <a:t>2. Has retired or resigned prior to the entry of findings of fact concerning an alleged breach of internal discipline for which the individual could have been legitimately discharged had the individual not retired from or resigned that individual’s position prior to the imposition of discipline by the employing agency.</a:t>
            </a:r>
          </a:p>
          <a:p>
            <a:pPr algn="l"/>
            <a:r>
              <a:rPr lang="en-US" sz="1600" b="0" i="0" dirty="0">
                <a:solidFill>
                  <a:srgbClr val="333333"/>
                </a:solidFill>
                <a:effectLst/>
                <a:latin typeface="+mj-lt"/>
              </a:rPr>
              <a:t>f. A police officer has been decertified in another jurisdiction.</a:t>
            </a:r>
          </a:p>
          <a:p>
            <a:endParaRPr lang="en-US" dirty="0"/>
          </a:p>
        </p:txBody>
      </p:sp>
      <p:sp>
        <p:nvSpPr>
          <p:cNvPr id="7170" name="Slide Number Placeholder 4">
            <a:extLst>
              <a:ext uri="{FF2B5EF4-FFF2-40B4-BE49-F238E27FC236}">
                <a16:creationId xmlns:a16="http://schemas.microsoft.com/office/drawing/2014/main" id="{B1590A23-91BE-3694-2AC1-803FA40E45B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0000"/>
              <a:buFont typeface="Webdings" panose="05030102010509060703" pitchFamily="18" charset="2"/>
              <a:buChar char="&lt;"/>
              <a:defRPr sz="4000" b="1">
                <a:solidFill>
                  <a:schemeClr val="tx1"/>
                </a:solidFill>
                <a:latin typeface="Times" panose="02020603050405020304" pitchFamily="18" charset="0"/>
              </a:defRPr>
            </a:lvl1pPr>
            <a:lvl2pPr marL="742950" indent="-285750">
              <a:spcBef>
                <a:spcPct val="20000"/>
              </a:spcBef>
              <a:buFont typeface="Webdings" panose="05030102010509060703" pitchFamily="18" charset="2"/>
              <a:buChar char="4"/>
              <a:defRPr sz="3600" b="1">
                <a:solidFill>
                  <a:schemeClr val="tx1"/>
                </a:solidFill>
                <a:latin typeface="Times" panose="02020603050405020304" pitchFamily="18" charset="0"/>
              </a:defRPr>
            </a:lvl2pPr>
            <a:lvl3pPr marL="1143000" indent="-228600">
              <a:spcBef>
                <a:spcPct val="20000"/>
              </a:spcBef>
              <a:buSzPct val="70000"/>
              <a:buFont typeface="Webdings" panose="05030102010509060703" pitchFamily="18" charset="2"/>
              <a:buChar char="="/>
              <a:defRPr sz="3200" b="1">
                <a:solidFill>
                  <a:schemeClr val="tx1"/>
                </a:solidFill>
                <a:latin typeface="Times" panose="02020603050405020304" pitchFamily="18" charset="0"/>
              </a:defRPr>
            </a:lvl3pPr>
            <a:lvl4pPr marL="1600200" indent="-228600">
              <a:spcBef>
                <a:spcPct val="20000"/>
              </a:spcBef>
              <a:buSzPct val="70000"/>
              <a:buFont typeface="Monotype Sorts" pitchFamily="2" charset="2"/>
              <a:buChar char="9"/>
              <a:defRPr sz="2800" b="1">
                <a:solidFill>
                  <a:schemeClr val="tx1"/>
                </a:solidFill>
                <a:latin typeface="Times" panose="02020603050405020304" pitchFamily="18" charset="0"/>
              </a:defRPr>
            </a:lvl4pPr>
            <a:lvl5pPr marL="2057400" indent="-228600">
              <a:spcBef>
                <a:spcPct val="20000"/>
              </a:spcBef>
              <a:buFont typeface="Monotype Sorts" pitchFamily="2" charset="2"/>
              <a:buChar char="4"/>
              <a:defRPr sz="2400" b="1">
                <a:solidFill>
                  <a:schemeClr val="tx1"/>
                </a:solidFill>
                <a:latin typeface="Times" panose="02020603050405020304" pitchFamily="18" charset="0"/>
              </a:defRPr>
            </a:lvl5pPr>
            <a:lvl6pPr marL="25146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6pPr>
            <a:lvl7pPr marL="29718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7pPr>
            <a:lvl8pPr marL="34290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8pPr>
            <a:lvl9pPr marL="38862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9pPr>
          </a:lstStyle>
          <a:p>
            <a:pPr>
              <a:spcBef>
                <a:spcPct val="0"/>
              </a:spcBef>
              <a:buSzTx/>
              <a:buFontTx/>
              <a:buNone/>
            </a:pPr>
            <a:r>
              <a:rPr lang="en-US" altLang="en-US" sz="1000" b="0"/>
              <a:t> </a:t>
            </a:r>
            <a:fld id="{CC31CE1E-D128-407E-94D2-F7CA93ED1611}" type="slidenum">
              <a:rPr lang="en-US" altLang="en-US" sz="1000" b="0" smtClean="0"/>
              <a:pPr>
                <a:spcBef>
                  <a:spcPct val="0"/>
                </a:spcBef>
                <a:buSzTx/>
                <a:buFontTx/>
                <a:buNone/>
              </a:pPr>
              <a:t>6</a:t>
            </a:fld>
            <a:endParaRPr lang="en-US" altLang="en-US" sz="1000" b="0"/>
          </a:p>
        </p:txBody>
      </p:sp>
    </p:spTree>
    <p:extLst>
      <p:ext uri="{BB962C8B-B14F-4D97-AF65-F5344CB8AC3E}">
        <p14:creationId xmlns:p14="http://schemas.microsoft.com/office/powerpoint/2010/main" val="2045887884"/>
      </p:ext>
    </p:extLst>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a:extLst>
              <a:ext uri="{FF2B5EF4-FFF2-40B4-BE49-F238E27FC236}">
                <a16:creationId xmlns:a16="http://schemas.microsoft.com/office/drawing/2014/main" id="{B1590A23-91BE-3694-2AC1-803FA40E45B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0000"/>
              <a:buFont typeface="Webdings" panose="05030102010509060703" pitchFamily="18" charset="2"/>
              <a:buChar char="&lt;"/>
              <a:defRPr sz="4000" b="1">
                <a:solidFill>
                  <a:schemeClr val="tx1"/>
                </a:solidFill>
                <a:latin typeface="Times" panose="02020603050405020304" pitchFamily="18" charset="0"/>
              </a:defRPr>
            </a:lvl1pPr>
            <a:lvl2pPr marL="742950" indent="-285750">
              <a:spcBef>
                <a:spcPct val="20000"/>
              </a:spcBef>
              <a:buFont typeface="Webdings" panose="05030102010509060703" pitchFamily="18" charset="2"/>
              <a:buChar char="4"/>
              <a:defRPr sz="3600" b="1">
                <a:solidFill>
                  <a:schemeClr val="tx1"/>
                </a:solidFill>
                <a:latin typeface="Times" panose="02020603050405020304" pitchFamily="18" charset="0"/>
              </a:defRPr>
            </a:lvl2pPr>
            <a:lvl3pPr marL="1143000" indent="-228600">
              <a:spcBef>
                <a:spcPct val="20000"/>
              </a:spcBef>
              <a:buSzPct val="70000"/>
              <a:buFont typeface="Webdings" panose="05030102010509060703" pitchFamily="18" charset="2"/>
              <a:buChar char="="/>
              <a:defRPr sz="3200" b="1">
                <a:solidFill>
                  <a:schemeClr val="tx1"/>
                </a:solidFill>
                <a:latin typeface="Times" panose="02020603050405020304" pitchFamily="18" charset="0"/>
              </a:defRPr>
            </a:lvl3pPr>
            <a:lvl4pPr marL="1600200" indent="-228600">
              <a:spcBef>
                <a:spcPct val="20000"/>
              </a:spcBef>
              <a:buSzPct val="70000"/>
              <a:buFont typeface="Monotype Sorts" pitchFamily="2" charset="2"/>
              <a:buChar char="9"/>
              <a:defRPr sz="2800" b="1">
                <a:solidFill>
                  <a:schemeClr val="tx1"/>
                </a:solidFill>
                <a:latin typeface="Times" panose="02020603050405020304" pitchFamily="18" charset="0"/>
              </a:defRPr>
            </a:lvl4pPr>
            <a:lvl5pPr marL="2057400" indent="-228600">
              <a:spcBef>
                <a:spcPct val="20000"/>
              </a:spcBef>
              <a:buFont typeface="Monotype Sorts" pitchFamily="2" charset="2"/>
              <a:buChar char="4"/>
              <a:defRPr sz="2400" b="1">
                <a:solidFill>
                  <a:schemeClr val="tx1"/>
                </a:solidFill>
                <a:latin typeface="Times" panose="02020603050405020304" pitchFamily="18" charset="0"/>
              </a:defRPr>
            </a:lvl5pPr>
            <a:lvl6pPr marL="25146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6pPr>
            <a:lvl7pPr marL="29718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7pPr>
            <a:lvl8pPr marL="34290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8pPr>
            <a:lvl9pPr marL="38862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9pPr>
          </a:lstStyle>
          <a:p>
            <a:pPr>
              <a:spcBef>
                <a:spcPct val="0"/>
              </a:spcBef>
              <a:buSzTx/>
              <a:buFontTx/>
              <a:buNone/>
            </a:pPr>
            <a:r>
              <a:rPr lang="en-US" altLang="en-US" sz="1000" b="0"/>
              <a:t> </a:t>
            </a:r>
            <a:fld id="{CC31CE1E-D128-407E-94D2-F7CA93ED1611}" type="slidenum">
              <a:rPr lang="en-US" altLang="en-US" sz="1000" b="0" smtClean="0"/>
              <a:pPr>
                <a:spcBef>
                  <a:spcPct val="0"/>
                </a:spcBef>
                <a:buSzTx/>
                <a:buFontTx/>
                <a:buNone/>
              </a:pPr>
              <a:t>7</a:t>
            </a:fld>
            <a:endParaRPr lang="en-US" altLang="en-US" sz="1000" b="0"/>
          </a:p>
        </p:txBody>
      </p:sp>
      <p:sp>
        <p:nvSpPr>
          <p:cNvPr id="7171" name="Rectangle 2">
            <a:extLst>
              <a:ext uri="{FF2B5EF4-FFF2-40B4-BE49-F238E27FC236}">
                <a16:creationId xmlns:a16="http://schemas.microsoft.com/office/drawing/2014/main" id="{2ADC632A-37D0-3880-3EE4-F05F1C94D708}"/>
              </a:ext>
            </a:extLst>
          </p:cNvPr>
          <p:cNvSpPr>
            <a:spLocks noGrp="1" noChangeArrowheads="1"/>
          </p:cNvSpPr>
          <p:nvPr>
            <p:ph type="title"/>
          </p:nvPr>
        </p:nvSpPr>
        <p:spPr>
          <a:xfrm>
            <a:off x="1448329" y="169333"/>
            <a:ext cx="5908675" cy="1065213"/>
          </a:xfrm>
        </p:spPr>
        <p:txBody>
          <a:bodyPr/>
          <a:lstStyle/>
          <a:p>
            <a:r>
              <a:rPr lang="en-US" altLang="en-US" sz="3600" i="1" dirty="0"/>
              <a:t>Police Officer</a:t>
            </a:r>
            <a:br>
              <a:rPr lang="en-US" altLang="en-US" sz="3600" i="1" dirty="0"/>
            </a:br>
            <a:r>
              <a:rPr lang="en-US" altLang="en-US" sz="3600" i="1" dirty="0"/>
              <a:t>TRAINING</a:t>
            </a:r>
          </a:p>
        </p:txBody>
      </p:sp>
      <p:sp>
        <p:nvSpPr>
          <p:cNvPr id="4" name="TextBox 3">
            <a:extLst>
              <a:ext uri="{FF2B5EF4-FFF2-40B4-BE49-F238E27FC236}">
                <a16:creationId xmlns:a16="http://schemas.microsoft.com/office/drawing/2014/main" id="{439198DD-AEF8-A1D6-1C38-8E3B3261E425}"/>
              </a:ext>
            </a:extLst>
          </p:cNvPr>
          <p:cNvSpPr txBox="1"/>
          <p:nvPr/>
        </p:nvSpPr>
        <p:spPr>
          <a:xfrm>
            <a:off x="330198" y="5232018"/>
            <a:ext cx="3809997" cy="1200329"/>
          </a:xfrm>
          <a:prstGeom prst="rect">
            <a:avLst/>
          </a:prstGeom>
          <a:noFill/>
        </p:spPr>
        <p:txBody>
          <a:bodyPr wrap="square">
            <a:spAutoFit/>
          </a:bodyPr>
          <a:lstStyle/>
          <a:p>
            <a:pPr algn="l"/>
            <a:r>
              <a:rPr lang="en-US" sz="1200" b="1" i="0" dirty="0">
                <a:effectLst/>
                <a:latin typeface="Open Sans" panose="020B0606030504020204" pitchFamily="34" charset="0"/>
              </a:rPr>
              <a:t>Elective Training</a:t>
            </a:r>
          </a:p>
          <a:p>
            <a:pPr algn="l"/>
            <a:r>
              <a:rPr lang="en-US" sz="1200" b="0" i="0" dirty="0">
                <a:solidFill>
                  <a:srgbClr val="000000"/>
                </a:solidFill>
                <a:effectLst/>
                <a:latin typeface="Open Sans" panose="020B0606030504020204" pitchFamily="34" charset="0"/>
              </a:rPr>
              <a:t>Throughout their careers, Delaware police officers are encouraged and may elect to continue their professional development by attending training courses on relevant topics that are in addition to any training requirement(s).</a:t>
            </a:r>
          </a:p>
        </p:txBody>
      </p:sp>
      <p:sp>
        <p:nvSpPr>
          <p:cNvPr id="5" name="TextBox 4">
            <a:extLst>
              <a:ext uri="{FF2B5EF4-FFF2-40B4-BE49-F238E27FC236}">
                <a16:creationId xmlns:a16="http://schemas.microsoft.com/office/drawing/2014/main" id="{066BC146-2A21-A501-38B4-A81A00112020}"/>
              </a:ext>
            </a:extLst>
          </p:cNvPr>
          <p:cNvSpPr txBox="1"/>
          <p:nvPr/>
        </p:nvSpPr>
        <p:spPr>
          <a:xfrm>
            <a:off x="228596" y="1625982"/>
            <a:ext cx="3911599" cy="1384995"/>
          </a:xfrm>
          <a:prstGeom prst="rect">
            <a:avLst/>
          </a:prstGeom>
          <a:noFill/>
        </p:spPr>
        <p:txBody>
          <a:bodyPr wrap="square">
            <a:spAutoFit/>
          </a:bodyPr>
          <a:lstStyle/>
          <a:p>
            <a:pPr algn="l"/>
            <a:endParaRPr lang="en-US" sz="1200" dirty="0">
              <a:solidFill>
                <a:srgbClr val="000000"/>
              </a:solidFill>
              <a:latin typeface="Open Sans" panose="020B0606030504020204" pitchFamily="34" charset="0"/>
            </a:endParaRPr>
          </a:p>
          <a:p>
            <a:pPr algn="l"/>
            <a:r>
              <a:rPr lang="en-US" sz="1200" b="1" i="0" dirty="0">
                <a:effectLst/>
                <a:latin typeface="Open Sans" panose="020B0606030504020204" pitchFamily="34" charset="0"/>
              </a:rPr>
              <a:t>Minimum Recruit Training</a:t>
            </a:r>
          </a:p>
          <a:p>
            <a:pPr algn="l"/>
            <a:r>
              <a:rPr lang="en-US" sz="1200" b="0" i="0" dirty="0">
                <a:solidFill>
                  <a:srgbClr val="000000"/>
                </a:solidFill>
                <a:effectLst/>
                <a:latin typeface="Open Sans" panose="020B0606030504020204" pitchFamily="34" charset="0"/>
              </a:rPr>
              <a:t>The following mandatory curriculum for police basic training, reflects 584 hours of training as approved by POST (COPT). This basic mandatory curriculum is required for all police officer appointments, except seasonal appointments.</a:t>
            </a:r>
          </a:p>
        </p:txBody>
      </p:sp>
      <p:sp>
        <p:nvSpPr>
          <p:cNvPr id="6" name="TextBox 5">
            <a:extLst>
              <a:ext uri="{FF2B5EF4-FFF2-40B4-BE49-F238E27FC236}">
                <a16:creationId xmlns:a16="http://schemas.microsoft.com/office/drawing/2014/main" id="{7A0FBA59-F61D-BB8E-0813-0B90DE8B5A04}"/>
              </a:ext>
            </a:extLst>
          </p:cNvPr>
          <p:cNvSpPr txBox="1"/>
          <p:nvPr/>
        </p:nvSpPr>
        <p:spPr>
          <a:xfrm>
            <a:off x="300571" y="3152001"/>
            <a:ext cx="3809997" cy="1938992"/>
          </a:xfrm>
          <a:prstGeom prst="rect">
            <a:avLst/>
          </a:prstGeom>
          <a:noFill/>
        </p:spPr>
        <p:txBody>
          <a:bodyPr wrap="square">
            <a:spAutoFit/>
          </a:bodyPr>
          <a:lstStyle/>
          <a:p>
            <a:pPr algn="l"/>
            <a:r>
              <a:rPr lang="en-US" sz="1200" b="1" dirty="0">
                <a:solidFill>
                  <a:srgbClr val="000000"/>
                </a:solidFill>
                <a:latin typeface="Open Sans" panose="020B0606030504020204" pitchFamily="34" charset="0"/>
              </a:rPr>
              <a:t>Firearms</a:t>
            </a:r>
            <a:r>
              <a:rPr lang="en-US" sz="1200" b="1" i="0" dirty="0">
                <a:solidFill>
                  <a:srgbClr val="000000"/>
                </a:solidFill>
                <a:effectLst/>
                <a:latin typeface="Open Sans" panose="020B0606030504020204" pitchFamily="34" charset="0"/>
              </a:rPr>
              <a:t> Training</a:t>
            </a:r>
            <a:r>
              <a:rPr lang="en-US" sz="1200" b="0" i="0" dirty="0">
                <a:solidFill>
                  <a:srgbClr val="000000"/>
                </a:solidFill>
                <a:effectLst/>
                <a:latin typeface="Open Sans" panose="020B0606030504020204" pitchFamily="34" charset="0"/>
              </a:rPr>
              <a:t> emphasizes the practical application of police weapons related to actual combat conditions. The range officer of the involved training facility will attest to the qualifications of the respective officer. Officers must qualify with their departmental issued weapon or weapons. On each qualification date the officer must attain an average of 80% of the possible score while demonstrating safe weapons handling techniques.</a:t>
            </a:r>
            <a:endParaRPr lang="en-US" sz="1200" dirty="0">
              <a:solidFill>
                <a:srgbClr val="000000"/>
              </a:solidFill>
              <a:latin typeface="Open Sans" panose="020B0606030504020204" pitchFamily="34" charset="0"/>
            </a:endParaRPr>
          </a:p>
        </p:txBody>
      </p:sp>
      <p:sp>
        <p:nvSpPr>
          <p:cNvPr id="2" name="TextBox 1">
            <a:extLst>
              <a:ext uri="{FF2B5EF4-FFF2-40B4-BE49-F238E27FC236}">
                <a16:creationId xmlns:a16="http://schemas.microsoft.com/office/drawing/2014/main" id="{B9DBA1B7-AB20-D677-F6F0-5402A60A209D}"/>
              </a:ext>
            </a:extLst>
          </p:cNvPr>
          <p:cNvSpPr txBox="1"/>
          <p:nvPr/>
        </p:nvSpPr>
        <p:spPr>
          <a:xfrm>
            <a:off x="4978398" y="1767006"/>
            <a:ext cx="3809997" cy="4708981"/>
          </a:xfrm>
          <a:prstGeom prst="rect">
            <a:avLst/>
          </a:prstGeom>
          <a:noFill/>
        </p:spPr>
        <p:txBody>
          <a:bodyPr wrap="square">
            <a:spAutoFit/>
          </a:bodyPr>
          <a:lstStyle/>
          <a:p>
            <a:pPr algn="ctr"/>
            <a:r>
              <a:rPr lang="en-US" sz="1200" b="1" i="0" dirty="0">
                <a:effectLst/>
                <a:latin typeface="Open Sans" panose="020B0606030504020204" pitchFamily="34" charset="0"/>
              </a:rPr>
              <a:t>Annual Required Training (In-Service)</a:t>
            </a:r>
          </a:p>
          <a:p>
            <a:pPr algn="l"/>
            <a:endParaRPr lang="en-US" sz="1200" b="1" i="0" dirty="0">
              <a:effectLst/>
              <a:latin typeface="Open Sans" panose="020B0606030504020204" pitchFamily="34" charset="0"/>
            </a:endParaRPr>
          </a:p>
          <a:p>
            <a:pPr algn="l"/>
            <a:r>
              <a:rPr lang="en-US" sz="1200" b="0" i="0" dirty="0">
                <a:solidFill>
                  <a:srgbClr val="000000"/>
                </a:solidFill>
                <a:effectLst/>
                <a:latin typeface="Open Sans" panose="020B0606030504020204" pitchFamily="34" charset="0"/>
              </a:rPr>
              <a:t>Each police officer, certified by POST, will be required to complete 16 hours of in-service career related training annually. In addition to the above 16 hours, the officer must also recertify in C.P.R., AED, First Responders, and </a:t>
            </a:r>
            <a:r>
              <a:rPr lang="en-US" sz="1200" b="1" i="0" u="sng" dirty="0">
                <a:solidFill>
                  <a:srgbClr val="000000"/>
                </a:solidFill>
                <a:effectLst/>
                <a:latin typeface="Open Sans" panose="020B0606030504020204" pitchFamily="34" charset="0"/>
                <a:hlinkClick r:id="rId2"/>
              </a:rPr>
              <a:t>Firearms</a:t>
            </a:r>
            <a:r>
              <a:rPr lang="en-US" sz="1200" b="0" i="0" dirty="0">
                <a:solidFill>
                  <a:srgbClr val="000000"/>
                </a:solidFill>
                <a:effectLst/>
                <a:latin typeface="Open Sans" panose="020B0606030504020204" pitchFamily="34" charset="0"/>
              </a:rPr>
              <a:t> training.</a:t>
            </a:r>
          </a:p>
          <a:p>
            <a:pPr algn="l"/>
            <a:endParaRPr lang="en-US" sz="1200" b="0" i="0" dirty="0">
              <a:solidFill>
                <a:srgbClr val="000000"/>
              </a:solidFill>
              <a:effectLst/>
              <a:latin typeface="Open Sans" panose="020B0606030504020204" pitchFamily="34" charset="0"/>
            </a:endParaRPr>
          </a:p>
          <a:p>
            <a:pPr algn="l"/>
            <a:r>
              <a:rPr lang="en-US" sz="1200" b="0" i="0" dirty="0">
                <a:solidFill>
                  <a:srgbClr val="000000"/>
                </a:solidFill>
                <a:effectLst/>
                <a:latin typeface="Open Sans" panose="020B0606030504020204" pitchFamily="34" charset="0"/>
              </a:rPr>
              <a:t>Additionally, all police officers who perform uniformed patrol duties or are assigned to investigative units responsible for sex crimes shall receive at least 2 hours of training every 4 years on the detection, prevention and prosecution of sexual assault. The training shall be conducted on a staggered basis so that half of the eligible members of any law-enforcement or police organization receive the training in each 2-year period.</a:t>
            </a:r>
          </a:p>
          <a:p>
            <a:pPr algn="l"/>
            <a:endParaRPr lang="en-US" sz="1200" b="0" i="0" dirty="0">
              <a:solidFill>
                <a:srgbClr val="000000"/>
              </a:solidFill>
              <a:effectLst/>
              <a:latin typeface="Open Sans" panose="020B0606030504020204" pitchFamily="34" charset="0"/>
            </a:endParaRPr>
          </a:p>
          <a:p>
            <a:pPr algn="l"/>
            <a:r>
              <a:rPr lang="en-US" sz="1200" b="0" i="0" dirty="0">
                <a:solidFill>
                  <a:srgbClr val="000000"/>
                </a:solidFill>
                <a:effectLst/>
                <a:latin typeface="Open Sans" panose="020B0606030504020204" pitchFamily="34" charset="0"/>
              </a:rPr>
              <a:t>All police officers shall also complete 1 hour of training every 3 years in the detection, prosecution and prevention of child sexual and physical abuse, exploitation and domestic violence, and the obligations imposed by Delaware law, including §903 of Title 16.</a:t>
            </a:r>
          </a:p>
        </p:txBody>
      </p:sp>
    </p:spTree>
    <p:extLst>
      <p:ext uri="{BB962C8B-B14F-4D97-AF65-F5344CB8AC3E}">
        <p14:creationId xmlns:p14="http://schemas.microsoft.com/office/powerpoint/2010/main" val="2778719421"/>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a:extLst>
              <a:ext uri="{FF2B5EF4-FFF2-40B4-BE49-F238E27FC236}">
                <a16:creationId xmlns:a16="http://schemas.microsoft.com/office/drawing/2014/main" id="{B1590A23-91BE-3694-2AC1-803FA40E45B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0000"/>
              <a:buFont typeface="Webdings" panose="05030102010509060703" pitchFamily="18" charset="2"/>
              <a:buChar char="&lt;"/>
              <a:defRPr sz="4000" b="1">
                <a:solidFill>
                  <a:schemeClr val="tx1"/>
                </a:solidFill>
                <a:latin typeface="Times" panose="02020603050405020304" pitchFamily="18" charset="0"/>
              </a:defRPr>
            </a:lvl1pPr>
            <a:lvl2pPr marL="742950" indent="-285750">
              <a:spcBef>
                <a:spcPct val="20000"/>
              </a:spcBef>
              <a:buFont typeface="Webdings" panose="05030102010509060703" pitchFamily="18" charset="2"/>
              <a:buChar char="4"/>
              <a:defRPr sz="3600" b="1">
                <a:solidFill>
                  <a:schemeClr val="tx1"/>
                </a:solidFill>
                <a:latin typeface="Times" panose="02020603050405020304" pitchFamily="18" charset="0"/>
              </a:defRPr>
            </a:lvl2pPr>
            <a:lvl3pPr marL="1143000" indent="-228600">
              <a:spcBef>
                <a:spcPct val="20000"/>
              </a:spcBef>
              <a:buSzPct val="70000"/>
              <a:buFont typeface="Webdings" panose="05030102010509060703" pitchFamily="18" charset="2"/>
              <a:buChar char="="/>
              <a:defRPr sz="3200" b="1">
                <a:solidFill>
                  <a:schemeClr val="tx1"/>
                </a:solidFill>
                <a:latin typeface="Times" panose="02020603050405020304" pitchFamily="18" charset="0"/>
              </a:defRPr>
            </a:lvl3pPr>
            <a:lvl4pPr marL="1600200" indent="-228600">
              <a:spcBef>
                <a:spcPct val="20000"/>
              </a:spcBef>
              <a:buSzPct val="70000"/>
              <a:buFont typeface="Monotype Sorts" pitchFamily="2" charset="2"/>
              <a:buChar char="9"/>
              <a:defRPr sz="2800" b="1">
                <a:solidFill>
                  <a:schemeClr val="tx1"/>
                </a:solidFill>
                <a:latin typeface="Times" panose="02020603050405020304" pitchFamily="18" charset="0"/>
              </a:defRPr>
            </a:lvl4pPr>
            <a:lvl5pPr marL="2057400" indent="-228600">
              <a:spcBef>
                <a:spcPct val="20000"/>
              </a:spcBef>
              <a:buFont typeface="Monotype Sorts" pitchFamily="2" charset="2"/>
              <a:buChar char="4"/>
              <a:defRPr sz="2400" b="1">
                <a:solidFill>
                  <a:schemeClr val="tx1"/>
                </a:solidFill>
                <a:latin typeface="Times" panose="02020603050405020304" pitchFamily="18" charset="0"/>
              </a:defRPr>
            </a:lvl5pPr>
            <a:lvl6pPr marL="25146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6pPr>
            <a:lvl7pPr marL="29718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7pPr>
            <a:lvl8pPr marL="34290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8pPr>
            <a:lvl9pPr marL="38862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9pPr>
          </a:lstStyle>
          <a:p>
            <a:pPr>
              <a:spcBef>
                <a:spcPct val="0"/>
              </a:spcBef>
              <a:buSzTx/>
              <a:buFontTx/>
              <a:buNone/>
            </a:pPr>
            <a:r>
              <a:rPr lang="en-US" altLang="en-US" sz="1000" b="0"/>
              <a:t> </a:t>
            </a:r>
            <a:fld id="{CC31CE1E-D128-407E-94D2-F7CA93ED1611}" type="slidenum">
              <a:rPr lang="en-US" altLang="en-US" sz="1000" b="0" smtClean="0"/>
              <a:pPr>
                <a:spcBef>
                  <a:spcPct val="0"/>
                </a:spcBef>
                <a:buSzTx/>
                <a:buFontTx/>
                <a:buNone/>
              </a:pPr>
              <a:t>8</a:t>
            </a:fld>
            <a:endParaRPr lang="en-US" altLang="en-US" sz="1000" b="0"/>
          </a:p>
        </p:txBody>
      </p:sp>
      <p:sp>
        <p:nvSpPr>
          <p:cNvPr id="7171" name="Rectangle 2">
            <a:extLst>
              <a:ext uri="{FF2B5EF4-FFF2-40B4-BE49-F238E27FC236}">
                <a16:creationId xmlns:a16="http://schemas.microsoft.com/office/drawing/2014/main" id="{2ADC632A-37D0-3880-3EE4-F05F1C94D708}"/>
              </a:ext>
            </a:extLst>
          </p:cNvPr>
          <p:cNvSpPr>
            <a:spLocks noGrp="1" noChangeArrowheads="1"/>
          </p:cNvSpPr>
          <p:nvPr>
            <p:ph type="title"/>
          </p:nvPr>
        </p:nvSpPr>
        <p:spPr>
          <a:xfrm>
            <a:off x="1448329" y="169333"/>
            <a:ext cx="5908675" cy="1065213"/>
          </a:xfrm>
        </p:spPr>
        <p:txBody>
          <a:bodyPr/>
          <a:lstStyle/>
          <a:p>
            <a:r>
              <a:rPr lang="en-US" altLang="en-US" sz="3600" i="1" dirty="0"/>
              <a:t>Delaware </a:t>
            </a:r>
            <a:br>
              <a:rPr lang="en-US" altLang="en-US" sz="3600" i="1" dirty="0"/>
            </a:br>
            <a:r>
              <a:rPr lang="en-US" altLang="en-US" sz="3600" i="1" dirty="0"/>
              <a:t>Police Academies</a:t>
            </a:r>
          </a:p>
        </p:txBody>
      </p:sp>
      <p:sp>
        <p:nvSpPr>
          <p:cNvPr id="2" name="TextBox 1">
            <a:extLst>
              <a:ext uri="{FF2B5EF4-FFF2-40B4-BE49-F238E27FC236}">
                <a16:creationId xmlns:a16="http://schemas.microsoft.com/office/drawing/2014/main" id="{B9DBA1B7-AB20-D677-F6F0-5402A60A209D}"/>
              </a:ext>
            </a:extLst>
          </p:cNvPr>
          <p:cNvSpPr txBox="1"/>
          <p:nvPr/>
        </p:nvSpPr>
        <p:spPr>
          <a:xfrm>
            <a:off x="313265" y="2019491"/>
            <a:ext cx="4258735" cy="4278094"/>
          </a:xfrm>
          <a:prstGeom prst="rect">
            <a:avLst/>
          </a:prstGeom>
          <a:noFill/>
        </p:spPr>
        <p:txBody>
          <a:bodyPr wrap="square">
            <a:spAutoFit/>
          </a:bodyPr>
          <a:lstStyle/>
          <a:p>
            <a:r>
              <a:rPr lang="en-US" sz="1600" b="1" i="0" dirty="0">
                <a:effectLst/>
                <a:latin typeface="Open Sans" panose="020B0606030504020204" pitchFamily="34" charset="0"/>
              </a:rPr>
              <a:t>Delaware Police Trainin</a:t>
            </a:r>
            <a:r>
              <a:rPr lang="en-US" sz="1600" b="1" dirty="0">
                <a:latin typeface="Open Sans" panose="020B0606030504020204" pitchFamily="34" charset="0"/>
              </a:rPr>
              <a:t>g </a:t>
            </a:r>
            <a:r>
              <a:rPr lang="en-US" sz="1600" b="1" i="0" dirty="0">
                <a:effectLst/>
                <a:latin typeface="Open Sans" panose="020B0606030504020204" pitchFamily="34" charset="0"/>
              </a:rPr>
              <a:t>Academies</a:t>
            </a:r>
          </a:p>
          <a:p>
            <a:endParaRPr lang="en-US" sz="1600" b="1" i="0" dirty="0">
              <a:effectLst/>
              <a:latin typeface="Open Sans" panose="020B0606030504020204" pitchFamily="34" charset="0"/>
            </a:endParaRPr>
          </a:p>
          <a:p>
            <a:pPr algn="l"/>
            <a:r>
              <a:rPr lang="en-US" sz="1600" b="0" i="0" dirty="0">
                <a:solidFill>
                  <a:srgbClr val="000000"/>
                </a:solidFill>
                <a:effectLst/>
                <a:latin typeface="Open Sans" panose="020B0606030504020204" pitchFamily="34" charset="0"/>
              </a:rPr>
              <a:t>Delaware Police Chiefs have the option to send their recruits and officers to any of the following police academies to complete basic, in-service, and elective training programs and courses in Delaware.</a:t>
            </a:r>
          </a:p>
          <a:p>
            <a:pPr algn="l"/>
            <a:endParaRPr lang="en-US" sz="1600" dirty="0">
              <a:solidFill>
                <a:srgbClr val="000000"/>
              </a:solidFill>
              <a:latin typeface="Open Sans" panose="020B0606030504020204" pitchFamily="34" charset="0"/>
            </a:endParaRPr>
          </a:p>
          <a:p>
            <a:pPr algn="l"/>
            <a:endParaRPr lang="en-US" sz="1600" b="0" i="0" dirty="0">
              <a:solidFill>
                <a:srgbClr val="000000"/>
              </a:solidFill>
              <a:effectLst/>
              <a:latin typeface="Open Sans" panose="020B0606030504020204" pitchFamily="34" charset="0"/>
            </a:endParaRPr>
          </a:p>
          <a:p>
            <a:pPr marL="285750" indent="-285750" algn="l">
              <a:buFont typeface="Arial" panose="020B0604020202020204" pitchFamily="34" charset="0"/>
              <a:buChar char="•"/>
            </a:pPr>
            <a:r>
              <a:rPr lang="en-US" sz="1600" b="1" dirty="0">
                <a:solidFill>
                  <a:srgbClr val="000000"/>
                </a:solidFill>
                <a:latin typeface="Open Sans" panose="020B0606030504020204" pitchFamily="34" charset="0"/>
              </a:rPr>
              <a:t>Delaware State Police Academy</a:t>
            </a:r>
          </a:p>
          <a:p>
            <a:pPr marL="285750" indent="-285750" algn="l">
              <a:buFont typeface="Arial" panose="020B0604020202020204" pitchFamily="34" charset="0"/>
              <a:buChar char="•"/>
            </a:pPr>
            <a:endParaRPr lang="en-US" sz="1600" b="1" dirty="0">
              <a:solidFill>
                <a:srgbClr val="000000"/>
              </a:solidFill>
              <a:latin typeface="Open Sans" panose="020B0606030504020204" pitchFamily="34" charset="0"/>
            </a:endParaRPr>
          </a:p>
          <a:p>
            <a:pPr marL="285750" indent="-285750" algn="l">
              <a:buFont typeface="Arial" panose="020B0604020202020204" pitchFamily="34" charset="0"/>
              <a:buChar char="•"/>
            </a:pPr>
            <a:r>
              <a:rPr lang="en-US" sz="1600" b="1" i="0" dirty="0">
                <a:solidFill>
                  <a:srgbClr val="000000"/>
                </a:solidFill>
                <a:effectLst/>
                <a:latin typeface="Open Sans" panose="020B0606030504020204" pitchFamily="34" charset="0"/>
              </a:rPr>
              <a:t>Dover Police Academy</a:t>
            </a:r>
          </a:p>
          <a:p>
            <a:pPr marL="285750" indent="-285750" algn="l">
              <a:buFont typeface="Arial" panose="020B0604020202020204" pitchFamily="34" charset="0"/>
              <a:buChar char="•"/>
            </a:pPr>
            <a:endParaRPr lang="en-US" sz="1600" b="1" dirty="0">
              <a:solidFill>
                <a:srgbClr val="000000"/>
              </a:solidFill>
              <a:latin typeface="Open Sans" panose="020B0606030504020204" pitchFamily="34" charset="0"/>
            </a:endParaRPr>
          </a:p>
          <a:p>
            <a:pPr marL="285750" indent="-285750" algn="l">
              <a:buFont typeface="Arial" panose="020B0604020202020204" pitchFamily="34" charset="0"/>
              <a:buChar char="•"/>
            </a:pPr>
            <a:r>
              <a:rPr lang="en-US" sz="1600" b="1" dirty="0">
                <a:solidFill>
                  <a:srgbClr val="000000"/>
                </a:solidFill>
                <a:latin typeface="Open Sans" panose="020B0606030504020204" pitchFamily="34" charset="0"/>
              </a:rPr>
              <a:t>New Castle County Police Academy</a:t>
            </a:r>
          </a:p>
          <a:p>
            <a:pPr marL="285750" indent="-285750" algn="l">
              <a:buFont typeface="Arial" panose="020B0604020202020204" pitchFamily="34" charset="0"/>
              <a:buChar char="•"/>
            </a:pPr>
            <a:endParaRPr lang="en-US" sz="1600" b="1" i="0" dirty="0">
              <a:solidFill>
                <a:srgbClr val="000000"/>
              </a:solidFill>
              <a:effectLst/>
              <a:latin typeface="Open Sans" panose="020B0606030504020204" pitchFamily="34" charset="0"/>
            </a:endParaRPr>
          </a:p>
          <a:p>
            <a:pPr marL="285750" indent="-285750" algn="l">
              <a:buFont typeface="Arial" panose="020B0604020202020204" pitchFamily="34" charset="0"/>
              <a:buChar char="•"/>
            </a:pPr>
            <a:r>
              <a:rPr lang="en-US" sz="1600" b="1" i="0" dirty="0">
                <a:solidFill>
                  <a:srgbClr val="000000"/>
                </a:solidFill>
                <a:effectLst/>
                <a:latin typeface="Open Sans" panose="020B0606030504020204" pitchFamily="34" charset="0"/>
              </a:rPr>
              <a:t>Wilmington Police Academy</a:t>
            </a:r>
          </a:p>
        </p:txBody>
      </p:sp>
      <p:pic>
        <p:nvPicPr>
          <p:cNvPr id="95234" name="Picture 2" descr="new officers group photo in front of the police academy">
            <a:extLst>
              <a:ext uri="{FF2B5EF4-FFF2-40B4-BE49-F238E27FC236}">
                <a16:creationId xmlns:a16="http://schemas.microsoft.com/office/drawing/2014/main" id="{5A14BD4E-3DDA-2FB8-6645-AADB399F31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5335" y="2378557"/>
            <a:ext cx="3593619" cy="2100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003190"/>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a:extLst>
              <a:ext uri="{FF2B5EF4-FFF2-40B4-BE49-F238E27FC236}">
                <a16:creationId xmlns:a16="http://schemas.microsoft.com/office/drawing/2014/main" id="{B1590A23-91BE-3694-2AC1-803FA40E45B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0000"/>
              <a:buFont typeface="Webdings" panose="05030102010509060703" pitchFamily="18" charset="2"/>
              <a:buChar char="&lt;"/>
              <a:defRPr sz="4000" b="1">
                <a:solidFill>
                  <a:schemeClr val="tx1"/>
                </a:solidFill>
                <a:latin typeface="Times" panose="02020603050405020304" pitchFamily="18" charset="0"/>
              </a:defRPr>
            </a:lvl1pPr>
            <a:lvl2pPr marL="742950" indent="-285750">
              <a:spcBef>
                <a:spcPct val="20000"/>
              </a:spcBef>
              <a:buFont typeface="Webdings" panose="05030102010509060703" pitchFamily="18" charset="2"/>
              <a:buChar char="4"/>
              <a:defRPr sz="3600" b="1">
                <a:solidFill>
                  <a:schemeClr val="tx1"/>
                </a:solidFill>
                <a:latin typeface="Times" panose="02020603050405020304" pitchFamily="18" charset="0"/>
              </a:defRPr>
            </a:lvl2pPr>
            <a:lvl3pPr marL="1143000" indent="-228600">
              <a:spcBef>
                <a:spcPct val="20000"/>
              </a:spcBef>
              <a:buSzPct val="70000"/>
              <a:buFont typeface="Webdings" panose="05030102010509060703" pitchFamily="18" charset="2"/>
              <a:buChar char="="/>
              <a:defRPr sz="3200" b="1">
                <a:solidFill>
                  <a:schemeClr val="tx1"/>
                </a:solidFill>
                <a:latin typeface="Times" panose="02020603050405020304" pitchFamily="18" charset="0"/>
              </a:defRPr>
            </a:lvl3pPr>
            <a:lvl4pPr marL="1600200" indent="-228600">
              <a:spcBef>
                <a:spcPct val="20000"/>
              </a:spcBef>
              <a:buSzPct val="70000"/>
              <a:buFont typeface="Monotype Sorts" pitchFamily="2" charset="2"/>
              <a:buChar char="9"/>
              <a:defRPr sz="2800" b="1">
                <a:solidFill>
                  <a:schemeClr val="tx1"/>
                </a:solidFill>
                <a:latin typeface="Times" panose="02020603050405020304" pitchFamily="18" charset="0"/>
              </a:defRPr>
            </a:lvl4pPr>
            <a:lvl5pPr marL="2057400" indent="-228600">
              <a:spcBef>
                <a:spcPct val="20000"/>
              </a:spcBef>
              <a:buFont typeface="Monotype Sorts" pitchFamily="2" charset="2"/>
              <a:buChar char="4"/>
              <a:defRPr sz="2400" b="1">
                <a:solidFill>
                  <a:schemeClr val="tx1"/>
                </a:solidFill>
                <a:latin typeface="Times" panose="02020603050405020304" pitchFamily="18" charset="0"/>
              </a:defRPr>
            </a:lvl5pPr>
            <a:lvl6pPr marL="25146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6pPr>
            <a:lvl7pPr marL="29718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7pPr>
            <a:lvl8pPr marL="34290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8pPr>
            <a:lvl9pPr marL="3886200" indent="-228600" eaLnBrk="0" fontAlgn="base" hangingPunct="0">
              <a:spcBef>
                <a:spcPct val="20000"/>
              </a:spcBef>
              <a:spcAft>
                <a:spcPct val="0"/>
              </a:spcAft>
              <a:buFont typeface="Monotype Sorts" pitchFamily="2" charset="2"/>
              <a:buChar char="4"/>
              <a:defRPr sz="2400" b="1">
                <a:solidFill>
                  <a:schemeClr val="tx1"/>
                </a:solidFill>
                <a:latin typeface="Times" panose="02020603050405020304" pitchFamily="18" charset="0"/>
              </a:defRPr>
            </a:lvl9pPr>
          </a:lstStyle>
          <a:p>
            <a:pPr>
              <a:spcBef>
                <a:spcPct val="0"/>
              </a:spcBef>
              <a:buSzTx/>
              <a:buFontTx/>
              <a:buNone/>
            </a:pPr>
            <a:r>
              <a:rPr lang="en-US" altLang="en-US" sz="1000" b="0"/>
              <a:t> </a:t>
            </a:r>
            <a:fld id="{CC31CE1E-D128-407E-94D2-F7CA93ED1611}" type="slidenum">
              <a:rPr lang="en-US" altLang="en-US" sz="1000" b="0" smtClean="0"/>
              <a:pPr>
                <a:spcBef>
                  <a:spcPct val="0"/>
                </a:spcBef>
                <a:buSzTx/>
                <a:buFontTx/>
                <a:buNone/>
              </a:pPr>
              <a:t>9</a:t>
            </a:fld>
            <a:endParaRPr lang="en-US" altLang="en-US" sz="1000" b="0"/>
          </a:p>
        </p:txBody>
      </p:sp>
      <p:sp>
        <p:nvSpPr>
          <p:cNvPr id="7171" name="Rectangle 2">
            <a:extLst>
              <a:ext uri="{FF2B5EF4-FFF2-40B4-BE49-F238E27FC236}">
                <a16:creationId xmlns:a16="http://schemas.microsoft.com/office/drawing/2014/main" id="{2ADC632A-37D0-3880-3EE4-F05F1C94D708}"/>
              </a:ext>
            </a:extLst>
          </p:cNvPr>
          <p:cNvSpPr>
            <a:spLocks noGrp="1" noChangeArrowheads="1"/>
          </p:cNvSpPr>
          <p:nvPr>
            <p:ph type="title"/>
          </p:nvPr>
        </p:nvSpPr>
        <p:spPr>
          <a:xfrm>
            <a:off x="1448329" y="169333"/>
            <a:ext cx="5908675" cy="1065213"/>
          </a:xfrm>
        </p:spPr>
        <p:txBody>
          <a:bodyPr/>
          <a:lstStyle/>
          <a:p>
            <a:r>
              <a:rPr lang="en-US" altLang="en-US" sz="3600" i="1" dirty="0"/>
              <a:t>Police Accountability </a:t>
            </a:r>
            <a:br>
              <a:rPr lang="en-US" altLang="en-US" sz="3600" i="1" dirty="0"/>
            </a:br>
            <a:r>
              <a:rPr lang="en-US" altLang="en-US" sz="3600" i="1" dirty="0"/>
              <a:t>Committee (PAC)</a:t>
            </a:r>
          </a:p>
        </p:txBody>
      </p:sp>
      <p:sp>
        <p:nvSpPr>
          <p:cNvPr id="2" name="TextBox 1">
            <a:extLst>
              <a:ext uri="{FF2B5EF4-FFF2-40B4-BE49-F238E27FC236}">
                <a16:creationId xmlns:a16="http://schemas.microsoft.com/office/drawing/2014/main" id="{B9DBA1B7-AB20-D677-F6F0-5402A60A209D}"/>
              </a:ext>
            </a:extLst>
          </p:cNvPr>
          <p:cNvSpPr txBox="1"/>
          <p:nvPr/>
        </p:nvSpPr>
        <p:spPr>
          <a:xfrm>
            <a:off x="634469" y="2011056"/>
            <a:ext cx="6722535" cy="1200329"/>
          </a:xfrm>
          <a:prstGeom prst="rect">
            <a:avLst/>
          </a:prstGeom>
          <a:noFill/>
        </p:spPr>
        <p:txBody>
          <a:bodyPr wrap="square">
            <a:spAutoFit/>
          </a:bodyPr>
          <a:lstStyle/>
          <a:p>
            <a:r>
              <a:rPr lang="en-US" sz="1800" b="1" i="1" spc="-15" dirty="0">
                <a:solidFill>
                  <a:srgbClr val="000000"/>
                </a:solidFill>
                <a:effectLst/>
                <a:latin typeface="Times New Roman" panose="02020603050405020304" pitchFamily="18" charset="0"/>
                <a:ea typeface="Times New Roman" panose="02020603050405020304" pitchFamily="18" charset="0"/>
              </a:rPr>
              <a:t>Establishment: </a:t>
            </a:r>
            <a:r>
              <a:rPr lang="en-US" sz="1800" spc="-15" dirty="0">
                <a:solidFill>
                  <a:srgbClr val="000000"/>
                </a:solidFill>
                <a:effectLst/>
                <a:latin typeface="Times New Roman" panose="02020603050405020304" pitchFamily="18" charset="0"/>
                <a:ea typeface="Times New Roman" panose="02020603050405020304" pitchFamily="18" charset="0"/>
              </a:rPr>
              <a:t>Delaware police departments are required to establish, either individually or in combination with other departments, police accountability committees or boards (PACs), which meet quarterly or more frequently as may be needed</a:t>
            </a:r>
            <a:endParaRPr lang="en-US" sz="1600" b="0" i="0" dirty="0">
              <a:solidFill>
                <a:srgbClr val="000000"/>
              </a:solidFill>
              <a:effectLst/>
              <a:latin typeface="Open Sans" panose="020B0606030504020204" pitchFamily="34" charset="0"/>
            </a:endParaRPr>
          </a:p>
        </p:txBody>
      </p:sp>
      <p:sp>
        <p:nvSpPr>
          <p:cNvPr id="3" name="TextBox 2">
            <a:extLst>
              <a:ext uri="{FF2B5EF4-FFF2-40B4-BE49-F238E27FC236}">
                <a16:creationId xmlns:a16="http://schemas.microsoft.com/office/drawing/2014/main" id="{C5881DC9-CE18-31D3-3E19-007181A76224}"/>
              </a:ext>
            </a:extLst>
          </p:cNvPr>
          <p:cNvSpPr txBox="1"/>
          <p:nvPr/>
        </p:nvSpPr>
        <p:spPr>
          <a:xfrm>
            <a:off x="2175930" y="3589631"/>
            <a:ext cx="6722535" cy="2585323"/>
          </a:xfrm>
          <a:prstGeom prst="rect">
            <a:avLst/>
          </a:prstGeom>
          <a:noFill/>
        </p:spPr>
        <p:txBody>
          <a:bodyPr wrap="square">
            <a:spAutoFit/>
          </a:bodyPr>
          <a:lstStyle/>
          <a:p>
            <a:r>
              <a:rPr lang="en-US" sz="1800" b="1" i="1" spc="-15" dirty="0">
                <a:solidFill>
                  <a:srgbClr val="000000"/>
                </a:solidFill>
                <a:effectLst/>
                <a:latin typeface="Times New Roman" panose="02020603050405020304" pitchFamily="18" charset="0"/>
                <a:ea typeface="Times New Roman" panose="02020603050405020304" pitchFamily="18" charset="0"/>
              </a:rPr>
              <a:t>Purpose</a:t>
            </a:r>
            <a:r>
              <a:rPr lang="en-US" sz="1800" b="1" spc="-15" dirty="0">
                <a:solidFill>
                  <a:srgbClr val="000000"/>
                </a:solidFill>
                <a:effectLst/>
                <a:latin typeface="Times New Roman" panose="02020603050405020304" pitchFamily="18" charset="0"/>
                <a:ea typeface="Times New Roman" panose="02020603050405020304" pitchFamily="18" charset="0"/>
              </a:rPr>
              <a:t>: </a:t>
            </a:r>
            <a:r>
              <a:rPr lang="en-US" sz="1800" spc="-1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 “provide advice to departments on policy, training, and other issues relating to or affecting the department and the communities served by the department.”  This will result in greater transparency, information gathering and sharing, education, and community engagement. PACs are not expressly empowered to issue or overturn department-issued discipline or to promulgate any policy or departmental procedure.  </a:t>
            </a:r>
            <a:endParaRPr lang="en-US" sz="1800" spc="-15" dirty="0">
              <a:effectLst/>
              <a:latin typeface="Comic Sans MS" panose="030F0702030302020204" pitchFamily="66" charset="0"/>
              <a:ea typeface="Times New Roman" panose="02020603050405020304" pitchFamily="18" charset="0"/>
              <a:cs typeface="Times New Roman" panose="02020603050405020304" pitchFamily="18" charset="0"/>
            </a:endParaRPr>
          </a:p>
          <a:p>
            <a:endParaRPr lang="en-US" sz="1800" b="1" spc="-15" dirty="0">
              <a:solidFill>
                <a:srgbClr val="000000"/>
              </a:solidFill>
              <a:effectLst/>
              <a:latin typeface="Times New Roman" panose="02020603050405020304" pitchFamily="18" charset="0"/>
              <a:ea typeface="Times New Roman" panose="02020603050405020304" pitchFamily="18" charset="0"/>
            </a:endParaRPr>
          </a:p>
          <a:p>
            <a:endParaRPr lang="en-US" sz="1800" b="1" spc="-15"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59247710"/>
      </p:ext>
    </p:extLst>
  </p:cSld>
  <p:clrMapOvr>
    <a:masterClrMapping/>
  </p:clrMapOvr>
  <p:transition spd="med">
    <p:wipe dir="r"/>
  </p:transition>
</p:sld>
</file>

<file path=ppt/theme/theme1.xml><?xml version="1.0" encoding="utf-8"?>
<a:theme xmlns:a="http://schemas.openxmlformats.org/drawingml/2006/main" name="Default Design">
  <a:themeElements>
    <a:clrScheme name="">
      <a:dk1>
        <a:srgbClr val="000000"/>
      </a:dk1>
      <a:lt1>
        <a:srgbClr val="0000FF"/>
      </a:lt1>
      <a:dk2>
        <a:srgbClr val="000000"/>
      </a:dk2>
      <a:lt2>
        <a:srgbClr val="808080"/>
      </a:lt2>
      <a:accent1>
        <a:srgbClr val="00CC99"/>
      </a:accent1>
      <a:accent2>
        <a:srgbClr val="3333CC"/>
      </a:accent2>
      <a:accent3>
        <a:srgbClr val="AAAA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4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4400" b="0" i="0" u="none" strike="noStrike" cap="none" normalizeH="0" baseline="0" smtClean="0">
            <a:ln>
              <a:noFill/>
            </a:ln>
            <a:solidFill>
              <a:schemeClr val="tx1"/>
            </a:solidFill>
            <a:effectLst/>
            <a:latin typeface="Times"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2949</TotalTime>
  <Words>2183</Words>
  <Application>Microsoft Office PowerPoint</Application>
  <PresentationFormat>On-screen Show (4:3)</PresentationFormat>
  <Paragraphs>153</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Abadi</vt:lpstr>
      <vt:lpstr>Arial</vt:lpstr>
      <vt:lpstr>Comic Sans MS</vt:lpstr>
      <vt:lpstr>Monotype Sorts</vt:lpstr>
      <vt:lpstr>Open Sans</vt:lpstr>
      <vt:lpstr>Palatino Linotype</vt:lpstr>
      <vt:lpstr>Times</vt:lpstr>
      <vt:lpstr>Times New Roman</vt:lpstr>
      <vt:lpstr>Webdings</vt:lpstr>
      <vt:lpstr>Default Design</vt:lpstr>
      <vt:lpstr>PowerPoint Presentation</vt:lpstr>
      <vt:lpstr>What is P.O.S.T. ?</vt:lpstr>
      <vt:lpstr>MISSION, DUTIES &amp; RESPONSIBILITIES</vt:lpstr>
      <vt:lpstr>Commission Members</vt:lpstr>
      <vt:lpstr>Police Officer Certification</vt:lpstr>
      <vt:lpstr>Police Officer  De-Certification</vt:lpstr>
      <vt:lpstr>Police Officer TRAINING</vt:lpstr>
      <vt:lpstr>Delaware  Police Academies</vt:lpstr>
      <vt:lpstr>Police Accountability  Committee (PAC)</vt:lpstr>
      <vt:lpstr>Police Accountability  Committee (PAC)</vt:lpstr>
      <vt:lpstr>Delaware Police Accreditation Commission (DPAC)</vt:lpstr>
      <vt:lpstr>DPAC Commission Members</vt:lpstr>
      <vt:lpstr>Accreditation Benefits</vt:lpstr>
      <vt:lpstr>CALEA &amp; DPAC As of June 8, 2025</vt:lpstr>
      <vt:lpstr>QUESTIONS?</vt:lpstr>
      <vt:lpstr>Thank You</vt:lpstr>
    </vt:vector>
  </TitlesOfParts>
  <Company>Studio.i Graphic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IACP Unified Graphics</dc:title>
  <dc:creator>Dr Moriarty</dc:creator>
  <cp:lastModifiedBy>Moriarty, Sean E (DSHS)</cp:lastModifiedBy>
  <cp:revision>194</cp:revision>
  <cp:lastPrinted>2024-10-29T21:15:11Z</cp:lastPrinted>
  <dcterms:created xsi:type="dcterms:W3CDTF">2001-05-14T16:03:35Z</dcterms:created>
  <dcterms:modified xsi:type="dcterms:W3CDTF">2025-06-09T01:39:44Z</dcterms:modified>
</cp:coreProperties>
</file>