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1"/>
  </p:notesMasterIdLst>
  <p:handoutMasterIdLst>
    <p:handoutMasterId r:id="rId12"/>
  </p:handoutMasterIdLst>
  <p:sldIdLst>
    <p:sldId id="410" r:id="rId5"/>
    <p:sldId id="383" r:id="rId6"/>
    <p:sldId id="416" r:id="rId7"/>
    <p:sldId id="417" r:id="rId8"/>
    <p:sldId id="391" r:id="rId9"/>
    <p:sldId id="39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33BBB5-FD35-4B51-AEE0-CB4176A21C8B}" v="2" dt="2025-01-13T16:03:54.598"/>
    <p1510:client id="{F5BA1D19-ED6C-36D8-A5B6-99812FC7FB77}" v="71" dt="2025-01-13T17:07:05.379"/>
  </p1510:revLst>
</p1510:revInfo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jah A. Simmons" userId="S::easimmons@wilmingtonde.gov::098bd548-39de-4f63-80c5-ccdc5dac8b08" providerId="AD" clId="Web-{F5BA1D19-ED6C-36D8-A5B6-99812FC7FB77}"/>
    <pc:docChg chg="modSld">
      <pc:chgData name="Elijah A. Simmons" userId="S::easimmons@wilmingtonde.gov::098bd548-39de-4f63-80c5-ccdc5dac8b08" providerId="AD" clId="Web-{F5BA1D19-ED6C-36D8-A5B6-99812FC7FB77}" dt="2025-01-13T17:07:05.379" v="43"/>
      <pc:docMkLst>
        <pc:docMk/>
      </pc:docMkLst>
      <pc:sldChg chg="modSp">
        <pc:chgData name="Elijah A. Simmons" userId="S::easimmons@wilmingtonde.gov::098bd548-39de-4f63-80c5-ccdc5dac8b08" providerId="AD" clId="Web-{F5BA1D19-ED6C-36D8-A5B6-99812FC7FB77}" dt="2025-01-13T17:07:05.379" v="43"/>
        <pc:sldMkLst>
          <pc:docMk/>
          <pc:sldMk cId="72256796" sldId="417"/>
        </pc:sldMkLst>
        <pc:graphicFrameChg chg="mod modGraphic">
          <ac:chgData name="Elijah A. Simmons" userId="S::easimmons@wilmingtonde.gov::098bd548-39de-4f63-80c5-ccdc5dac8b08" providerId="AD" clId="Web-{F5BA1D19-ED6C-36D8-A5B6-99812FC7FB77}" dt="2025-01-13T17:07:05.379" v="43"/>
          <ac:graphicFrameMkLst>
            <pc:docMk/>
            <pc:sldMk cId="72256796" sldId="417"/>
            <ac:graphicFrameMk id="9" creationId="{E377B67F-521B-97E6-E0B6-97A6B7AD6384}"/>
          </ac:graphicFrameMkLst>
        </pc:graphicFrameChg>
      </pc:sldChg>
    </pc:docChg>
  </pc:docChgLst>
  <pc:docChgLst>
    <pc:chgData name="Kendra J. Brumfield-NaWangna" userId="9d75dbaa-af91-4f05-a4c6-476baddf5711" providerId="ADAL" clId="{CD33BBB5-FD35-4B51-AEE0-CB4176A21C8B}"/>
    <pc:docChg chg="undo custSel addSld delSld modSld">
      <pc:chgData name="Kendra J. Brumfield-NaWangna" userId="9d75dbaa-af91-4f05-a4c6-476baddf5711" providerId="ADAL" clId="{CD33BBB5-FD35-4B51-AEE0-CB4176A21C8B}" dt="2025-01-13T16:12:26.015" v="952" actId="20577"/>
      <pc:docMkLst>
        <pc:docMk/>
      </pc:docMkLst>
      <pc:sldChg chg="modSp mod">
        <pc:chgData name="Kendra J. Brumfield-NaWangna" userId="9d75dbaa-af91-4f05-a4c6-476baddf5711" providerId="ADAL" clId="{CD33BBB5-FD35-4B51-AEE0-CB4176A21C8B}" dt="2025-01-13T15:59:59.216" v="96" actId="20577"/>
        <pc:sldMkLst>
          <pc:docMk/>
          <pc:sldMk cId="3346685798" sldId="383"/>
        </pc:sldMkLst>
        <pc:spChg chg="mod">
          <ac:chgData name="Kendra J. Brumfield-NaWangna" userId="9d75dbaa-af91-4f05-a4c6-476baddf5711" providerId="ADAL" clId="{CD33BBB5-FD35-4B51-AEE0-CB4176A21C8B}" dt="2025-01-13T15:59:59.216" v="96" actId="20577"/>
          <ac:spMkLst>
            <pc:docMk/>
            <pc:sldMk cId="3346685798" sldId="383"/>
            <ac:spMk id="3" creationId="{3B8EBC2C-6DD7-5003-38EB-40753046FE8C}"/>
          </ac:spMkLst>
        </pc:spChg>
      </pc:sldChg>
      <pc:sldChg chg="del">
        <pc:chgData name="Kendra J. Brumfield-NaWangna" userId="9d75dbaa-af91-4f05-a4c6-476baddf5711" providerId="ADAL" clId="{CD33BBB5-FD35-4B51-AEE0-CB4176A21C8B}" dt="2025-01-13T16:00:21.632" v="99" actId="47"/>
        <pc:sldMkLst>
          <pc:docMk/>
          <pc:sldMk cId="2039059756" sldId="397"/>
        </pc:sldMkLst>
      </pc:sldChg>
      <pc:sldChg chg="del">
        <pc:chgData name="Kendra J. Brumfield-NaWangna" userId="9d75dbaa-af91-4f05-a4c6-476baddf5711" providerId="ADAL" clId="{CD33BBB5-FD35-4B51-AEE0-CB4176A21C8B}" dt="2025-01-13T16:00:24.970" v="101" actId="47"/>
        <pc:sldMkLst>
          <pc:docMk/>
          <pc:sldMk cId="888484295" sldId="408"/>
        </pc:sldMkLst>
      </pc:sldChg>
      <pc:sldChg chg="del">
        <pc:chgData name="Kendra J. Brumfield-NaWangna" userId="9d75dbaa-af91-4f05-a4c6-476baddf5711" providerId="ADAL" clId="{CD33BBB5-FD35-4B51-AEE0-CB4176A21C8B}" dt="2025-01-13T16:00:35.047" v="105" actId="47"/>
        <pc:sldMkLst>
          <pc:docMk/>
          <pc:sldMk cId="3149634585" sldId="411"/>
        </pc:sldMkLst>
      </pc:sldChg>
      <pc:sldChg chg="del">
        <pc:chgData name="Kendra J. Brumfield-NaWangna" userId="9d75dbaa-af91-4f05-a4c6-476baddf5711" providerId="ADAL" clId="{CD33BBB5-FD35-4B51-AEE0-CB4176A21C8B}" dt="2025-01-13T16:00:30.008" v="104" actId="47"/>
        <pc:sldMkLst>
          <pc:docMk/>
          <pc:sldMk cId="947742331" sldId="412"/>
        </pc:sldMkLst>
      </pc:sldChg>
      <pc:sldChg chg="del">
        <pc:chgData name="Kendra J. Brumfield-NaWangna" userId="9d75dbaa-af91-4f05-a4c6-476baddf5711" providerId="ADAL" clId="{CD33BBB5-FD35-4B51-AEE0-CB4176A21C8B}" dt="2025-01-13T16:00:24.141" v="100" actId="47"/>
        <pc:sldMkLst>
          <pc:docMk/>
          <pc:sldMk cId="4070581644" sldId="413"/>
        </pc:sldMkLst>
      </pc:sldChg>
      <pc:sldChg chg="del">
        <pc:chgData name="Kendra J. Brumfield-NaWangna" userId="9d75dbaa-af91-4f05-a4c6-476baddf5711" providerId="ADAL" clId="{CD33BBB5-FD35-4B51-AEE0-CB4176A21C8B}" dt="2025-01-13T16:00:25.876" v="102" actId="47"/>
        <pc:sldMkLst>
          <pc:docMk/>
          <pc:sldMk cId="1301162875" sldId="414"/>
        </pc:sldMkLst>
      </pc:sldChg>
      <pc:sldChg chg="del">
        <pc:chgData name="Kendra J. Brumfield-NaWangna" userId="9d75dbaa-af91-4f05-a4c6-476baddf5711" providerId="ADAL" clId="{CD33BBB5-FD35-4B51-AEE0-CB4176A21C8B}" dt="2025-01-13T16:00:26.856" v="103" actId="47"/>
        <pc:sldMkLst>
          <pc:docMk/>
          <pc:sldMk cId="3758865545" sldId="415"/>
        </pc:sldMkLst>
      </pc:sldChg>
      <pc:sldChg chg="modSp add del mod">
        <pc:chgData name="Kendra J. Brumfield-NaWangna" userId="9d75dbaa-af91-4f05-a4c6-476baddf5711" providerId="ADAL" clId="{CD33BBB5-FD35-4B51-AEE0-CB4176A21C8B}" dt="2025-01-13T16:12:26.015" v="952" actId="20577"/>
        <pc:sldMkLst>
          <pc:docMk/>
          <pc:sldMk cId="1808314119" sldId="416"/>
        </pc:sldMkLst>
        <pc:spChg chg="mod">
          <ac:chgData name="Kendra J. Brumfield-NaWangna" userId="9d75dbaa-af91-4f05-a4c6-476baddf5711" providerId="ADAL" clId="{CD33BBB5-FD35-4B51-AEE0-CB4176A21C8B}" dt="2025-01-13T16:05:31.793" v="172" actId="20577"/>
          <ac:spMkLst>
            <pc:docMk/>
            <pc:sldMk cId="1808314119" sldId="416"/>
            <ac:spMk id="2" creationId="{D0187768-0E6A-5996-7327-D582AA86AEB0}"/>
          </ac:spMkLst>
        </pc:spChg>
        <pc:spChg chg="mod">
          <ac:chgData name="Kendra J. Brumfield-NaWangna" userId="9d75dbaa-af91-4f05-a4c6-476baddf5711" providerId="ADAL" clId="{CD33BBB5-FD35-4B51-AEE0-CB4176A21C8B}" dt="2025-01-13T16:12:26.015" v="952" actId="20577"/>
          <ac:spMkLst>
            <pc:docMk/>
            <pc:sldMk cId="1808314119" sldId="416"/>
            <ac:spMk id="3" creationId="{803D7726-1FDD-0DBA-52A1-008EAD68BA2E}"/>
          </ac:spMkLst>
        </pc:spChg>
      </pc:sldChg>
      <pc:sldChg chg="addSp delSp modSp new mod modClrScheme chgLayout">
        <pc:chgData name="Kendra J. Brumfield-NaWangna" userId="9d75dbaa-af91-4f05-a4c6-476baddf5711" providerId="ADAL" clId="{CD33BBB5-FD35-4B51-AEE0-CB4176A21C8B}" dt="2025-01-13T16:04:35.637" v="138" actId="20577"/>
        <pc:sldMkLst>
          <pc:docMk/>
          <pc:sldMk cId="72256796" sldId="417"/>
        </pc:sldMkLst>
        <pc:spChg chg="del mod ord">
          <ac:chgData name="Kendra J. Brumfield-NaWangna" userId="9d75dbaa-af91-4f05-a4c6-476baddf5711" providerId="ADAL" clId="{CD33BBB5-FD35-4B51-AEE0-CB4176A21C8B}" dt="2025-01-13T16:02:08.848" v="107" actId="700"/>
          <ac:spMkLst>
            <pc:docMk/>
            <pc:sldMk cId="72256796" sldId="417"/>
            <ac:spMk id="2" creationId="{87949F4E-6BA8-E46A-D731-F288E70DEDB4}"/>
          </ac:spMkLst>
        </pc:spChg>
        <pc:spChg chg="del mod ord">
          <ac:chgData name="Kendra J. Brumfield-NaWangna" userId="9d75dbaa-af91-4f05-a4c6-476baddf5711" providerId="ADAL" clId="{CD33BBB5-FD35-4B51-AEE0-CB4176A21C8B}" dt="2025-01-13T16:02:08.848" v="107" actId="700"/>
          <ac:spMkLst>
            <pc:docMk/>
            <pc:sldMk cId="72256796" sldId="417"/>
            <ac:spMk id="3" creationId="{EA1A8460-7704-3418-443B-9CB2DBEA68B2}"/>
          </ac:spMkLst>
        </pc:spChg>
        <pc:spChg chg="add del mod ord">
          <ac:chgData name="Kendra J. Brumfield-NaWangna" userId="9d75dbaa-af91-4f05-a4c6-476baddf5711" providerId="ADAL" clId="{CD33BBB5-FD35-4B51-AEE0-CB4176A21C8B}" dt="2025-01-13T16:02:22.345" v="109" actId="478"/>
          <ac:spMkLst>
            <pc:docMk/>
            <pc:sldMk cId="72256796" sldId="417"/>
            <ac:spMk id="4" creationId="{1BBA42E8-5EE0-DED0-14C3-844BF526CEE1}"/>
          </ac:spMkLst>
        </pc:spChg>
        <pc:spChg chg="add del mod ord">
          <ac:chgData name="Kendra J. Brumfield-NaWangna" userId="9d75dbaa-af91-4f05-a4c6-476baddf5711" providerId="ADAL" clId="{CD33BBB5-FD35-4B51-AEE0-CB4176A21C8B}" dt="2025-01-13T16:02:27.620" v="110" actId="700"/>
          <ac:spMkLst>
            <pc:docMk/>
            <pc:sldMk cId="72256796" sldId="417"/>
            <ac:spMk id="5" creationId="{484954A1-EF75-E04E-0879-C799B33395E3}"/>
          </ac:spMkLst>
        </pc:spChg>
        <pc:spChg chg="add del mod ord">
          <ac:chgData name="Kendra J. Brumfield-NaWangna" userId="9d75dbaa-af91-4f05-a4c6-476baddf5711" providerId="ADAL" clId="{CD33BBB5-FD35-4B51-AEE0-CB4176A21C8B}" dt="2025-01-13T16:02:17.711" v="108" actId="478"/>
          <ac:spMkLst>
            <pc:docMk/>
            <pc:sldMk cId="72256796" sldId="417"/>
            <ac:spMk id="6" creationId="{37E9354E-6710-560D-F1F8-B12222670950}"/>
          </ac:spMkLst>
        </pc:spChg>
        <pc:spChg chg="add del mod ord">
          <ac:chgData name="Kendra J. Brumfield-NaWangna" userId="9d75dbaa-af91-4f05-a4c6-476baddf5711" providerId="ADAL" clId="{CD33BBB5-FD35-4B51-AEE0-CB4176A21C8B}" dt="2025-01-13T16:02:37.417" v="112" actId="478"/>
          <ac:spMkLst>
            <pc:docMk/>
            <pc:sldMk cId="72256796" sldId="417"/>
            <ac:spMk id="7" creationId="{FC60E612-B3D7-2250-7F85-9728E4F30933}"/>
          </ac:spMkLst>
        </pc:spChg>
        <pc:spChg chg="add del mod ord">
          <ac:chgData name="Kendra J. Brumfield-NaWangna" userId="9d75dbaa-af91-4f05-a4c6-476baddf5711" providerId="ADAL" clId="{CD33BBB5-FD35-4B51-AEE0-CB4176A21C8B}" dt="2025-01-13T16:02:35.145" v="111" actId="478"/>
          <ac:spMkLst>
            <pc:docMk/>
            <pc:sldMk cId="72256796" sldId="417"/>
            <ac:spMk id="8" creationId="{EE4D968D-B6F1-EA42-4AF4-AFA7587B0604}"/>
          </ac:spMkLst>
        </pc:spChg>
        <pc:spChg chg="add mod">
          <ac:chgData name="Kendra J. Brumfield-NaWangna" userId="9d75dbaa-af91-4f05-a4c6-476baddf5711" providerId="ADAL" clId="{CD33BBB5-FD35-4B51-AEE0-CB4176A21C8B}" dt="2025-01-13T16:04:35.637" v="138" actId="20577"/>
          <ac:spMkLst>
            <pc:docMk/>
            <pc:sldMk cId="72256796" sldId="417"/>
            <ac:spMk id="10" creationId="{94068D9E-24A9-7C72-3DD6-214713AC1E4F}"/>
          </ac:spMkLst>
        </pc:spChg>
        <pc:graphicFrameChg chg="add mod modGraphic">
          <ac:chgData name="Kendra J. Brumfield-NaWangna" userId="9d75dbaa-af91-4f05-a4c6-476baddf5711" providerId="ADAL" clId="{CD33BBB5-FD35-4B51-AEE0-CB4176A21C8B}" dt="2025-01-13T16:03:24.378" v="122" actId="14100"/>
          <ac:graphicFrameMkLst>
            <pc:docMk/>
            <pc:sldMk cId="72256796" sldId="417"/>
            <ac:graphicFrameMk id="9" creationId="{E377B67F-521B-97E6-E0B6-97A6B7AD6384}"/>
          </ac:graphicFrameMkLst>
        </pc:graphicFrameChg>
      </pc:sldChg>
      <pc:sldChg chg="del">
        <pc:chgData name="Kendra J. Brumfield-NaWangna" userId="9d75dbaa-af91-4f05-a4c6-476baddf5711" providerId="ADAL" clId="{CD33BBB5-FD35-4B51-AEE0-CB4176A21C8B}" dt="2025-01-13T16:00:20.016" v="98" actId="47"/>
        <pc:sldMkLst>
          <pc:docMk/>
          <pc:sldMk cId="700703844" sldId="417"/>
        </pc:sldMkLst>
      </pc:sldChg>
      <pc:sldChg chg="del">
        <pc:chgData name="Kendra J. Brumfield-NaWangna" userId="9d75dbaa-af91-4f05-a4c6-476baddf5711" providerId="ADAL" clId="{CD33BBB5-FD35-4B51-AEE0-CB4176A21C8B}" dt="2025-01-13T16:00:06.933" v="97" actId="47"/>
        <pc:sldMkLst>
          <pc:docMk/>
          <pc:sldMk cId="3441310658" sldId="41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US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/>
              <a:t>Office of Educational Advocacy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744693-2D76-1DEC-9AC0-856ACB0A11DB}"/>
              </a:ext>
            </a:extLst>
          </p:cNvPr>
          <p:cNvSpPr txBox="1"/>
          <p:nvPr/>
        </p:nvSpPr>
        <p:spPr>
          <a:xfrm>
            <a:off x="6199068" y="4257964"/>
            <a:ext cx="51893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Dr. Kendra Brumfield-NaWangna</a:t>
            </a:r>
          </a:p>
          <a:p>
            <a:r>
              <a:rPr lang="en-US" b="1">
                <a:solidFill>
                  <a:schemeClr val="bg1"/>
                </a:solidFill>
              </a:rPr>
              <a:t>Legislative Research and Policy Director</a:t>
            </a:r>
          </a:p>
          <a:p>
            <a:r>
              <a:rPr lang="en-US" b="1">
                <a:solidFill>
                  <a:schemeClr val="bg1"/>
                </a:solidFill>
              </a:rPr>
              <a:t>Wilmington City Council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5" y="2281238"/>
            <a:ext cx="6788150" cy="3709987"/>
          </a:xfrm>
        </p:spPr>
        <p:txBody>
          <a:bodyPr tIns="457200"/>
          <a:lstStyle/>
          <a:p>
            <a:r>
              <a:rPr lang="en-US"/>
              <a:t>What is the Office of Educational Advocacy</a:t>
            </a:r>
          </a:p>
          <a:p>
            <a:r>
              <a:rPr lang="en-US"/>
              <a:t>How is it different?</a:t>
            </a:r>
          </a:p>
          <a:p>
            <a:r>
              <a:rPr lang="en-US"/>
              <a:t>Understanding Phase 1</a:t>
            </a: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87768-0E6A-5996-7327-D582AA86A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Office of Educational Advocacy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D7726-1FDD-0DBA-52A1-008EAD68BA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Key Concerns:</a:t>
            </a:r>
          </a:p>
          <a:p>
            <a:pPr lvl="1"/>
            <a:r>
              <a:rPr lang="en-US"/>
              <a:t>Develops strategies to identify and address concerns for students and families residing in Wilmington, regardless of where the educational institution is located</a:t>
            </a:r>
          </a:p>
          <a:p>
            <a:pPr lvl="1"/>
            <a:r>
              <a:rPr lang="en-US"/>
              <a:t>Builds strategic partnerships with stakeholders in the educational landscape</a:t>
            </a:r>
          </a:p>
          <a:p>
            <a:pPr lvl="1"/>
            <a:r>
              <a:rPr lang="en-US"/>
              <a:t>Leads sustained advocacy for Wilmington youth</a:t>
            </a:r>
          </a:p>
          <a:p>
            <a:pPr lvl="1"/>
            <a:r>
              <a:rPr lang="en-US"/>
              <a:t> Guides Council on the development of lasting legislative change at the state and local level</a:t>
            </a:r>
          </a:p>
          <a:p>
            <a:pPr lvl="2"/>
            <a:r>
              <a:rPr lang="en-US"/>
              <a:t>This includes advising on quality-of-life issues that impact the learning environment</a:t>
            </a:r>
          </a:p>
          <a:p>
            <a:pPr lvl="1"/>
            <a:endParaRPr lang="en-US"/>
          </a:p>
          <a:p>
            <a:pPr marL="402336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314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377B67F-521B-97E6-E0B6-97A6B7AD63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81732"/>
              </p:ext>
            </p:extLst>
          </p:nvPr>
        </p:nvGraphicFramePr>
        <p:xfrm>
          <a:off x="598516" y="299258"/>
          <a:ext cx="9077499" cy="6407150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425216">
                  <a:extLst>
                    <a:ext uri="{9D8B030D-6E8A-4147-A177-3AD203B41FA5}">
                      <a16:colId xmlns:a16="http://schemas.microsoft.com/office/drawing/2014/main" val="1871422059"/>
                    </a:ext>
                  </a:extLst>
                </a:gridCol>
                <a:gridCol w="1900935">
                  <a:extLst>
                    <a:ext uri="{9D8B030D-6E8A-4147-A177-3AD203B41FA5}">
                      <a16:colId xmlns:a16="http://schemas.microsoft.com/office/drawing/2014/main" val="2179801395"/>
                    </a:ext>
                  </a:extLst>
                </a:gridCol>
                <a:gridCol w="1961128">
                  <a:extLst>
                    <a:ext uri="{9D8B030D-6E8A-4147-A177-3AD203B41FA5}">
                      <a16:colId xmlns:a16="http://schemas.microsoft.com/office/drawing/2014/main" val="3801229076"/>
                    </a:ext>
                  </a:extLst>
                </a:gridCol>
                <a:gridCol w="1897051">
                  <a:extLst>
                    <a:ext uri="{9D8B030D-6E8A-4147-A177-3AD203B41FA5}">
                      <a16:colId xmlns:a16="http://schemas.microsoft.com/office/drawing/2014/main" val="3256084635"/>
                    </a:ext>
                  </a:extLst>
                </a:gridCol>
                <a:gridCol w="1893169">
                  <a:extLst>
                    <a:ext uri="{9D8B030D-6E8A-4147-A177-3AD203B41FA5}">
                      <a16:colId xmlns:a16="http://schemas.microsoft.com/office/drawing/2014/main" val="2605031613"/>
                    </a:ext>
                  </a:extLst>
                </a:gridCol>
              </a:tblGrid>
              <a:tr h="106243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Office of Educational Advocacy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Wilmington Learning Collaborative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Redding Consortium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Parent Information Center of Delaware, Inc.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8270917"/>
                  </a:ext>
                </a:extLst>
              </a:tr>
              <a:tr h="159934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Serving population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All students residing in Wilmington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Presently 9 participating schools, at the discretion of school boards and districts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City of Wilmington and North New Castle public school students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All Delaware public and charter school students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2533031"/>
                  </a:ext>
                </a:extLst>
              </a:tr>
              <a:tr h="106243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Life Span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Ongoing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Contingent on annual extensions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Until the Governor and Assembly deem its mission is fulfilled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Ongoing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4568891"/>
                  </a:ext>
                </a:extLst>
              </a:tr>
              <a:tr h="21362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Mission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Supporting Progress and Advocacy for Remarkable Kids through Learning and Empowerment (SPARKLE)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Enhance student outcomes within City of Wilmington schools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Oversee the reconfiguration of Wilmington’s school district infrastructure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00">
                          <a:effectLst/>
                        </a:rPr>
                        <a:t>Improving health and educational outcomes through case-by-case engagement 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436276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4068D9E-24A9-7C72-3DD6-214713AC1E4F}"/>
              </a:ext>
            </a:extLst>
          </p:cNvPr>
          <p:cNvSpPr txBox="1"/>
          <p:nvPr/>
        </p:nvSpPr>
        <p:spPr>
          <a:xfrm>
            <a:off x="10058400" y="1546167"/>
            <a:ext cx="179930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kern="10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Table 1:</a:t>
            </a:r>
          </a:p>
          <a:p>
            <a:pPr algn="ctr"/>
            <a:endParaRPr lang="en-US" b="1" kern="10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Overview of the Proposed Office of Educational Advocacy (OEA) and Existing Educational Stakeholders</a:t>
            </a:r>
            <a:endParaRPr lang="en-US" sz="1800" kern="10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56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/>
              <a:t>Phased Pilot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281238"/>
            <a:ext cx="7810500" cy="4150042"/>
          </a:xfrm>
        </p:spPr>
        <p:txBody>
          <a:bodyPr>
            <a:normAutofit/>
          </a:bodyPr>
          <a:lstStyle/>
          <a:p>
            <a:pPr algn="just"/>
            <a:r>
              <a:rPr lang="en-US" b="1"/>
              <a:t>Staff requirements: </a:t>
            </a:r>
          </a:p>
          <a:p>
            <a:pPr lvl="1" algn="just"/>
            <a:r>
              <a:rPr lang="en-US"/>
              <a:t>Director (FTE Staff) </a:t>
            </a:r>
          </a:p>
          <a:p>
            <a:pPr lvl="1" algn="just"/>
            <a:r>
              <a:rPr lang="en-US"/>
              <a:t>Technical Support (Consultant)</a:t>
            </a:r>
          </a:p>
          <a:p>
            <a:pPr lvl="1" algn="just"/>
            <a:r>
              <a:rPr lang="en-US"/>
              <a:t>Administrative Support (Part-time/temporary employee)</a:t>
            </a:r>
          </a:p>
          <a:p>
            <a:pPr algn="just"/>
            <a:r>
              <a:rPr lang="en-US" b="1"/>
              <a:t>Short-term goals: </a:t>
            </a:r>
            <a:r>
              <a:rPr lang="en-US"/>
              <a:t>Identify resources, challenges, and opportunities for improving the educational experience for constituents; acquire key stakeholder buy-in</a:t>
            </a:r>
          </a:p>
          <a:p>
            <a:pPr algn="just"/>
            <a:r>
              <a:rPr lang="en-US" b="1"/>
              <a:t>Long-term goals: </a:t>
            </a:r>
            <a:r>
              <a:rPr lang="en-US"/>
              <a:t>Develop strategic partnerships and sustainable activities for ongoing support for Wilmington students in the educational process</a:t>
            </a:r>
          </a:p>
          <a:p>
            <a:pPr marL="0" indent="0" algn="just">
              <a:buNone/>
            </a:pPr>
            <a:endParaRPr lang="en-US"/>
          </a:p>
          <a:p>
            <a:pPr algn="just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/>
          <a:lstStyle/>
          <a:p>
            <a:r>
              <a:rPr lang="en-US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734F0-2DDD-AF70-F13D-F9E4C19294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60" y="4549552"/>
            <a:ext cx="5486400" cy="1645920"/>
          </a:xfrm>
        </p:spPr>
        <p:txBody>
          <a:bodyPr/>
          <a:lstStyle/>
          <a:p>
            <a:r>
              <a:rPr lang="en-US"/>
              <a:t>Dr. Kendra Brumfield-NaWangna, Legislative Research and Policy Director</a:t>
            </a:r>
          </a:p>
          <a:p>
            <a:r>
              <a:rPr lang="en-US" u="sng"/>
              <a:t>kjbrumfield-nawangna@wilmingtonde.gov</a:t>
            </a:r>
          </a:p>
          <a:p>
            <a:r>
              <a:rPr lang="en-US"/>
              <a:t>302-576-2149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DB9E12-8AC3-4138-BF4D-720A5525AB10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F4B194E-8B30-4377-8C59-ECFB902D2A26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{F8790E87-2CBD-447E-B140-A825E02867E5}tf78853419_win32</Template>
  <Application>Microsoft Office PowerPoint</Application>
  <PresentationFormat>Widescreen</PresentationFormat>
  <Slides>6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Custom</vt:lpstr>
      <vt:lpstr>Office of Educational Advocacy</vt:lpstr>
      <vt:lpstr>Agenda</vt:lpstr>
      <vt:lpstr>Office of Educational Advocacy</vt:lpstr>
      <vt:lpstr>PowerPoint Presentation</vt:lpstr>
      <vt:lpstr>Phased Pilot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Kendra J. Brumfield-NaWangna</dc:creator>
  <cp:revision>1</cp:revision>
  <dcterms:created xsi:type="dcterms:W3CDTF">2024-12-11T20:11:06Z</dcterms:created>
  <dcterms:modified xsi:type="dcterms:W3CDTF">2025-01-13T17:07:52Z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