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1BC9E-4BB5-4E49-91A9-51DD6FB85779}" v="39" dt="2025-05-20T13:02:48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 J. Brumfield-NaWangna" userId="9d75dbaa-af91-4f05-a4c6-476baddf5711" providerId="ADAL" clId="{6FE1BC9E-4BB5-4E49-91A9-51DD6FB85779}"/>
    <pc:docChg chg="undo custSel addSld delSld modSld">
      <pc:chgData name="Kendra J. Brumfield-NaWangna" userId="9d75dbaa-af91-4f05-a4c6-476baddf5711" providerId="ADAL" clId="{6FE1BC9E-4BB5-4E49-91A9-51DD6FB85779}" dt="2025-05-20T17:55:32.622" v="581" actId="20577"/>
      <pc:docMkLst>
        <pc:docMk/>
      </pc:docMkLst>
      <pc:sldChg chg="modTransition">
        <pc:chgData name="Kendra J. Brumfield-NaWangna" userId="9d75dbaa-af91-4f05-a4c6-476baddf5711" providerId="ADAL" clId="{6FE1BC9E-4BB5-4E49-91A9-51DD6FB85779}" dt="2025-05-19T15:36:55.973" v="9"/>
        <pc:sldMkLst>
          <pc:docMk/>
          <pc:sldMk cId="3402860973" sldId="256"/>
        </pc:sldMkLst>
      </pc:sldChg>
      <pc:sldChg chg="modTransition">
        <pc:chgData name="Kendra J. Brumfield-NaWangna" userId="9d75dbaa-af91-4f05-a4c6-476baddf5711" providerId="ADAL" clId="{6FE1BC9E-4BB5-4E49-91A9-51DD6FB85779}" dt="2025-05-19T15:37:07.577" v="10"/>
        <pc:sldMkLst>
          <pc:docMk/>
          <pc:sldMk cId="837629115" sldId="257"/>
        </pc:sldMkLst>
      </pc:sldChg>
      <pc:sldChg chg="modTransition">
        <pc:chgData name="Kendra J. Brumfield-NaWangna" userId="9d75dbaa-af91-4f05-a4c6-476baddf5711" providerId="ADAL" clId="{6FE1BC9E-4BB5-4E49-91A9-51DD6FB85779}" dt="2025-05-19T15:37:12.993" v="11"/>
        <pc:sldMkLst>
          <pc:docMk/>
          <pc:sldMk cId="840022843" sldId="258"/>
        </pc:sldMkLst>
      </pc:sldChg>
      <pc:sldChg chg="modTransition">
        <pc:chgData name="Kendra J. Brumfield-NaWangna" userId="9d75dbaa-af91-4f05-a4c6-476baddf5711" providerId="ADAL" clId="{6FE1BC9E-4BB5-4E49-91A9-51DD6FB85779}" dt="2025-05-19T15:36:32.563" v="5"/>
        <pc:sldMkLst>
          <pc:docMk/>
          <pc:sldMk cId="3201130131" sldId="259"/>
        </pc:sldMkLst>
      </pc:sldChg>
      <pc:sldChg chg="modTransition">
        <pc:chgData name="Kendra J. Brumfield-NaWangna" userId="9d75dbaa-af91-4f05-a4c6-476baddf5711" providerId="ADAL" clId="{6FE1BC9E-4BB5-4E49-91A9-51DD6FB85779}" dt="2025-05-19T15:36:50.565" v="8"/>
        <pc:sldMkLst>
          <pc:docMk/>
          <pc:sldMk cId="2804269915" sldId="260"/>
        </pc:sldMkLst>
      </pc:sldChg>
      <pc:sldChg chg="modTransition">
        <pc:chgData name="Kendra J. Brumfield-NaWangna" userId="9d75dbaa-af91-4f05-a4c6-476baddf5711" providerId="ADAL" clId="{6FE1BC9E-4BB5-4E49-91A9-51DD6FB85779}" dt="2025-05-19T15:37:30.230" v="12"/>
        <pc:sldMkLst>
          <pc:docMk/>
          <pc:sldMk cId="2463092993" sldId="261"/>
        </pc:sldMkLst>
      </pc:sldChg>
      <pc:sldChg chg="modTransition">
        <pc:chgData name="Kendra J. Brumfield-NaWangna" userId="9d75dbaa-af91-4f05-a4c6-476baddf5711" providerId="ADAL" clId="{6FE1BC9E-4BB5-4E49-91A9-51DD6FB85779}" dt="2025-05-19T15:37:34.975" v="13"/>
        <pc:sldMkLst>
          <pc:docMk/>
          <pc:sldMk cId="1869102285" sldId="262"/>
        </pc:sldMkLst>
      </pc:sldChg>
      <pc:sldChg chg="addSp delSp modSp mod modTransition">
        <pc:chgData name="Kendra J. Brumfield-NaWangna" userId="9d75dbaa-af91-4f05-a4c6-476baddf5711" providerId="ADAL" clId="{6FE1BC9E-4BB5-4E49-91A9-51DD6FB85779}" dt="2025-05-19T20:39:29.861" v="36" actId="27614"/>
        <pc:sldMkLst>
          <pc:docMk/>
          <pc:sldMk cId="2927387850" sldId="263"/>
        </pc:sldMkLst>
        <pc:picChg chg="del">
          <ac:chgData name="Kendra J. Brumfield-NaWangna" userId="9d75dbaa-af91-4f05-a4c6-476baddf5711" providerId="ADAL" clId="{6FE1BC9E-4BB5-4E49-91A9-51DD6FB85779}" dt="2025-05-19T20:39:22.105" v="34" actId="478"/>
          <ac:picMkLst>
            <pc:docMk/>
            <pc:sldMk cId="2927387850" sldId="263"/>
            <ac:picMk id="3" creationId="{829772C8-3871-E54A-8746-39E021B3A753}"/>
          </ac:picMkLst>
        </pc:picChg>
        <pc:picChg chg="add mod">
          <ac:chgData name="Kendra J. Brumfield-NaWangna" userId="9d75dbaa-af91-4f05-a4c6-476baddf5711" providerId="ADAL" clId="{6FE1BC9E-4BB5-4E49-91A9-51DD6FB85779}" dt="2025-05-19T20:39:29.861" v="36" actId="27614"/>
          <ac:picMkLst>
            <pc:docMk/>
            <pc:sldMk cId="2927387850" sldId="263"/>
            <ac:picMk id="5" creationId="{3AB7045F-D75E-4807-E6C1-BB1AB5FBC803}"/>
          </ac:picMkLst>
        </pc:picChg>
      </pc:sldChg>
      <pc:sldChg chg="modTransition">
        <pc:chgData name="Kendra J. Brumfield-NaWangna" userId="9d75dbaa-af91-4f05-a4c6-476baddf5711" providerId="ADAL" clId="{6FE1BC9E-4BB5-4E49-91A9-51DD6FB85779}" dt="2025-05-19T15:37:57.753" v="15"/>
        <pc:sldMkLst>
          <pc:docMk/>
          <pc:sldMk cId="1070518210" sldId="264"/>
        </pc:sldMkLst>
      </pc:sldChg>
      <pc:sldChg chg="modTransition">
        <pc:chgData name="Kendra J. Brumfield-NaWangna" userId="9d75dbaa-af91-4f05-a4c6-476baddf5711" providerId="ADAL" clId="{6FE1BC9E-4BB5-4E49-91A9-51DD6FB85779}" dt="2025-05-19T15:38:04.219" v="16"/>
        <pc:sldMkLst>
          <pc:docMk/>
          <pc:sldMk cId="2719444005" sldId="265"/>
        </pc:sldMkLst>
      </pc:sldChg>
      <pc:sldChg chg="modTransition">
        <pc:chgData name="Kendra J. Brumfield-NaWangna" userId="9d75dbaa-af91-4f05-a4c6-476baddf5711" providerId="ADAL" clId="{6FE1BC9E-4BB5-4E49-91A9-51DD6FB85779}" dt="2025-05-19T15:38:29.108" v="19"/>
        <pc:sldMkLst>
          <pc:docMk/>
          <pc:sldMk cId="2789600647" sldId="266"/>
        </pc:sldMkLst>
      </pc:sldChg>
      <pc:sldChg chg="modTransition">
        <pc:chgData name="Kendra J. Brumfield-NaWangna" userId="9d75dbaa-af91-4f05-a4c6-476baddf5711" providerId="ADAL" clId="{6FE1BC9E-4BB5-4E49-91A9-51DD6FB85779}" dt="2025-05-19T15:38:45.619" v="21"/>
        <pc:sldMkLst>
          <pc:docMk/>
          <pc:sldMk cId="2423490942" sldId="267"/>
        </pc:sldMkLst>
      </pc:sldChg>
      <pc:sldChg chg="modTransition">
        <pc:chgData name="Kendra J. Brumfield-NaWangna" userId="9d75dbaa-af91-4f05-a4c6-476baddf5711" providerId="ADAL" clId="{6FE1BC9E-4BB5-4E49-91A9-51DD6FB85779}" dt="2025-05-19T15:38:52.956" v="22"/>
        <pc:sldMkLst>
          <pc:docMk/>
          <pc:sldMk cId="2218178484" sldId="268"/>
        </pc:sldMkLst>
      </pc:sldChg>
      <pc:sldChg chg="modTransition">
        <pc:chgData name="Kendra J. Brumfield-NaWangna" userId="9d75dbaa-af91-4f05-a4c6-476baddf5711" providerId="ADAL" clId="{6FE1BC9E-4BB5-4E49-91A9-51DD6FB85779}" dt="2025-05-19T15:39:01.696" v="23"/>
        <pc:sldMkLst>
          <pc:docMk/>
          <pc:sldMk cId="4293852708" sldId="269"/>
        </pc:sldMkLst>
      </pc:sldChg>
      <pc:sldChg chg="modTransition">
        <pc:chgData name="Kendra J. Brumfield-NaWangna" userId="9d75dbaa-af91-4f05-a4c6-476baddf5711" providerId="ADAL" clId="{6FE1BC9E-4BB5-4E49-91A9-51DD6FB85779}" dt="2025-05-19T15:39:07.738" v="24"/>
        <pc:sldMkLst>
          <pc:docMk/>
          <pc:sldMk cId="3921327771" sldId="270"/>
        </pc:sldMkLst>
      </pc:sldChg>
      <pc:sldChg chg="modTransition">
        <pc:chgData name="Kendra J. Brumfield-NaWangna" userId="9d75dbaa-af91-4f05-a4c6-476baddf5711" providerId="ADAL" clId="{6FE1BC9E-4BB5-4E49-91A9-51DD6FB85779}" dt="2025-05-19T15:39:21.507" v="25"/>
        <pc:sldMkLst>
          <pc:docMk/>
          <pc:sldMk cId="2636436659" sldId="271"/>
        </pc:sldMkLst>
      </pc:sldChg>
      <pc:sldChg chg="modTransition">
        <pc:chgData name="Kendra J. Brumfield-NaWangna" userId="9d75dbaa-af91-4f05-a4c6-476baddf5711" providerId="ADAL" clId="{6FE1BC9E-4BB5-4E49-91A9-51DD6FB85779}" dt="2025-05-19T15:39:53.545" v="29"/>
        <pc:sldMkLst>
          <pc:docMk/>
          <pc:sldMk cId="892287273" sldId="272"/>
        </pc:sldMkLst>
      </pc:sldChg>
      <pc:sldChg chg="modTransition">
        <pc:chgData name="Kendra J. Brumfield-NaWangna" userId="9d75dbaa-af91-4f05-a4c6-476baddf5711" providerId="ADAL" clId="{6FE1BC9E-4BB5-4E49-91A9-51DD6FB85779}" dt="2025-05-19T15:40:02.663" v="30"/>
        <pc:sldMkLst>
          <pc:docMk/>
          <pc:sldMk cId="1245132545" sldId="273"/>
        </pc:sldMkLst>
      </pc:sldChg>
      <pc:sldChg chg="modTransition">
        <pc:chgData name="Kendra J. Brumfield-NaWangna" userId="9d75dbaa-af91-4f05-a4c6-476baddf5711" providerId="ADAL" clId="{6FE1BC9E-4BB5-4E49-91A9-51DD6FB85779}" dt="2025-05-19T15:40:12.053" v="31"/>
        <pc:sldMkLst>
          <pc:docMk/>
          <pc:sldMk cId="2137195149" sldId="274"/>
        </pc:sldMkLst>
      </pc:sldChg>
      <pc:sldChg chg="modTransition">
        <pc:chgData name="Kendra J. Brumfield-NaWangna" userId="9d75dbaa-af91-4f05-a4c6-476baddf5711" providerId="ADAL" clId="{6FE1BC9E-4BB5-4E49-91A9-51DD6FB85779}" dt="2025-05-19T15:40:22.662" v="32"/>
        <pc:sldMkLst>
          <pc:docMk/>
          <pc:sldMk cId="2926504433" sldId="275"/>
        </pc:sldMkLst>
      </pc:sldChg>
      <pc:sldChg chg="modTransition">
        <pc:chgData name="Kendra J. Brumfield-NaWangna" userId="9d75dbaa-af91-4f05-a4c6-476baddf5711" providerId="ADAL" clId="{6FE1BC9E-4BB5-4E49-91A9-51DD6FB85779}" dt="2025-05-19T15:40:34.867" v="33"/>
        <pc:sldMkLst>
          <pc:docMk/>
          <pc:sldMk cId="3920325141" sldId="276"/>
        </pc:sldMkLst>
      </pc:sldChg>
      <pc:sldChg chg="addSp delSp modSp add mod setBg">
        <pc:chgData name="Kendra J. Brumfield-NaWangna" userId="9d75dbaa-af91-4f05-a4c6-476baddf5711" providerId="ADAL" clId="{6FE1BC9E-4BB5-4E49-91A9-51DD6FB85779}" dt="2025-05-20T17:55:32.622" v="581" actId="20577"/>
        <pc:sldMkLst>
          <pc:docMk/>
          <pc:sldMk cId="4046675940" sldId="277"/>
        </pc:sldMkLst>
        <pc:spChg chg="add mod">
          <ac:chgData name="Kendra J. Brumfield-NaWangna" userId="9d75dbaa-af91-4f05-a4c6-476baddf5711" providerId="ADAL" clId="{6FE1BC9E-4BB5-4E49-91A9-51DD6FB85779}" dt="2025-05-20T13:05:32.826" v="235" actId="26606"/>
          <ac:spMkLst>
            <pc:docMk/>
            <pc:sldMk cId="4046675940" sldId="277"/>
            <ac:spMk id="4" creationId="{7B1FA992-7C1F-2F96-3B36-A399A147D0FB}"/>
          </ac:spMkLst>
        </pc:spChg>
        <pc:spChg chg="add mod">
          <ac:chgData name="Kendra J. Brumfield-NaWangna" userId="9d75dbaa-af91-4f05-a4c6-476baddf5711" providerId="ADAL" clId="{6FE1BC9E-4BB5-4E49-91A9-51DD6FB85779}" dt="2025-05-20T17:55:32.622" v="581" actId="20577"/>
          <ac:spMkLst>
            <pc:docMk/>
            <pc:sldMk cId="4046675940" sldId="277"/>
            <ac:spMk id="5" creationId="{F2D48996-EE68-5C8F-8085-2E21D17F5BFC}"/>
          </ac:spMkLst>
        </pc:spChg>
        <pc:spChg chg="add del">
          <ac:chgData name="Kendra J. Brumfield-NaWangna" userId="9d75dbaa-af91-4f05-a4c6-476baddf5711" providerId="ADAL" clId="{6FE1BC9E-4BB5-4E49-91A9-51DD6FB85779}" dt="2025-05-20T12:59:09.018" v="45" actId="26606"/>
          <ac:spMkLst>
            <pc:docMk/>
            <pc:sldMk cId="4046675940" sldId="277"/>
            <ac:spMk id="8" creationId="{AB8C311F-7253-4AED-9701-7FC0708C41C7}"/>
          </ac:spMkLst>
        </pc:spChg>
        <pc:spChg chg="add del">
          <ac:chgData name="Kendra J. Brumfield-NaWangna" userId="9d75dbaa-af91-4f05-a4c6-476baddf5711" providerId="ADAL" clId="{6FE1BC9E-4BB5-4E49-91A9-51DD6FB85779}" dt="2025-05-20T12:59:09.018" v="45" actId="26606"/>
          <ac:spMkLst>
            <pc:docMk/>
            <pc:sldMk cId="4046675940" sldId="277"/>
            <ac:spMk id="10" creationId="{E2384209-CB15-4CDF-9D31-C44FD9A3F20D}"/>
          </ac:spMkLst>
        </pc:spChg>
        <pc:spChg chg="add del">
          <ac:chgData name="Kendra J. Brumfield-NaWangna" userId="9d75dbaa-af91-4f05-a4c6-476baddf5711" providerId="ADAL" clId="{6FE1BC9E-4BB5-4E49-91A9-51DD6FB85779}" dt="2025-05-20T12:59:09.018" v="45" actId="26606"/>
          <ac:spMkLst>
            <pc:docMk/>
            <pc:sldMk cId="4046675940" sldId="277"/>
            <ac:spMk id="12" creationId="{2633B3B5-CC90-43F0-8714-D31D1F3F0209}"/>
          </ac:spMkLst>
        </pc:spChg>
        <pc:spChg chg="add del">
          <ac:chgData name="Kendra J. Brumfield-NaWangna" userId="9d75dbaa-af91-4f05-a4c6-476baddf5711" providerId="ADAL" clId="{6FE1BC9E-4BB5-4E49-91A9-51DD6FB85779}" dt="2025-05-20T12:59:09.018" v="45" actId="26606"/>
          <ac:spMkLst>
            <pc:docMk/>
            <pc:sldMk cId="4046675940" sldId="277"/>
            <ac:spMk id="14" creationId="{A8D57A06-A426-446D-B02C-A2DC6B62E45E}"/>
          </ac:spMkLst>
        </pc:spChg>
        <pc:spChg chg="add">
          <ac:chgData name="Kendra J. Brumfield-NaWangna" userId="9d75dbaa-af91-4f05-a4c6-476baddf5711" providerId="ADAL" clId="{6FE1BC9E-4BB5-4E49-91A9-51DD6FB85779}" dt="2025-05-20T13:05:32.826" v="235" actId="26606"/>
          <ac:spMkLst>
            <pc:docMk/>
            <pc:sldMk cId="4046675940" sldId="277"/>
            <ac:spMk id="30" creationId="{E6995CE5-F890-4ABA-82A2-26507CE8D2A3}"/>
          </ac:spMkLst>
        </pc:spChg>
        <pc:spChg chg="add">
          <ac:chgData name="Kendra J. Brumfield-NaWangna" userId="9d75dbaa-af91-4f05-a4c6-476baddf5711" providerId="ADAL" clId="{6FE1BC9E-4BB5-4E49-91A9-51DD6FB85779}" dt="2025-05-20T13:05:32.826" v="235" actId="26606"/>
          <ac:spMkLst>
            <pc:docMk/>
            <pc:sldMk cId="4046675940" sldId="277"/>
            <ac:spMk id="31" creationId="{058A14AF-9FB5-4CC7-BA35-E8E85D3EDF0E}"/>
          </ac:spMkLst>
        </pc:spChg>
        <pc:spChg chg="add">
          <ac:chgData name="Kendra J. Brumfield-NaWangna" userId="9d75dbaa-af91-4f05-a4c6-476baddf5711" providerId="ADAL" clId="{6FE1BC9E-4BB5-4E49-91A9-51DD6FB85779}" dt="2025-05-20T13:05:32.826" v="235" actId="26606"/>
          <ac:spMkLst>
            <pc:docMk/>
            <pc:sldMk cId="4046675940" sldId="277"/>
            <ac:spMk id="32" creationId="{3A9A4357-BD1D-4622-A4FE-766E6AB8DE84}"/>
          </ac:spMkLst>
        </pc:spChg>
        <pc:spChg chg="add">
          <ac:chgData name="Kendra J. Brumfield-NaWangna" userId="9d75dbaa-af91-4f05-a4c6-476baddf5711" providerId="ADAL" clId="{6FE1BC9E-4BB5-4E49-91A9-51DD6FB85779}" dt="2025-05-20T13:05:32.826" v="235" actId="26606"/>
          <ac:spMkLst>
            <pc:docMk/>
            <pc:sldMk cId="4046675940" sldId="277"/>
            <ac:spMk id="33" creationId="{E659831F-0D9A-4C63-9EBB-8435B85A440F}"/>
          </ac:spMkLst>
        </pc:spChg>
        <pc:grpChg chg="add del">
          <ac:chgData name="Kendra J. Brumfield-NaWangna" userId="9d75dbaa-af91-4f05-a4c6-476baddf5711" providerId="ADAL" clId="{6FE1BC9E-4BB5-4E49-91A9-51DD6FB85779}" dt="2025-05-20T13:05:32.795" v="234" actId="26606"/>
          <ac:grpSpMkLst>
            <pc:docMk/>
            <pc:sldMk cId="4046675940" sldId="277"/>
            <ac:grpSpMk id="24" creationId="{114ED94A-C85D-4CD3-4205-438D21CE6B38}"/>
          </ac:grpSpMkLst>
        </pc:grpChg>
        <pc:picChg chg="add mod ord">
          <ac:chgData name="Kendra J. Brumfield-NaWangna" userId="9d75dbaa-af91-4f05-a4c6-476baddf5711" providerId="ADAL" clId="{6FE1BC9E-4BB5-4E49-91A9-51DD6FB85779}" dt="2025-05-20T13:05:32.826" v="235" actId="26606"/>
          <ac:picMkLst>
            <pc:docMk/>
            <pc:sldMk cId="4046675940" sldId="277"/>
            <ac:picMk id="2" creationId="{32B5E7F8-7625-F4C4-CB12-0826D46CEF36}"/>
          </ac:picMkLst>
        </pc:picChg>
        <pc:picChg chg="del mod">
          <ac:chgData name="Kendra J. Brumfield-NaWangna" userId="9d75dbaa-af91-4f05-a4c6-476baddf5711" providerId="ADAL" clId="{6FE1BC9E-4BB5-4E49-91A9-51DD6FB85779}" dt="2025-05-20T12:56:43.755" v="39" actId="478"/>
          <ac:picMkLst>
            <pc:docMk/>
            <pc:sldMk cId="4046675940" sldId="277"/>
            <ac:picMk id="3" creationId="{8106D561-FB5D-EB2B-A9EE-3BB64E4833E4}"/>
          </ac:picMkLst>
        </pc:picChg>
        <pc:cxnChg chg="add del">
          <ac:chgData name="Kendra J. Brumfield-NaWangna" userId="9d75dbaa-af91-4f05-a4c6-476baddf5711" providerId="ADAL" clId="{6FE1BC9E-4BB5-4E49-91A9-51DD6FB85779}" dt="2025-05-20T13:05:32.826" v="235" actId="26606"/>
          <ac:cxnSpMkLst>
            <pc:docMk/>
            <pc:sldMk cId="4046675940" sldId="277"/>
            <ac:cxnSpMk id="19" creationId="{22F6364A-B358-4BEE-B158-0734D2C938D4}"/>
          </ac:cxnSpMkLst>
        </pc:cxnChg>
      </pc:sldChg>
      <pc:sldChg chg="new del">
        <pc:chgData name="Kendra J. Brumfield-NaWangna" userId="9d75dbaa-af91-4f05-a4c6-476baddf5711" providerId="ADAL" clId="{6FE1BC9E-4BB5-4E49-91A9-51DD6FB85779}" dt="2025-05-20T14:47:36.792" v="239" actId="47"/>
        <pc:sldMkLst>
          <pc:docMk/>
          <pc:sldMk cId="682934679" sldId="278"/>
        </pc:sldMkLst>
      </pc:sldChg>
      <pc:sldChg chg="modSp add mod modNotesTx">
        <pc:chgData name="Kendra J. Brumfield-NaWangna" userId="9d75dbaa-af91-4f05-a4c6-476baddf5711" providerId="ADAL" clId="{6FE1BC9E-4BB5-4E49-91A9-51DD6FB85779}" dt="2025-05-20T14:57:06.527" v="518" actId="14826"/>
        <pc:sldMkLst>
          <pc:docMk/>
          <pc:sldMk cId="2874493132" sldId="279"/>
        </pc:sldMkLst>
        <pc:spChg chg="mod">
          <ac:chgData name="Kendra J. Brumfield-NaWangna" userId="9d75dbaa-af91-4f05-a4c6-476baddf5711" providerId="ADAL" clId="{6FE1BC9E-4BB5-4E49-91A9-51DD6FB85779}" dt="2025-05-20T14:48:02.671" v="258" actId="20577"/>
          <ac:spMkLst>
            <pc:docMk/>
            <pc:sldMk cId="2874493132" sldId="279"/>
            <ac:spMk id="4" creationId="{5E6446F2-76A3-BB1E-0B8D-A062BF11246E}"/>
          </ac:spMkLst>
        </pc:spChg>
        <pc:spChg chg="mod">
          <ac:chgData name="Kendra J. Brumfield-NaWangna" userId="9d75dbaa-af91-4f05-a4c6-476baddf5711" providerId="ADAL" clId="{6FE1BC9E-4BB5-4E49-91A9-51DD6FB85779}" dt="2025-05-20T14:52:54.769" v="517" actId="20577"/>
          <ac:spMkLst>
            <pc:docMk/>
            <pc:sldMk cId="2874493132" sldId="279"/>
            <ac:spMk id="5" creationId="{86A31BAB-17CE-6586-5B90-E6AEFDDE7509}"/>
          </ac:spMkLst>
        </pc:spChg>
        <pc:picChg chg="mod">
          <ac:chgData name="Kendra J. Brumfield-NaWangna" userId="9d75dbaa-af91-4f05-a4c6-476baddf5711" providerId="ADAL" clId="{6FE1BC9E-4BB5-4E49-91A9-51DD6FB85779}" dt="2025-05-20T14:57:06.527" v="518" actId="14826"/>
          <ac:picMkLst>
            <pc:docMk/>
            <pc:sldMk cId="2874493132" sldId="279"/>
            <ac:picMk id="2" creationId="{4E596851-79DF-D2EF-87A9-80F72789C1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B20F6-4DF3-4C47-BEB1-0831649F50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77F9-1DF1-4FCC-B300-2C99555E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of Newark: https://newarkde.gov/1052/City-of-Newark-Referendum </a:t>
            </a:r>
          </a:p>
          <a:p>
            <a:r>
              <a:rPr lang="en-US" dirty="0"/>
              <a:t>Milford: https://www.delawarepublic.org/politics-government/2025-04-29/milford-residents-approve-water-infrastructure-referendum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77F9-1DF1-4FCC-B300-2C99555E34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0F1B-4D9A-F0B3-96EF-4751379DE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3EA7B-C61F-3F46-096D-D29FDD2CC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5A44-C46A-6931-A2D7-038F435B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DC133-DC0D-14EC-2CDD-0EE236B9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B7BED-DB9B-2F01-5529-6B068DEA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B41B-7643-761E-D0F1-DB61803A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E2B28-1E8C-830D-DAAB-80DA67E65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636E-49CD-0792-B39F-BB9E15F1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60563-5830-E0D2-B69A-1D7A9AFD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87B2-84CB-47B9-AC11-E8F49670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84405-BB98-8081-DA12-C82D34B77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4A6D-2086-FDBD-6387-FEA996712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7EA79-9764-05BB-AC66-1578A11A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645F-BBFF-D184-A1A7-9BCCDE8A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7A3D-80D3-793B-6258-31A79AD8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5ADF-B56E-B9EC-D113-87DB2D06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B85C-FF66-1AD8-A8F3-3D77B9F7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EE345-4909-43AA-C414-CE9E730E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8763-4FDC-06DF-2275-3D8D7D83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62EB-0003-7958-E5F8-C1F1A3BB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BD85-D93D-86C5-6E7A-83C7218B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FF4B2-42EE-8673-964E-2560611E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74823-E4B1-4EFC-25E6-137A1067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852F-A9DC-9E8E-2BD3-86A7E6E6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8A0F-7AA3-1D6F-7425-963E5EE0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3721-3528-7074-FEEE-07662DCE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6105-64CF-3444-029D-29B434874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333C6-4B55-1B6E-8828-E830F1481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A398C-5B81-CBB4-1FD5-D943A8BC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5272F-91F8-EB42-26A3-B36DACB7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DFB2-F996-3AE3-5CCD-60B33FC4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DA1E-2A00-6928-CB6F-ED9B321B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E189-650D-A953-841E-98A50891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B7DD1-5B07-96F6-E1E1-9F6AD0B8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DD834-A7DE-16AB-D869-2F42B93C1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69295-F2B8-D6D9-9380-3E6A32849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E6160-285E-15AA-E463-24F10C55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6E28F-4742-C764-43BA-A0E5318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96C4B-1D86-D3EF-3FD2-8D1375ED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8FE2-6BB5-DC8B-604C-0073150B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53335-BB96-32F1-2421-855BA060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04AC2-9A15-0BCF-AF3D-ADEE5D32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AC335-8C1F-8231-DA28-E1029A13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BDF52-3890-47A3-4979-E12B5586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3672F-251D-D4D1-1FF8-4295BC60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D4282-7272-60EA-8451-66E3AE7D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569E-6B1C-0CFE-5D9E-8E174273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49B3-B345-8B72-D3FE-5A01EC48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41B30-AAED-5450-913F-825A3849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A3051-15DC-AEB5-7932-28C7E53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321E4-EB3F-25EB-760C-A9F36CA0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88C5E-7B3E-F704-79D5-58AD07EA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8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8C16-A9FF-9B07-0EF5-79478D91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DAFEE-6DC7-49CA-E7CE-84FB9019C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8EF55-A9A1-8364-947D-3B5D6AA9E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7EB52-62FD-2765-13D8-DB9A6C4F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CF537-B648-AA3A-CEBD-9B033F77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12D9F-ECBF-B2ED-9DDC-3B232AF7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472D8-C304-2591-743D-90DF8C0C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2236A-A57B-2784-38C2-88F93054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04CA1-BF88-A5C9-E6D2-DC46C4DC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0EF03-8D93-4B3D-934F-53490CD6A3E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21285-60A6-7E00-0D0E-1C118FDAA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7F3C0-AC8D-E317-35D5-CC334DEC2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AEC65-1E52-400D-8C7E-045BCF4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ebsite&#10;&#10;AI-generated content may be incorrect.">
            <a:extLst>
              <a:ext uri="{FF2B5EF4-FFF2-40B4-BE49-F238E27FC236}">
                <a16:creationId xmlns:a16="http://schemas.microsoft.com/office/drawing/2014/main" id="{C5CCBF67-5AFF-0D7E-179D-8CDA55BD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78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097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640916A2-8FE0-7BC1-7816-E089CCE9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1"/>
            <a:ext cx="12192000" cy="67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400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962D27CA-1F8E-3354-9640-6B1D17E3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9"/>
            <a:ext cx="12192000" cy="66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2FDBDF6C-6BAD-CE1A-4E73-B73D83EE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3"/>
            <a:ext cx="12192000" cy="66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3674A93-5811-D50C-ACDE-78117FA1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03"/>
            <a:ext cx="12192000" cy="66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9F89B12F-2C87-D2EF-CB2C-836C4C70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"/>
            <a:ext cx="12192000" cy="68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10D0971-0684-42FA-90AE-8C38F8DE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96"/>
            <a:ext cx="12192000" cy="66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C87AA941-BD97-AB98-E987-BEB360AB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80"/>
            <a:ext cx="12192000" cy="66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1BECBBA3-1368-846C-290D-56D54518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727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71D7D-9501-74C5-F080-31E14B0B2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62"/>
            <a:ext cx="12192000" cy="66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3C8C1E3-5631-5756-2583-14B741A4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69"/>
            <a:ext cx="12192000" cy="67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&#10;&#10;AI-generated content may be incorrect.">
            <a:extLst>
              <a:ext uri="{FF2B5EF4-FFF2-40B4-BE49-F238E27FC236}">
                <a16:creationId xmlns:a16="http://schemas.microsoft.com/office/drawing/2014/main" id="{5DD1967F-B496-349F-1199-671424C73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911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AI-generated content may be incorrect.">
            <a:extLst>
              <a:ext uri="{FF2B5EF4-FFF2-40B4-BE49-F238E27FC236}">
                <a16:creationId xmlns:a16="http://schemas.microsoft.com/office/drawing/2014/main" id="{0A81AA21-026D-BDF7-D414-C27D9F6C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" y="0"/>
            <a:ext cx="12179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3C9F9-0829-534B-70B5-C24AB500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86040680-F4AF-447E-197A-D9E1C611D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80"/>
            <a:ext cx="12192000" cy="66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76C8C-DDD6-7DE4-D864-578603529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FA992-7C1F-2F96-3B36-A399A147D0FB}"/>
              </a:ext>
            </a:extLst>
          </p:cNvPr>
          <p:cNvSpPr txBox="1"/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 Estimate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48996-EE68-5C8F-8085-2E21D17F5BFC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$75 per machine (includes volunteer training)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Estimated 2 machines (per district)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Assuming $1,000 room rental (per district)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$2,000- $3,000 marketing and constituent outreach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5E7F8-7625-F4C4-CB12-0826D46C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17" y="2484255"/>
            <a:ext cx="4958707" cy="371424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B3EDD-89DF-B526-C6C3-F7B19F5C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E40E509-8994-35B7-9F42-CFA72C837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446F2-76A3-BB1E-0B8D-A062BF11246E}"/>
              </a:ext>
            </a:extLst>
          </p:cNvPr>
          <p:cNvSpPr txBox="1"/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Referendum Examples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7DDEEA-2343-A9DA-5C18-4CD619BD0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4D4CC5-D4F7-FE68-26D8-7E8114952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31BAB-17CE-6586-5B90-E6AEFDDE7509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Newark, DE periodically holds referendums on various issues, including bond/certificate of indebtedness matters regarding specific projects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Milford, DE recently held a referendum to approve funding for updated water infrastructure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596851-79DF-D2EF-87A9-80F72789C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7317" y="2691480"/>
            <a:ext cx="4958707" cy="329979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29379D8-0DAC-F9C6-117C-B4CD21F2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9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42FC32DC-A83B-97D5-00B4-DFBBF3260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8"/>
            <a:ext cx="12192000" cy="68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AI-generated content may be incorrect.">
            <a:extLst>
              <a:ext uri="{FF2B5EF4-FFF2-40B4-BE49-F238E27FC236}">
                <a16:creationId xmlns:a16="http://schemas.microsoft.com/office/drawing/2014/main" id="{093FC5AD-365D-21EF-2B6A-1960127E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"/>
            <a:ext cx="12192000" cy="68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C05BE333-4300-DC8C-FD18-C02AAD80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" y="0"/>
            <a:ext cx="1218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991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8FB05D5B-C0F2-5B98-AE99-2DA84077E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3"/>
            <a:ext cx="12192000" cy="67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AI-generated content may be incorrect.">
            <a:extLst>
              <a:ext uri="{FF2B5EF4-FFF2-40B4-BE49-F238E27FC236}">
                <a16:creationId xmlns:a16="http://schemas.microsoft.com/office/drawing/2014/main" id="{43D4F568-7A3F-D393-8125-63C45FD2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3AB7045F-D75E-4807-E6C1-BB1AB5FBC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"/>
            <a:ext cx="12192000" cy="68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79392B53-1383-EB32-5178-B1D7C1D6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3"/>
            <a:ext cx="12192000" cy="6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821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100</Words>
  <Application>Microsoft Office PowerPoint</Application>
  <PresentationFormat>Widescreen</PresentationFormat>
  <Paragraphs>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Kendra J. Brumfield-NaWangna</dc:creator>
  <cp:lastModifiedBy>Kendra J. Brumfield-NaWangna</cp:lastModifiedBy>
  <cp:revision>1</cp:revision>
  <dcterms:created xsi:type="dcterms:W3CDTF">2025-05-19T15:16:33Z</dcterms:created>
  <dcterms:modified xsi:type="dcterms:W3CDTF">2025-05-20T17:55:36Z</dcterms:modified>
</cp:coreProperties>
</file>