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6" r:id="rId5"/>
    <p:sldId id="264" r:id="rId6"/>
    <p:sldId id="265" r:id="rId7"/>
    <p:sldId id="268" r:id="rId8"/>
    <p:sldId id="256" r:id="rId9"/>
    <p:sldId id="261" r:id="rId10"/>
    <p:sldId id="258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6B751-2288-478E-9DE8-A85AA5BAB24E}" v="5" dt="2025-02-03T19:05:14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Taylor" userId="5beba016-8e12-47c6-855f-7c13a74b511d" providerId="ADAL" clId="{9026B751-2288-478E-9DE8-A85AA5BAB24E}"/>
    <pc:docChg chg="undo custSel addSld delSld modSld sldOrd">
      <pc:chgData name="Brett Taylor" userId="5beba016-8e12-47c6-855f-7c13a74b511d" providerId="ADAL" clId="{9026B751-2288-478E-9DE8-A85AA5BAB24E}" dt="2025-02-03T19:08:31.428" v="3120" actId="6549"/>
      <pc:docMkLst>
        <pc:docMk/>
      </pc:docMkLst>
      <pc:sldChg chg="addSp delSp modSp mod">
        <pc:chgData name="Brett Taylor" userId="5beba016-8e12-47c6-855f-7c13a74b511d" providerId="ADAL" clId="{9026B751-2288-478E-9DE8-A85AA5BAB24E}" dt="2025-02-01T19:38:43.992" v="1641" actId="115"/>
        <pc:sldMkLst>
          <pc:docMk/>
          <pc:sldMk cId="627786997" sldId="258"/>
        </pc:sldMkLst>
        <pc:graphicFrameChg chg="add mod modGraphic">
          <ac:chgData name="Brett Taylor" userId="5beba016-8e12-47c6-855f-7c13a74b511d" providerId="ADAL" clId="{9026B751-2288-478E-9DE8-A85AA5BAB24E}" dt="2025-02-01T19:38:43.992" v="1641" actId="115"/>
          <ac:graphicFrameMkLst>
            <pc:docMk/>
            <pc:sldMk cId="627786997" sldId="258"/>
            <ac:graphicFrameMk id="3" creationId="{2D21B2E9-2D7C-723E-3792-FD5DF4F1B703}"/>
          </ac:graphicFrameMkLst>
        </pc:graphicFrameChg>
      </pc:sldChg>
      <pc:sldChg chg="addSp modSp mod">
        <pc:chgData name="Brett Taylor" userId="5beba016-8e12-47c6-855f-7c13a74b511d" providerId="ADAL" clId="{9026B751-2288-478E-9DE8-A85AA5BAB24E}" dt="2025-02-01T19:38:29.761" v="1640" actId="798"/>
        <pc:sldMkLst>
          <pc:docMk/>
          <pc:sldMk cId="3074341223" sldId="259"/>
        </pc:sldMkLst>
        <pc:graphicFrameChg chg="add mod modGraphic">
          <ac:chgData name="Brett Taylor" userId="5beba016-8e12-47c6-855f-7c13a74b511d" providerId="ADAL" clId="{9026B751-2288-478E-9DE8-A85AA5BAB24E}" dt="2025-02-01T19:38:29.761" v="1640" actId="798"/>
          <ac:graphicFrameMkLst>
            <pc:docMk/>
            <pc:sldMk cId="3074341223" sldId="259"/>
            <ac:graphicFrameMk id="2" creationId="{5E06D648-8375-06FA-1EB1-698530E1252F}"/>
          </ac:graphicFrameMkLst>
        </pc:graphicFrameChg>
      </pc:sldChg>
      <pc:sldChg chg="del">
        <pc:chgData name="Brett Taylor" userId="5beba016-8e12-47c6-855f-7c13a74b511d" providerId="ADAL" clId="{9026B751-2288-478E-9DE8-A85AA5BAB24E}" dt="2025-01-31T19:52:53.475" v="25" actId="2696"/>
        <pc:sldMkLst>
          <pc:docMk/>
          <pc:sldMk cId="405354972" sldId="260"/>
        </pc:sldMkLst>
      </pc:sldChg>
      <pc:sldChg chg="addSp modSp new mod setBg">
        <pc:chgData name="Brett Taylor" userId="5beba016-8e12-47c6-855f-7c13a74b511d" providerId="ADAL" clId="{9026B751-2288-478E-9DE8-A85AA5BAB24E}" dt="2025-02-03T18:29:55.342" v="2930" actId="20577"/>
        <pc:sldMkLst>
          <pc:docMk/>
          <pc:sldMk cId="2364445429" sldId="262"/>
        </pc:sldMkLst>
        <pc:spChg chg="mod">
          <ac:chgData name="Brett Taylor" userId="5beba016-8e12-47c6-855f-7c13a74b511d" providerId="ADAL" clId="{9026B751-2288-478E-9DE8-A85AA5BAB24E}" dt="2025-02-01T19:40:04.601" v="1642" actId="26606"/>
          <ac:spMkLst>
            <pc:docMk/>
            <pc:sldMk cId="2364445429" sldId="262"/>
            <ac:spMk id="2" creationId="{9D96A797-A770-5523-D5BF-1477FB792435}"/>
          </ac:spMkLst>
        </pc:spChg>
        <pc:spChg chg="mod">
          <ac:chgData name="Brett Taylor" userId="5beba016-8e12-47c6-855f-7c13a74b511d" providerId="ADAL" clId="{9026B751-2288-478E-9DE8-A85AA5BAB24E}" dt="2025-02-03T18:29:55.342" v="2930" actId="20577"/>
          <ac:spMkLst>
            <pc:docMk/>
            <pc:sldMk cId="2364445429" sldId="262"/>
            <ac:spMk id="3" creationId="{DDB62BF8-3E75-E936-05FF-FDA9ED83044F}"/>
          </ac:spMkLst>
        </pc:spChg>
        <pc:spChg chg="add">
          <ac:chgData name="Brett Taylor" userId="5beba016-8e12-47c6-855f-7c13a74b511d" providerId="ADAL" clId="{9026B751-2288-478E-9DE8-A85AA5BAB24E}" dt="2025-02-01T19:40:04.601" v="1642" actId="26606"/>
          <ac:spMkLst>
            <pc:docMk/>
            <pc:sldMk cId="2364445429" sldId="262"/>
            <ac:spMk id="8" creationId="{B6CDA21F-E7AF-4C75-8395-33F58D5B0E45}"/>
          </ac:spMkLst>
        </pc:spChg>
        <pc:spChg chg="add">
          <ac:chgData name="Brett Taylor" userId="5beba016-8e12-47c6-855f-7c13a74b511d" providerId="ADAL" clId="{9026B751-2288-478E-9DE8-A85AA5BAB24E}" dt="2025-02-01T19:40:04.601" v="1642" actId="26606"/>
          <ac:spMkLst>
            <pc:docMk/>
            <pc:sldMk cId="2364445429" sldId="262"/>
            <ac:spMk id="15" creationId="{D5B0017B-2ECA-49AF-B397-DC140825DF8D}"/>
          </ac:spMkLst>
        </pc:spChg>
        <pc:grpChg chg="add">
          <ac:chgData name="Brett Taylor" userId="5beba016-8e12-47c6-855f-7c13a74b511d" providerId="ADAL" clId="{9026B751-2288-478E-9DE8-A85AA5BAB24E}" dt="2025-02-01T19:40:04.601" v="1642" actId="26606"/>
          <ac:grpSpMkLst>
            <pc:docMk/>
            <pc:sldMk cId="2364445429" sldId="262"/>
            <ac:grpSpMk id="10" creationId="{AE1C45F0-260A-458C-96ED-C1F6D2151219}"/>
          </ac:grpSpMkLst>
        </pc:grpChg>
        <pc:cxnChg chg="add">
          <ac:chgData name="Brett Taylor" userId="5beba016-8e12-47c6-855f-7c13a74b511d" providerId="ADAL" clId="{9026B751-2288-478E-9DE8-A85AA5BAB24E}" dt="2025-02-01T19:40:04.601" v="1642" actId="26606"/>
          <ac:cxnSpMkLst>
            <pc:docMk/>
            <pc:sldMk cId="2364445429" sldId="262"/>
            <ac:cxnSpMk id="17" creationId="{6CF1BAF6-AD41-4082-B212-8A1F9A2E8779}"/>
          </ac:cxnSpMkLst>
        </pc:cxnChg>
      </pc:sldChg>
      <pc:sldChg chg="addSp modSp new mod setBg">
        <pc:chgData name="Brett Taylor" userId="5beba016-8e12-47c6-855f-7c13a74b511d" providerId="ADAL" clId="{9026B751-2288-478E-9DE8-A85AA5BAB24E}" dt="2025-02-03T18:27:51.608" v="2839" actId="20577"/>
        <pc:sldMkLst>
          <pc:docMk/>
          <pc:sldMk cId="36313394" sldId="263"/>
        </pc:sldMkLst>
        <pc:spChg chg="mod">
          <ac:chgData name="Brett Taylor" userId="5beba016-8e12-47c6-855f-7c13a74b511d" providerId="ADAL" clId="{9026B751-2288-478E-9DE8-A85AA5BAB24E}" dt="2025-02-01T19:40:11.585" v="1643" actId="26606"/>
          <ac:spMkLst>
            <pc:docMk/>
            <pc:sldMk cId="36313394" sldId="263"/>
            <ac:spMk id="2" creationId="{5D31294E-5E8A-638D-8F56-1F646B8F9E97}"/>
          </ac:spMkLst>
        </pc:spChg>
        <pc:spChg chg="mod">
          <ac:chgData name="Brett Taylor" userId="5beba016-8e12-47c6-855f-7c13a74b511d" providerId="ADAL" clId="{9026B751-2288-478E-9DE8-A85AA5BAB24E}" dt="2025-02-03T18:27:51.608" v="2839" actId="20577"/>
          <ac:spMkLst>
            <pc:docMk/>
            <pc:sldMk cId="36313394" sldId="263"/>
            <ac:spMk id="3" creationId="{2AB826FE-DB46-B617-51A7-27878C86DE4A}"/>
          </ac:spMkLst>
        </pc:spChg>
        <pc:spChg chg="add">
          <ac:chgData name="Brett Taylor" userId="5beba016-8e12-47c6-855f-7c13a74b511d" providerId="ADAL" clId="{9026B751-2288-478E-9DE8-A85AA5BAB24E}" dt="2025-02-01T19:40:11.585" v="1643" actId="26606"/>
          <ac:spMkLst>
            <pc:docMk/>
            <pc:sldMk cId="36313394" sldId="263"/>
            <ac:spMk id="8" creationId="{B6CDA21F-E7AF-4C75-8395-33F58D5B0E45}"/>
          </ac:spMkLst>
        </pc:spChg>
        <pc:spChg chg="add">
          <ac:chgData name="Brett Taylor" userId="5beba016-8e12-47c6-855f-7c13a74b511d" providerId="ADAL" clId="{9026B751-2288-478E-9DE8-A85AA5BAB24E}" dt="2025-02-01T19:40:11.585" v="1643" actId="26606"/>
          <ac:spMkLst>
            <pc:docMk/>
            <pc:sldMk cId="36313394" sldId="263"/>
            <ac:spMk id="15" creationId="{D5B0017B-2ECA-49AF-B397-DC140825DF8D}"/>
          </ac:spMkLst>
        </pc:spChg>
        <pc:grpChg chg="add">
          <ac:chgData name="Brett Taylor" userId="5beba016-8e12-47c6-855f-7c13a74b511d" providerId="ADAL" clId="{9026B751-2288-478E-9DE8-A85AA5BAB24E}" dt="2025-02-01T19:40:11.585" v="1643" actId="26606"/>
          <ac:grpSpMkLst>
            <pc:docMk/>
            <pc:sldMk cId="36313394" sldId="263"/>
            <ac:grpSpMk id="10" creationId="{AE1C45F0-260A-458C-96ED-C1F6D2151219}"/>
          </ac:grpSpMkLst>
        </pc:grpChg>
        <pc:cxnChg chg="add">
          <ac:chgData name="Brett Taylor" userId="5beba016-8e12-47c6-855f-7c13a74b511d" providerId="ADAL" clId="{9026B751-2288-478E-9DE8-A85AA5BAB24E}" dt="2025-02-01T19:40:11.585" v="1643" actId="26606"/>
          <ac:cxnSpMkLst>
            <pc:docMk/>
            <pc:sldMk cId="36313394" sldId="263"/>
            <ac:cxnSpMk id="17" creationId="{6CF1BAF6-AD41-4082-B212-8A1F9A2E8779}"/>
          </ac:cxnSpMkLst>
        </pc:cxnChg>
      </pc:sldChg>
      <pc:sldChg chg="addSp modSp new mod setBg">
        <pc:chgData name="Brett Taylor" userId="5beba016-8e12-47c6-855f-7c13a74b511d" providerId="ADAL" clId="{9026B751-2288-478E-9DE8-A85AA5BAB24E}" dt="2025-02-03T17:57:46.747" v="1741" actId="27636"/>
        <pc:sldMkLst>
          <pc:docMk/>
          <pc:sldMk cId="4265467885" sldId="264"/>
        </pc:sldMkLst>
        <pc:spChg chg="mod">
          <ac:chgData name="Brett Taylor" userId="5beba016-8e12-47c6-855f-7c13a74b511d" providerId="ADAL" clId="{9026B751-2288-478E-9DE8-A85AA5BAB24E}" dt="2025-02-01T19:40:16.538" v="1644" actId="26606"/>
          <ac:spMkLst>
            <pc:docMk/>
            <pc:sldMk cId="4265467885" sldId="264"/>
            <ac:spMk id="2" creationId="{52F2DE0F-FE2D-5BAC-39CE-E0133D1D0259}"/>
          </ac:spMkLst>
        </pc:spChg>
        <pc:spChg chg="mod">
          <ac:chgData name="Brett Taylor" userId="5beba016-8e12-47c6-855f-7c13a74b511d" providerId="ADAL" clId="{9026B751-2288-478E-9DE8-A85AA5BAB24E}" dt="2025-02-03T17:57:46.747" v="1741" actId="27636"/>
          <ac:spMkLst>
            <pc:docMk/>
            <pc:sldMk cId="4265467885" sldId="264"/>
            <ac:spMk id="3" creationId="{70A2BF26-6C9B-61CC-AD1D-F792F350AB2C}"/>
          </ac:spMkLst>
        </pc:spChg>
        <pc:spChg chg="add">
          <ac:chgData name="Brett Taylor" userId="5beba016-8e12-47c6-855f-7c13a74b511d" providerId="ADAL" clId="{9026B751-2288-478E-9DE8-A85AA5BAB24E}" dt="2025-02-01T19:40:16.538" v="1644" actId="26606"/>
          <ac:spMkLst>
            <pc:docMk/>
            <pc:sldMk cId="4265467885" sldId="264"/>
            <ac:spMk id="8" creationId="{B6CDA21F-E7AF-4C75-8395-33F58D5B0E45}"/>
          </ac:spMkLst>
        </pc:spChg>
        <pc:spChg chg="add">
          <ac:chgData name="Brett Taylor" userId="5beba016-8e12-47c6-855f-7c13a74b511d" providerId="ADAL" clId="{9026B751-2288-478E-9DE8-A85AA5BAB24E}" dt="2025-02-01T19:40:16.538" v="1644" actId="26606"/>
          <ac:spMkLst>
            <pc:docMk/>
            <pc:sldMk cId="4265467885" sldId="264"/>
            <ac:spMk id="15" creationId="{D5B0017B-2ECA-49AF-B397-DC140825DF8D}"/>
          </ac:spMkLst>
        </pc:spChg>
        <pc:grpChg chg="add">
          <ac:chgData name="Brett Taylor" userId="5beba016-8e12-47c6-855f-7c13a74b511d" providerId="ADAL" clId="{9026B751-2288-478E-9DE8-A85AA5BAB24E}" dt="2025-02-01T19:40:16.538" v="1644" actId="26606"/>
          <ac:grpSpMkLst>
            <pc:docMk/>
            <pc:sldMk cId="4265467885" sldId="264"/>
            <ac:grpSpMk id="10" creationId="{AE1C45F0-260A-458C-96ED-C1F6D2151219}"/>
          </ac:grpSpMkLst>
        </pc:grpChg>
        <pc:cxnChg chg="add">
          <ac:chgData name="Brett Taylor" userId="5beba016-8e12-47c6-855f-7c13a74b511d" providerId="ADAL" clId="{9026B751-2288-478E-9DE8-A85AA5BAB24E}" dt="2025-02-01T19:40:16.538" v="1644" actId="26606"/>
          <ac:cxnSpMkLst>
            <pc:docMk/>
            <pc:sldMk cId="4265467885" sldId="264"/>
            <ac:cxnSpMk id="17" creationId="{6CF1BAF6-AD41-4082-B212-8A1F9A2E8779}"/>
          </ac:cxnSpMkLst>
        </pc:cxnChg>
      </pc:sldChg>
      <pc:sldChg chg="addSp modSp new mod setBg">
        <pc:chgData name="Brett Taylor" userId="5beba016-8e12-47c6-855f-7c13a74b511d" providerId="ADAL" clId="{9026B751-2288-478E-9DE8-A85AA5BAB24E}" dt="2025-02-01T19:40:19.870" v="1645" actId="26606"/>
        <pc:sldMkLst>
          <pc:docMk/>
          <pc:sldMk cId="136664225" sldId="265"/>
        </pc:sldMkLst>
        <pc:spChg chg="mod">
          <ac:chgData name="Brett Taylor" userId="5beba016-8e12-47c6-855f-7c13a74b511d" providerId="ADAL" clId="{9026B751-2288-478E-9DE8-A85AA5BAB24E}" dt="2025-02-01T19:40:19.870" v="1645" actId="26606"/>
          <ac:spMkLst>
            <pc:docMk/>
            <pc:sldMk cId="136664225" sldId="265"/>
            <ac:spMk id="2" creationId="{1A454358-DF7C-3E56-4649-F008746EEABE}"/>
          </ac:spMkLst>
        </pc:spChg>
        <pc:spChg chg="mod">
          <ac:chgData name="Brett Taylor" userId="5beba016-8e12-47c6-855f-7c13a74b511d" providerId="ADAL" clId="{9026B751-2288-478E-9DE8-A85AA5BAB24E}" dt="2025-02-01T19:40:19.870" v="1645" actId="26606"/>
          <ac:spMkLst>
            <pc:docMk/>
            <pc:sldMk cId="136664225" sldId="265"/>
            <ac:spMk id="3" creationId="{DCD1C395-5056-57E6-DE75-386703C77C4C}"/>
          </ac:spMkLst>
        </pc:spChg>
        <pc:spChg chg="add">
          <ac:chgData name="Brett Taylor" userId="5beba016-8e12-47c6-855f-7c13a74b511d" providerId="ADAL" clId="{9026B751-2288-478E-9DE8-A85AA5BAB24E}" dt="2025-02-01T19:40:19.870" v="1645" actId="26606"/>
          <ac:spMkLst>
            <pc:docMk/>
            <pc:sldMk cId="136664225" sldId="265"/>
            <ac:spMk id="8" creationId="{B6CDA21F-E7AF-4C75-8395-33F58D5B0E45}"/>
          </ac:spMkLst>
        </pc:spChg>
        <pc:spChg chg="add">
          <ac:chgData name="Brett Taylor" userId="5beba016-8e12-47c6-855f-7c13a74b511d" providerId="ADAL" clId="{9026B751-2288-478E-9DE8-A85AA5BAB24E}" dt="2025-02-01T19:40:19.870" v="1645" actId="26606"/>
          <ac:spMkLst>
            <pc:docMk/>
            <pc:sldMk cId="136664225" sldId="265"/>
            <ac:spMk id="15" creationId="{D5B0017B-2ECA-49AF-B397-DC140825DF8D}"/>
          </ac:spMkLst>
        </pc:spChg>
        <pc:grpChg chg="add">
          <ac:chgData name="Brett Taylor" userId="5beba016-8e12-47c6-855f-7c13a74b511d" providerId="ADAL" clId="{9026B751-2288-478E-9DE8-A85AA5BAB24E}" dt="2025-02-01T19:40:19.870" v="1645" actId="26606"/>
          <ac:grpSpMkLst>
            <pc:docMk/>
            <pc:sldMk cId="136664225" sldId="265"/>
            <ac:grpSpMk id="10" creationId="{AE1C45F0-260A-458C-96ED-C1F6D2151219}"/>
          </ac:grpSpMkLst>
        </pc:grpChg>
        <pc:cxnChg chg="add">
          <ac:chgData name="Brett Taylor" userId="5beba016-8e12-47c6-855f-7c13a74b511d" providerId="ADAL" clId="{9026B751-2288-478E-9DE8-A85AA5BAB24E}" dt="2025-02-01T19:40:19.870" v="1645" actId="26606"/>
          <ac:cxnSpMkLst>
            <pc:docMk/>
            <pc:sldMk cId="136664225" sldId="265"/>
            <ac:cxnSpMk id="17" creationId="{6CF1BAF6-AD41-4082-B212-8A1F9A2E8779}"/>
          </ac:cxnSpMkLst>
        </pc:cxnChg>
      </pc:sldChg>
      <pc:sldChg chg="addSp modSp new mod setBg">
        <pc:chgData name="Brett Taylor" userId="5beba016-8e12-47c6-855f-7c13a74b511d" providerId="ADAL" clId="{9026B751-2288-478E-9DE8-A85AA5BAB24E}" dt="2025-02-03T19:08:31.428" v="3120" actId="6549"/>
        <pc:sldMkLst>
          <pc:docMk/>
          <pc:sldMk cId="2359704079" sldId="266"/>
        </pc:sldMkLst>
        <pc:spChg chg="mod">
          <ac:chgData name="Brett Taylor" userId="5beba016-8e12-47c6-855f-7c13a74b511d" providerId="ADAL" clId="{9026B751-2288-478E-9DE8-A85AA5BAB24E}" dt="2025-02-03T18:25:47.484" v="2811" actId="26606"/>
          <ac:spMkLst>
            <pc:docMk/>
            <pc:sldMk cId="2359704079" sldId="266"/>
            <ac:spMk id="2" creationId="{81A088FA-C85A-EC4B-C261-EB5824FA0C76}"/>
          </ac:spMkLst>
        </pc:spChg>
        <pc:spChg chg="mod">
          <ac:chgData name="Brett Taylor" userId="5beba016-8e12-47c6-855f-7c13a74b511d" providerId="ADAL" clId="{9026B751-2288-478E-9DE8-A85AA5BAB24E}" dt="2025-02-03T19:08:31.428" v="3120" actId="6549"/>
          <ac:spMkLst>
            <pc:docMk/>
            <pc:sldMk cId="2359704079" sldId="266"/>
            <ac:spMk id="3" creationId="{44D60C6E-2990-C0BA-B69B-79C2F29DE052}"/>
          </ac:spMkLst>
        </pc:spChg>
        <pc:spChg chg="add">
          <ac:chgData name="Brett Taylor" userId="5beba016-8e12-47c6-855f-7c13a74b511d" providerId="ADAL" clId="{9026B751-2288-478E-9DE8-A85AA5BAB24E}" dt="2025-02-03T18:25:47.484" v="2811" actId="26606"/>
          <ac:spMkLst>
            <pc:docMk/>
            <pc:sldMk cId="2359704079" sldId="266"/>
            <ac:spMk id="8" creationId="{B6CDA21F-E7AF-4C75-8395-33F58D5B0E45}"/>
          </ac:spMkLst>
        </pc:spChg>
        <pc:spChg chg="add">
          <ac:chgData name="Brett Taylor" userId="5beba016-8e12-47c6-855f-7c13a74b511d" providerId="ADAL" clId="{9026B751-2288-478E-9DE8-A85AA5BAB24E}" dt="2025-02-03T18:25:47.484" v="2811" actId="26606"/>
          <ac:spMkLst>
            <pc:docMk/>
            <pc:sldMk cId="2359704079" sldId="266"/>
            <ac:spMk id="15" creationId="{D5B0017B-2ECA-49AF-B397-DC140825DF8D}"/>
          </ac:spMkLst>
        </pc:spChg>
        <pc:grpChg chg="add">
          <ac:chgData name="Brett Taylor" userId="5beba016-8e12-47c6-855f-7c13a74b511d" providerId="ADAL" clId="{9026B751-2288-478E-9DE8-A85AA5BAB24E}" dt="2025-02-03T18:25:47.484" v="2811" actId="26606"/>
          <ac:grpSpMkLst>
            <pc:docMk/>
            <pc:sldMk cId="2359704079" sldId="266"/>
            <ac:grpSpMk id="10" creationId="{AE1C45F0-260A-458C-96ED-C1F6D2151219}"/>
          </ac:grpSpMkLst>
        </pc:grpChg>
        <pc:cxnChg chg="add">
          <ac:chgData name="Brett Taylor" userId="5beba016-8e12-47c6-855f-7c13a74b511d" providerId="ADAL" clId="{9026B751-2288-478E-9DE8-A85AA5BAB24E}" dt="2025-02-03T18:25:47.484" v="2811" actId="26606"/>
          <ac:cxnSpMkLst>
            <pc:docMk/>
            <pc:sldMk cId="2359704079" sldId="266"/>
            <ac:cxnSpMk id="17" creationId="{6CF1BAF6-AD41-4082-B212-8A1F9A2E8779}"/>
          </ac:cxnSpMkLst>
        </pc:cxnChg>
      </pc:sldChg>
      <pc:sldChg chg="addSp delSp modSp new mod ord setBg addAnim delDesignElem chgLayout">
        <pc:chgData name="Brett Taylor" userId="5beba016-8e12-47c6-855f-7c13a74b511d" providerId="ADAL" clId="{9026B751-2288-478E-9DE8-A85AA5BAB24E}" dt="2025-02-03T18:32:26.972" v="3034"/>
        <pc:sldMkLst>
          <pc:docMk/>
          <pc:sldMk cId="2037023583" sldId="267"/>
        </pc:sldMkLst>
        <pc:spChg chg="del">
          <ac:chgData name="Brett Taylor" userId="5beba016-8e12-47c6-855f-7c13a74b511d" providerId="ADAL" clId="{9026B751-2288-478E-9DE8-A85AA5BAB24E}" dt="2025-02-03T18:30:40.514" v="2955" actId="478"/>
          <ac:spMkLst>
            <pc:docMk/>
            <pc:sldMk cId="2037023583" sldId="267"/>
            <ac:spMk id="2" creationId="{9D7D9E18-602C-E848-425B-2551EC00FD19}"/>
          </ac:spMkLst>
        </pc:spChg>
        <pc:spChg chg="mod ord">
          <ac:chgData name="Brett Taylor" userId="5beba016-8e12-47c6-855f-7c13a74b511d" providerId="ADAL" clId="{9026B751-2288-478E-9DE8-A85AA5BAB24E}" dt="2025-02-03T18:31:49.908" v="3032" actId="255"/>
          <ac:spMkLst>
            <pc:docMk/>
            <pc:sldMk cId="2037023583" sldId="267"/>
            <ac:spMk id="3" creationId="{C0A022BD-703F-9C34-CC2B-D5287FCAD59F}"/>
          </ac:spMkLst>
        </pc:spChg>
        <pc:spChg chg="add mod ord">
          <ac:chgData name="Brett Taylor" userId="5beba016-8e12-47c6-855f-7c13a74b511d" providerId="ADAL" clId="{9026B751-2288-478E-9DE8-A85AA5BAB24E}" dt="2025-02-03T18:31:39.871" v="3030" actId="26606"/>
          <ac:spMkLst>
            <pc:docMk/>
            <pc:sldMk cId="2037023583" sldId="267"/>
            <ac:spMk id="4" creationId="{9D4FF959-BA62-7AD8-AD3C-34254B5A4D20}"/>
          </ac:spMkLst>
        </pc:spChg>
        <pc:spChg chg="add del">
          <ac:chgData name="Brett Taylor" userId="5beba016-8e12-47c6-855f-7c13a74b511d" providerId="ADAL" clId="{9026B751-2288-478E-9DE8-A85AA5BAB24E}" dt="2025-02-03T18:30:53.383" v="2958" actId="26606"/>
          <ac:spMkLst>
            <pc:docMk/>
            <pc:sldMk cId="2037023583" sldId="267"/>
            <ac:spMk id="8" creationId="{B6CDA21F-E7AF-4C75-8395-33F58D5B0E45}"/>
          </ac:spMkLst>
        </pc:spChg>
        <pc:spChg chg="add">
          <ac:chgData name="Brett Taylor" userId="5beba016-8e12-47c6-855f-7c13a74b511d" providerId="ADAL" clId="{9026B751-2288-478E-9DE8-A85AA5BAB24E}" dt="2025-02-03T18:31:39.871" v="3030" actId="26606"/>
          <ac:spMkLst>
            <pc:docMk/>
            <pc:sldMk cId="2037023583" sldId="267"/>
            <ac:spMk id="9" creationId="{B6CDA21F-E7AF-4C75-8395-33F58D5B0E45}"/>
          </ac:spMkLst>
        </pc:spChg>
        <pc:spChg chg="add del">
          <ac:chgData name="Brett Taylor" userId="5beba016-8e12-47c6-855f-7c13a74b511d" providerId="ADAL" clId="{9026B751-2288-478E-9DE8-A85AA5BAB24E}" dt="2025-02-03T18:30:53.383" v="2958" actId="26606"/>
          <ac:spMkLst>
            <pc:docMk/>
            <pc:sldMk cId="2037023583" sldId="267"/>
            <ac:spMk id="15" creationId="{D5B0017B-2ECA-49AF-B397-DC140825DF8D}"/>
          </ac:spMkLst>
        </pc:spChg>
        <pc:spChg chg="add">
          <ac:chgData name="Brett Taylor" userId="5beba016-8e12-47c6-855f-7c13a74b511d" providerId="ADAL" clId="{9026B751-2288-478E-9DE8-A85AA5BAB24E}" dt="2025-02-03T18:31:39.871" v="3030" actId="26606"/>
          <ac:spMkLst>
            <pc:docMk/>
            <pc:sldMk cId="2037023583" sldId="267"/>
            <ac:spMk id="16" creationId="{D5B0017B-2ECA-49AF-B397-DC140825DF8D}"/>
          </ac:spMkLst>
        </pc:spChg>
        <pc:spChg chg="add del">
          <ac:chgData name="Brett Taylor" userId="5beba016-8e12-47c6-855f-7c13a74b511d" providerId="ADAL" clId="{9026B751-2288-478E-9DE8-A85AA5BAB24E}" dt="2025-02-03T18:31:04.968" v="2959" actId="700"/>
          <ac:spMkLst>
            <pc:docMk/>
            <pc:sldMk cId="2037023583" sldId="267"/>
            <ac:spMk id="22" creationId="{DBF61EA3-B236-439E-9C0B-340980D56BEE}"/>
          </ac:spMkLst>
        </pc:spChg>
        <pc:spChg chg="add del">
          <ac:chgData name="Brett Taylor" userId="5beba016-8e12-47c6-855f-7c13a74b511d" providerId="ADAL" clId="{9026B751-2288-478E-9DE8-A85AA5BAB24E}" dt="2025-02-03T18:31:04.968" v="2959" actId="700"/>
          <ac:spMkLst>
            <pc:docMk/>
            <pc:sldMk cId="2037023583" sldId="267"/>
            <ac:spMk id="28" creationId="{E659831F-0D9A-4C63-9EBB-8435B85A440F}"/>
          </ac:spMkLst>
        </pc:spChg>
        <pc:grpChg chg="add">
          <ac:chgData name="Brett Taylor" userId="5beba016-8e12-47c6-855f-7c13a74b511d" providerId="ADAL" clId="{9026B751-2288-478E-9DE8-A85AA5BAB24E}" dt="2025-02-03T18:31:39.871" v="3030" actId="26606"/>
          <ac:grpSpMkLst>
            <pc:docMk/>
            <pc:sldMk cId="2037023583" sldId="267"/>
            <ac:grpSpMk id="6" creationId="{AE1C45F0-260A-458C-96ED-C1F6D2151219}"/>
          </ac:grpSpMkLst>
        </pc:grpChg>
        <pc:grpChg chg="add del">
          <ac:chgData name="Brett Taylor" userId="5beba016-8e12-47c6-855f-7c13a74b511d" providerId="ADAL" clId="{9026B751-2288-478E-9DE8-A85AA5BAB24E}" dt="2025-02-03T18:30:53.383" v="2958" actId="26606"/>
          <ac:grpSpMkLst>
            <pc:docMk/>
            <pc:sldMk cId="2037023583" sldId="267"/>
            <ac:grpSpMk id="10" creationId="{AE1C45F0-260A-458C-96ED-C1F6D2151219}"/>
          </ac:grpSpMkLst>
        </pc:grpChg>
        <pc:grpChg chg="add del">
          <ac:chgData name="Brett Taylor" userId="5beba016-8e12-47c6-855f-7c13a74b511d" providerId="ADAL" clId="{9026B751-2288-478E-9DE8-A85AA5BAB24E}" dt="2025-02-03T18:31:04.968" v="2959" actId="700"/>
          <ac:grpSpMkLst>
            <pc:docMk/>
            <pc:sldMk cId="2037023583" sldId="267"/>
            <ac:grpSpMk id="24" creationId="{28FAF094-D087-493F-8DF9-A486C2D6BBAA}"/>
          </ac:grpSpMkLst>
        </pc:grpChg>
        <pc:cxnChg chg="add del">
          <ac:chgData name="Brett Taylor" userId="5beba016-8e12-47c6-855f-7c13a74b511d" providerId="ADAL" clId="{9026B751-2288-478E-9DE8-A85AA5BAB24E}" dt="2025-02-03T18:30:53.383" v="2958" actId="26606"/>
          <ac:cxnSpMkLst>
            <pc:docMk/>
            <pc:sldMk cId="2037023583" sldId="267"/>
            <ac:cxnSpMk id="17" creationId="{6CF1BAF6-AD41-4082-B212-8A1F9A2E8779}"/>
          </ac:cxnSpMkLst>
        </pc:cxnChg>
        <pc:cxnChg chg="add">
          <ac:chgData name="Brett Taylor" userId="5beba016-8e12-47c6-855f-7c13a74b511d" providerId="ADAL" clId="{9026B751-2288-478E-9DE8-A85AA5BAB24E}" dt="2025-02-03T18:31:39.871" v="3030" actId="26606"/>
          <ac:cxnSpMkLst>
            <pc:docMk/>
            <pc:sldMk cId="2037023583" sldId="267"/>
            <ac:cxnSpMk id="18" creationId="{6CF1BAF6-AD41-4082-B212-8A1F9A2E8779}"/>
          </ac:cxnSpMkLst>
        </pc:cxnChg>
      </pc:sldChg>
      <pc:sldChg chg="addSp delSp modSp new mod">
        <pc:chgData name="Brett Taylor" userId="5beba016-8e12-47c6-855f-7c13a74b511d" providerId="ADAL" clId="{9026B751-2288-478E-9DE8-A85AA5BAB24E}" dt="2025-02-03T19:07:50.648" v="3119" actId="115"/>
        <pc:sldMkLst>
          <pc:docMk/>
          <pc:sldMk cId="1652199102" sldId="268"/>
        </pc:sldMkLst>
        <pc:spChg chg="add del">
          <ac:chgData name="Brett Taylor" userId="5beba016-8e12-47c6-855f-7c13a74b511d" providerId="ADAL" clId="{9026B751-2288-478E-9DE8-A85AA5BAB24E}" dt="2025-02-03T18:56:51.364" v="3037" actId="22"/>
          <ac:spMkLst>
            <pc:docMk/>
            <pc:sldMk cId="1652199102" sldId="268"/>
            <ac:spMk id="3" creationId="{521CBC69-60CD-EFB5-3774-596E465A9705}"/>
          </ac:spMkLst>
        </pc:spChg>
        <pc:spChg chg="add 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7" creationId="{3DDFFC36-E46C-98C0-7586-4550E35D00C7}"/>
          </ac:spMkLst>
        </pc:spChg>
        <pc:spChg chg="add 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8" creationId="{4C52F17F-550F-D3F7-417B-A9A5585C3388}"/>
          </ac:spMkLst>
        </pc:spChg>
        <pc:spChg chg="add 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9" creationId="{C694CABF-77C5-4D16-539C-ACB48B0125EB}"/>
          </ac:spMkLst>
        </pc:spChg>
        <pc:spChg chg="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11" creationId="{029A32EE-0DBE-3E37-2F91-1AAC61B0CB0A}"/>
          </ac:spMkLst>
        </pc:spChg>
        <pc:spChg chg="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12" creationId="{C4587C77-1FDD-A66B-B341-FC7C004032B7}"/>
          </ac:spMkLst>
        </pc:spChg>
        <pc:spChg chg="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14" creationId="{2ACB6827-88B4-3A3E-AD82-F40F1C9EDCF9}"/>
          </ac:spMkLst>
        </pc:spChg>
        <pc:spChg chg="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15" creationId="{F45B6738-23F2-7E27-9645-3EA81F400A1C}"/>
          </ac:spMkLst>
        </pc:spChg>
        <pc:spChg chg="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17" creationId="{AA026BEE-FB4A-C2E4-7F16-9D40820FFD55}"/>
          </ac:spMkLst>
        </pc:spChg>
        <pc:spChg chg="mod">
          <ac:chgData name="Brett Taylor" userId="5beba016-8e12-47c6-855f-7c13a74b511d" providerId="ADAL" clId="{9026B751-2288-478E-9DE8-A85AA5BAB24E}" dt="2025-02-03T19:06:02.586" v="3115" actId="2711"/>
          <ac:spMkLst>
            <pc:docMk/>
            <pc:sldMk cId="1652199102" sldId="268"/>
            <ac:spMk id="18" creationId="{8441E087-7527-84F9-9BF5-EA3DF3DB34A3}"/>
          </ac:spMkLst>
        </pc:spChg>
        <pc:spChg chg="add mod">
          <ac:chgData name="Brett Taylor" userId="5beba016-8e12-47c6-855f-7c13a74b511d" providerId="ADAL" clId="{9026B751-2288-478E-9DE8-A85AA5BAB24E}" dt="2025-02-03T19:05:53.371" v="3114" actId="1076"/>
          <ac:spMkLst>
            <pc:docMk/>
            <pc:sldMk cId="1652199102" sldId="268"/>
            <ac:spMk id="19" creationId="{C02A0E0B-645A-20E1-917E-D887111B148D}"/>
          </ac:spMkLst>
        </pc:spChg>
        <pc:grpChg chg="add mod">
          <ac:chgData name="Brett Taylor" userId="5beba016-8e12-47c6-855f-7c13a74b511d" providerId="ADAL" clId="{9026B751-2288-478E-9DE8-A85AA5BAB24E}" dt="2025-02-03T19:04:37.765" v="3072" actId="1076"/>
          <ac:grpSpMkLst>
            <pc:docMk/>
            <pc:sldMk cId="1652199102" sldId="268"/>
            <ac:grpSpMk id="10" creationId="{06CDFE65-C037-4D72-D50E-AF36A09CD194}"/>
          </ac:grpSpMkLst>
        </pc:grpChg>
        <pc:grpChg chg="add mod">
          <ac:chgData name="Brett Taylor" userId="5beba016-8e12-47c6-855f-7c13a74b511d" providerId="ADAL" clId="{9026B751-2288-478E-9DE8-A85AA5BAB24E}" dt="2025-02-03T19:04:51.126" v="3074" actId="1076"/>
          <ac:grpSpMkLst>
            <pc:docMk/>
            <pc:sldMk cId="1652199102" sldId="268"/>
            <ac:grpSpMk id="13" creationId="{B2B9B22F-4604-0637-7853-F314EBADD43C}"/>
          </ac:grpSpMkLst>
        </pc:grpChg>
        <pc:grpChg chg="add mod">
          <ac:chgData name="Brett Taylor" userId="5beba016-8e12-47c6-855f-7c13a74b511d" providerId="ADAL" clId="{9026B751-2288-478E-9DE8-A85AA5BAB24E}" dt="2025-02-03T19:04:44.349" v="3073" actId="1076"/>
          <ac:grpSpMkLst>
            <pc:docMk/>
            <pc:sldMk cId="1652199102" sldId="268"/>
            <ac:grpSpMk id="16" creationId="{C14FE243-F0AD-277D-3069-281885EB6392}"/>
          </ac:grpSpMkLst>
        </pc:grpChg>
        <pc:graphicFrameChg chg="add mod modGraphic">
          <ac:chgData name="Brett Taylor" userId="5beba016-8e12-47c6-855f-7c13a74b511d" providerId="ADAL" clId="{9026B751-2288-478E-9DE8-A85AA5BAB24E}" dt="2025-02-03T19:07:50.648" v="3119" actId="115"/>
          <ac:graphicFrameMkLst>
            <pc:docMk/>
            <pc:sldMk cId="1652199102" sldId="268"/>
            <ac:graphicFrameMk id="6" creationId="{47FCF05B-341B-31EA-CCB8-04ED1822AF83}"/>
          </ac:graphicFrameMkLst>
        </pc:graphicFrameChg>
        <pc:picChg chg="add del mod">
          <ac:chgData name="Brett Taylor" userId="5beba016-8e12-47c6-855f-7c13a74b511d" providerId="ADAL" clId="{9026B751-2288-478E-9DE8-A85AA5BAB24E}" dt="2025-02-03T18:59:39.894" v="3041" actId="478"/>
          <ac:picMkLst>
            <pc:docMk/>
            <pc:sldMk cId="1652199102" sldId="268"/>
            <ac:picMk id="5" creationId="{B69F0268-6E0F-095C-0A4A-C7D38BDFB2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23E1-1D56-CA81-885C-70430F5E5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F036B-EEC7-72AB-05C7-7A749299B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7D5AD-28D7-282E-F3B8-0364E6B6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9FFD-5A5D-AB9D-9C5A-F41FD3B9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114D-90A8-AB07-90C9-367D7CC1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010F-24A6-9984-7BB2-4945A12F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1E8BC-A562-70DA-5E39-AA3B3EC8F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5D915-A72C-1E3A-3E04-F3D99B02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8CD43-0E0C-7016-5849-26CBC67E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05A1-9750-E4AB-9944-02A1A333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CD4C4-23BB-3BA3-A57C-59931A2D6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5C0C8-D7D9-A3D2-2ACB-BA7AEF966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B12F9-374E-7B50-60F3-387A4E97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20BF-9AA6-16BA-47FC-065CBC99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A98E-7542-119C-38AD-BA6E7049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E0C3-071C-271C-6F18-33E76BAF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DE91-97B8-D8BB-6A8E-F2A65698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95020-D09F-26F4-B48E-39164ECB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F780D-FA1C-9E8D-EB32-0974E1A3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456D-ABCA-A481-EC3B-7C7B198E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8192-09ED-6930-4902-B565B418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907AA-20B4-A11C-0295-5FABD79D2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23939-C04A-2D79-9C7C-ED5B83F9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0DEF-D6C1-AF05-D194-47D0EB00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834A-429B-AFF6-4DF6-289A1FE6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1400-51EC-AC73-ADBF-F076379F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E00F-153B-9C04-2588-25B36E56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4D70-67C8-08F9-4B8B-54A7326D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353A0-7FA4-9094-7489-20B8BC55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9A51E-57A2-5452-E6B7-75D2ACD4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43436-485A-2EE9-74A3-9F2D8724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B0C9-D2F1-7856-9228-6E445CB4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8AC23-AD18-6FCD-0814-B69C50DC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8B3D2-EFD3-2747-6455-54ECC619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E082-2D6A-FA1E-B9DF-FED228750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581AA-245C-EF32-0681-DD8328502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6EE2E-DCBE-A9BE-E8F6-B9E8A82C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39BD6-8CEB-1FFD-E09E-F44CA232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E1157-C11E-1515-4A6D-75E068D9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90F3-9376-1D10-EFD9-53B7F554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8FE5-D05D-4C14-F18A-044A6A86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16D5A-5BDC-7077-B350-44DE0610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25229-3121-C6E2-433A-43D21C0E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D068D-7A1B-B7EF-432A-19C10BC1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9EFB5-EE6E-577F-FC9C-5F7F8CA3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3027-27E4-9663-A495-6161A346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C5E5-A529-6EA6-30EF-A7379232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EA21-55A9-A9DC-2749-AEAEF171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F6BF7-F34F-BA2E-EC44-4C14F92E1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0C95A-AE0C-7161-0915-83DFDD02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4B41B-C50C-7610-C899-05285AE5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17BC0-B491-C183-AE27-AA164AE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73EA-3133-8DB7-54E3-8A7EF3A1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DCAD4-52B3-79FA-8BC7-9500F0519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0EF0E-272A-7013-90B9-020D6376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D2B80-77F2-0569-6969-D9C84418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67FFE-ACCD-660B-FA79-4B9CD6EA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115F6-3033-1A87-B4A8-DDA335D4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4CD88-34C2-1684-A043-ADC30920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7D76C-787D-F04A-3DEE-BDE0A2E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466EF-B07C-C83B-A6CF-8FBD1E92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14230-733C-4BEF-A03F-478229174EF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9920B-1A28-CA34-4461-A5E42D509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1E0B-F6E5-8C1A-5BFA-91049A0E0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C75776-851F-4229-9AF4-C32725946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2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1459B-FE28-A890-7CA7-7036584D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21B2E9-2D7C-723E-3792-FD5DF4F1B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47778"/>
              </p:ext>
            </p:extLst>
          </p:nvPr>
        </p:nvGraphicFramePr>
        <p:xfrm>
          <a:off x="3137529" y="505492"/>
          <a:ext cx="5916942" cy="5847016"/>
        </p:xfrm>
        <a:graphic>
          <a:graphicData uri="http://schemas.openxmlformats.org/drawingml/2006/table">
            <a:tbl>
              <a:tblPr/>
              <a:tblGrid>
                <a:gridCol w="3043749">
                  <a:extLst>
                    <a:ext uri="{9D8B030D-6E8A-4147-A177-3AD203B41FA5}">
                      <a16:colId xmlns:a16="http://schemas.microsoft.com/office/drawing/2014/main" val="3010311066"/>
                    </a:ext>
                  </a:extLst>
                </a:gridCol>
                <a:gridCol w="1430036">
                  <a:extLst>
                    <a:ext uri="{9D8B030D-6E8A-4147-A177-3AD203B41FA5}">
                      <a16:colId xmlns:a16="http://schemas.microsoft.com/office/drawing/2014/main" val="167130117"/>
                    </a:ext>
                  </a:extLst>
                </a:gridCol>
                <a:gridCol w="1443157">
                  <a:extLst>
                    <a:ext uri="{9D8B030D-6E8A-4147-A177-3AD203B41FA5}">
                      <a16:colId xmlns:a16="http://schemas.microsoft.com/office/drawing/2014/main" val="2599072052"/>
                    </a:ext>
                  </a:extLst>
                </a:gridCol>
              </a:tblGrid>
              <a:tr h="2055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City of Wilmington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49611"/>
                  </a:ext>
                </a:extLst>
              </a:tr>
              <a:tr h="2055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 / Sewer Fund Balance Sheet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43006"/>
                  </a:ext>
                </a:extLst>
              </a:tr>
              <a:tr h="2055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30-Jun-24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227181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2024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2023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57746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Assets: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817200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Cash and Cash Equivalents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15,196,688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23,849,091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105770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Accounts Receivables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19,947,238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21,217,770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17821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Prepaid Items and Other Assets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705,567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-  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497622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Due To/ From Other Govt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60,468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732,226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44174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Restricted Cash and Investments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10,184,597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16,153,523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245964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Pension Asset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396,046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290,322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433034"/>
                  </a:ext>
                </a:extLst>
              </a:tr>
              <a:tr h="236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Capital Assets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387,822,552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371,260,434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429327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Assets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434,313,156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433,503,366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840599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769446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Deferred Inflow / Outflows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1,153,299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2,429,913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44049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016076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 Liabilities: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35,602,446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25,343,100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598495"/>
                  </a:ext>
                </a:extLst>
              </a:tr>
              <a:tr h="236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Noncurrent Liablities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187,776,614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203,538,385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234737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Liabilities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223,379,060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228,881,485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640086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357967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Deferred Amounts on Pensions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288,009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115,983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262419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320175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Position: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626490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Investments in Capital Assets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189,371,480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172,761,005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7734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Operation and Maintenance Reserve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15,331,392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15,663,630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94351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 Stabilization Reserve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6,700,468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18,220,854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147408"/>
                  </a:ext>
                </a:extLst>
              </a:tr>
              <a:tr h="236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Restricted Asset (Pension)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396,046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290,322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000512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Net Position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211,799,386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206,935,811 </a:t>
                      </a:r>
                    </a:p>
                  </a:txBody>
                  <a:tcPr marL="7647" marR="7647" marT="7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35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78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06D648-8375-06FA-1EB1-698530E12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25551"/>
              </p:ext>
            </p:extLst>
          </p:nvPr>
        </p:nvGraphicFramePr>
        <p:xfrm>
          <a:off x="2516957" y="120242"/>
          <a:ext cx="6061437" cy="6082584"/>
        </p:xfrm>
        <a:graphic>
          <a:graphicData uri="http://schemas.openxmlformats.org/drawingml/2006/table">
            <a:tbl>
              <a:tblPr/>
              <a:tblGrid>
                <a:gridCol w="252145">
                  <a:extLst>
                    <a:ext uri="{9D8B030D-6E8A-4147-A177-3AD203B41FA5}">
                      <a16:colId xmlns:a16="http://schemas.microsoft.com/office/drawing/2014/main" val="414842339"/>
                    </a:ext>
                  </a:extLst>
                </a:gridCol>
                <a:gridCol w="3751633">
                  <a:extLst>
                    <a:ext uri="{9D8B030D-6E8A-4147-A177-3AD203B41FA5}">
                      <a16:colId xmlns:a16="http://schemas.microsoft.com/office/drawing/2014/main" val="1740492477"/>
                    </a:ext>
                  </a:extLst>
                </a:gridCol>
                <a:gridCol w="1177173">
                  <a:extLst>
                    <a:ext uri="{9D8B030D-6E8A-4147-A177-3AD203B41FA5}">
                      <a16:colId xmlns:a16="http://schemas.microsoft.com/office/drawing/2014/main" val="2449361993"/>
                    </a:ext>
                  </a:extLst>
                </a:gridCol>
                <a:gridCol w="880486">
                  <a:extLst>
                    <a:ext uri="{9D8B030D-6E8A-4147-A177-3AD203B41FA5}">
                      <a16:colId xmlns:a16="http://schemas.microsoft.com/office/drawing/2014/main" val="4050367941"/>
                    </a:ext>
                  </a:extLst>
                </a:gridCol>
              </a:tblGrid>
              <a:tr h="1715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City of Wilmington, Delaware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30029"/>
                  </a:ext>
                </a:extLst>
              </a:tr>
              <a:tr h="1715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Statement of Revenues, Expenses, and Changes in Net Position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85912"/>
                  </a:ext>
                </a:extLst>
              </a:tr>
              <a:tr h="1715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the Year Ended June 30, 2024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8166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2024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2023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032781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 Revenues: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190814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Sewer Charges for New Castle County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18,841,058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22,616,476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38122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 &amp; Sewer Charges for Direct Users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68,936,761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64,076,779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46851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Charges for Services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55,086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47,632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293919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Employee Contributions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059262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1,402,079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4,287,836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556422"/>
                  </a:ext>
                </a:extLst>
              </a:tr>
              <a:tr h="1973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Government Grants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50,000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29144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Operating Revenues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89,284,984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91,028,723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017883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697352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 Revenues: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931909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 Services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12,195,401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11,283,152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580071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Materials, Supplies and Contracted Services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56,497,920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49,868,924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69975"/>
                  </a:ext>
                </a:extLst>
              </a:tr>
              <a:tr h="1973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Depreciation and Amortization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11,204,573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10,916,346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728665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operating expenses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79,897,894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72,068,422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39859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931138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 Income (loss)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9,387,090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18,960,301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22469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97537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Non-Operating Revenues: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29219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Investment Earnings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275317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Interest Expense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(5,437,407)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(4,940,445)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264006"/>
                  </a:ext>
                </a:extLst>
              </a:tr>
              <a:tr h="1973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Gain on Sale of Assets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756780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Non-Operating Revenues (Expenses)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(5,437,407)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(4,940,445)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55903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083561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Income (Loss) Before Capital Grants and Contributions and Transfers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3,949,683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14,019,856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970892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Capital Grants and Contributions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913,892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1,072,621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717063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Transfers In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-  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375876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928128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 in net position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4,863,575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15,092,477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791105"/>
                  </a:ext>
                </a:extLst>
              </a:tr>
              <a:tr h="1715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38468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Net Position - Beginning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206,935,811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191,843,334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379747"/>
                  </a:ext>
                </a:extLst>
              </a:tr>
              <a:tr h="171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Net Position - Ending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211,799,386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206,935,811 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26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4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4FF959-BA62-7AD8-AD3C-34254B5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FY 2024 Annual Comprehensive Financial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22BD-703F-9C34-CC2B-D5287FCA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Questions?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6A797-A770-5523-D5BF-1477FB79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Highlights of the FY 2024 Annual Comprehensive Financial Report (ACFR)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2BF8-3E75-E936-05FF-FDA9ED83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600" dirty="0"/>
              <a:t>Covers the period of July 1, 2023 to June 30, 2024</a:t>
            </a:r>
          </a:p>
          <a:p>
            <a:r>
              <a:rPr lang="en-US" sz="2600" dirty="0"/>
              <a:t>Comprised of all Governmental Units, including:</a:t>
            </a:r>
          </a:p>
          <a:p>
            <a:pPr lvl="1"/>
            <a:r>
              <a:rPr lang="en-US" sz="2600" dirty="0"/>
              <a:t>General Fund</a:t>
            </a:r>
          </a:p>
          <a:p>
            <a:pPr lvl="1"/>
            <a:r>
              <a:rPr lang="en-US" sz="2600" dirty="0"/>
              <a:t>Water Sewer Fund</a:t>
            </a:r>
          </a:p>
          <a:p>
            <a:pPr lvl="1"/>
            <a:r>
              <a:rPr lang="en-US" sz="2600" dirty="0"/>
              <a:t>Capital accounts</a:t>
            </a:r>
          </a:p>
          <a:p>
            <a:pPr lvl="1"/>
            <a:r>
              <a:rPr lang="en-US" sz="2600" dirty="0"/>
              <a:t>State and federal grants</a:t>
            </a:r>
          </a:p>
          <a:p>
            <a:pPr lvl="1"/>
            <a:r>
              <a:rPr lang="en-US" sz="2600" dirty="0"/>
              <a:t>Component units for the City</a:t>
            </a:r>
          </a:p>
          <a:p>
            <a:pPr lvl="1"/>
            <a:r>
              <a:rPr lang="en-US" sz="2600" dirty="0"/>
              <a:t>Pension Funds</a:t>
            </a:r>
          </a:p>
          <a:p>
            <a:r>
              <a:rPr lang="en-US" sz="2600" dirty="0"/>
              <a:t>Notes and Statistical Information included</a:t>
            </a:r>
          </a:p>
          <a:p>
            <a:r>
              <a:rPr lang="en-US" sz="2600" dirty="0"/>
              <a:t>The Annual Financial Statements are a “snapshot in time” </a:t>
            </a:r>
          </a:p>
          <a:p>
            <a:endParaRPr lang="en-US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1294E-5E8A-638D-8F56-1F646B8F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Highlights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26FE-DB46-B617-51A7-27878C86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200" dirty="0"/>
              <a:t>General Fund </a:t>
            </a:r>
            <a:r>
              <a:rPr lang="en-US" sz="2200" dirty="0" err="1"/>
              <a:t>Fund</a:t>
            </a:r>
            <a:r>
              <a:rPr lang="en-US" sz="2200" dirty="0"/>
              <a:t> Balance</a:t>
            </a:r>
          </a:p>
          <a:p>
            <a:pPr lvl="1"/>
            <a:r>
              <a:rPr lang="en-US" sz="2200" dirty="0"/>
              <a:t>Total Fund Balance - $110.3 m, up $15.3 m from FY 2023</a:t>
            </a:r>
          </a:p>
          <a:p>
            <a:pPr lvl="1"/>
            <a:r>
              <a:rPr lang="en-US" sz="2200" dirty="0"/>
              <a:t>Budget Reserve Account - $19.4 m</a:t>
            </a:r>
          </a:p>
          <a:p>
            <a:pPr lvl="1"/>
            <a:r>
              <a:rPr lang="en-US" sz="2200" dirty="0"/>
              <a:t>Tax Stabilization Fund - $86.9 m</a:t>
            </a:r>
          </a:p>
          <a:p>
            <a:pPr lvl="1"/>
            <a:r>
              <a:rPr lang="en-US" sz="2200" dirty="0"/>
              <a:t>Accounts Receivable - $29.4 m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General Fund Revenues - $204.0 m</a:t>
            </a:r>
          </a:p>
          <a:p>
            <a:pPr marL="0" indent="0">
              <a:buNone/>
            </a:pPr>
            <a:r>
              <a:rPr lang="en-US" sz="2200" dirty="0"/>
              <a:t>General Fund Expenditures - $182.4 m</a:t>
            </a:r>
          </a:p>
          <a:p>
            <a:pPr marL="0" indent="0">
              <a:buNone/>
            </a:pPr>
            <a:r>
              <a:rPr lang="en-US" sz="2200" dirty="0"/>
              <a:t>Surplus - $21.6 m</a:t>
            </a:r>
          </a:p>
          <a:p>
            <a:pPr marL="0" indent="0">
              <a:buNone/>
            </a:pPr>
            <a:r>
              <a:rPr lang="en-US" sz="2200" dirty="0"/>
              <a:t>Transfer out – ($6.3 m) (mainly to City Fest, Land Bank, Neighborhood Stabilization and OED)</a:t>
            </a:r>
          </a:p>
          <a:p>
            <a:pPr marL="0" indent="0">
              <a:buNone/>
            </a:pPr>
            <a:r>
              <a:rPr lang="en-US" sz="2200" dirty="0"/>
              <a:t>Net surplus - $15.3 m</a:t>
            </a:r>
          </a:p>
          <a:p>
            <a:pPr marL="0" indent="0">
              <a:buNone/>
            </a:pPr>
            <a:endParaRPr lang="en-US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088FA-C85A-EC4B-C261-EB5824F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Highlights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0C6E-2990-C0BA-B69B-79C2F29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3"/>
            <a:ext cx="9941319" cy="363760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Keep in mind:</a:t>
            </a:r>
          </a:p>
          <a:p>
            <a:pPr lvl="1"/>
            <a:r>
              <a:rPr lang="en-US" sz="1700" dirty="0"/>
              <a:t>The City received over $17 million in Bond Bill proceeds in FY 2024</a:t>
            </a:r>
          </a:p>
          <a:p>
            <a:pPr lvl="1"/>
            <a:r>
              <a:rPr lang="en-US" sz="1700" dirty="0"/>
              <a:t>They are treated as General Fund revenues</a:t>
            </a:r>
          </a:p>
          <a:p>
            <a:pPr lvl="1"/>
            <a:r>
              <a:rPr lang="en-US" sz="1700" dirty="0"/>
              <a:t>These funds are specifically allocated to community groups and projects</a:t>
            </a:r>
          </a:p>
          <a:p>
            <a:pPr lvl="1"/>
            <a:r>
              <a:rPr lang="en-US" sz="1700" dirty="0"/>
              <a:t>Unspent funds are part of cash and other Investments 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The fund balance is comprised of several assets, including accounts receivable (payments owed by customers)</a:t>
            </a:r>
          </a:p>
          <a:p>
            <a:pPr lvl="1"/>
            <a:r>
              <a:rPr lang="en-US" sz="1700" dirty="0"/>
              <a:t>Accounts receivable assets are not necessarily liquid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0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2DE0F-FE2D-5BAC-39CE-E0133D1D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Highlights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BF26-6C9B-61CC-AD1D-F792F350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62" y="2704014"/>
            <a:ext cx="9941319" cy="354003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/>
              <a:t>Water Sewer Fund Net Position (Fund Balance) - $211.8 m</a:t>
            </a:r>
          </a:p>
          <a:p>
            <a:r>
              <a:rPr lang="en-US" sz="2000" dirty="0"/>
              <a:t>Net Investments in Capital Assets - $189.4 m</a:t>
            </a:r>
          </a:p>
          <a:p>
            <a:r>
              <a:rPr lang="en-US" sz="2000" dirty="0"/>
              <a:t>Operations and Maintenance Reserve - $15.3 m</a:t>
            </a:r>
          </a:p>
          <a:p>
            <a:r>
              <a:rPr lang="en-US" sz="2000" dirty="0"/>
              <a:t>Rate Stabilization Reserve - $6.7 m</a:t>
            </a:r>
          </a:p>
          <a:p>
            <a:endParaRPr lang="en-US" sz="2000" dirty="0"/>
          </a:p>
          <a:p>
            <a:r>
              <a:rPr lang="en-US" sz="2000" dirty="0"/>
              <a:t>Water Sewer Fund Revenues - $89.3 m</a:t>
            </a:r>
          </a:p>
          <a:p>
            <a:r>
              <a:rPr lang="en-US" sz="2000" dirty="0"/>
              <a:t>Water Sewer Fund Expenditures - $79.9 m</a:t>
            </a:r>
          </a:p>
          <a:p>
            <a:r>
              <a:rPr lang="en-US" sz="2000" dirty="0"/>
              <a:t>Net Interest Expense – ($5.4 m)</a:t>
            </a:r>
          </a:p>
          <a:p>
            <a:r>
              <a:rPr lang="en-US" sz="2000" dirty="0"/>
              <a:t>Capital Grants - $0.9 m</a:t>
            </a:r>
          </a:p>
          <a:p>
            <a:r>
              <a:rPr lang="en-US" sz="2000" dirty="0"/>
              <a:t>Surplus of $4.9 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54358-DF7C-3E56-4649-F008746E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Highlights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C395-5056-57E6-DE75-386703C7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Pension Fiduciary Fund</a:t>
            </a:r>
          </a:p>
          <a:p>
            <a:pPr lvl="1"/>
            <a:r>
              <a:rPr lang="en-US" dirty="0"/>
              <a:t>Net Position Pensions - $294.6 m</a:t>
            </a:r>
          </a:p>
          <a:p>
            <a:pPr lvl="1"/>
            <a:r>
              <a:rPr lang="en-US" dirty="0"/>
              <a:t>Net Position OPEB - $41.1 m</a:t>
            </a:r>
          </a:p>
          <a:p>
            <a:pPr lvl="1"/>
            <a:r>
              <a:rPr lang="en-US" dirty="0"/>
              <a:t>Investment Income Earned - $38.2 m</a:t>
            </a:r>
          </a:p>
          <a:p>
            <a:pPr lvl="1"/>
            <a:r>
              <a:rPr lang="en-US" dirty="0"/>
              <a:t>Fully Funded Pension Liability slated for 2032</a:t>
            </a:r>
          </a:p>
          <a:p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7FCF05B-341B-31EA-CCB8-04ED1822A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07198"/>
              </p:ext>
            </p:extLst>
          </p:nvPr>
        </p:nvGraphicFramePr>
        <p:xfrm>
          <a:off x="2158736" y="1574277"/>
          <a:ext cx="9030877" cy="4751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18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18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8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318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4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2024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4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2023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4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2024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4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2023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4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2024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2023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+mj-lt"/>
                          <a:cs typeface="Times New Roman"/>
                        </a:rPr>
                        <a:t>Current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+mj-lt"/>
                          <a:cs typeface="Times New Roman"/>
                        </a:rPr>
                        <a:t>and</a:t>
                      </a:r>
                      <a:r>
                        <a:rPr sz="11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+mj-lt"/>
                          <a:cs typeface="Times New Roman"/>
                        </a:rPr>
                        <a:t>other</a:t>
                      </a:r>
                      <a:r>
                        <a:rPr sz="1100" spc="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assets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207,535,025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778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204,542,433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778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55904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51,329,934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778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65,374,993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778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258,864,959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778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55904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269,917,426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778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28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20" dirty="0">
                          <a:latin typeface="+mj-lt"/>
                          <a:cs typeface="Times New Roman"/>
                        </a:rPr>
                        <a:t>Capital</a:t>
                      </a:r>
                      <a:r>
                        <a:rPr sz="1100" spc="1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assets(net)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234,498,626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223,913,545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90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387,824,098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90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371,631,050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622,322,724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595,544,595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Total</a:t>
                      </a:r>
                      <a:r>
                        <a:rPr sz="1100" b="1" spc="-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+mj-lt"/>
                          <a:cs typeface="Times New Roman"/>
                        </a:rPr>
                        <a:t>Assets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442,033,651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65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428,455,978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65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439,154,032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565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437,006,043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65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881,187,683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65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865,462,021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65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+mj-lt"/>
                          <a:cs typeface="Times New Roman"/>
                        </a:rPr>
                        <a:t>Deferred</a:t>
                      </a:r>
                      <a:r>
                        <a:rPr sz="1100" spc="1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+mj-lt"/>
                          <a:cs typeface="Times New Roman"/>
                        </a:rPr>
                        <a:t>outflows</a:t>
                      </a:r>
                      <a:r>
                        <a:rPr sz="1100" spc="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of</a:t>
                      </a:r>
                      <a:r>
                        <a:rPr sz="11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resources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34,179,440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41,812,538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95275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1,153,299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31496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2,429,913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35,332,739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95275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44,242,451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+mj-lt"/>
                          <a:cs typeface="Times New Roman"/>
                        </a:rPr>
                        <a:t>Long-</a:t>
                      </a:r>
                      <a:r>
                        <a:rPr sz="1100" spc="-20" dirty="0">
                          <a:latin typeface="+mj-lt"/>
                          <a:cs typeface="Times New Roman"/>
                        </a:rPr>
                        <a:t>term</a:t>
                      </a:r>
                      <a:r>
                        <a:rPr sz="11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liabilities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212,010,882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239,993,165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16535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206,269,889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213,114,931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418,280,771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55904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453,108,096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8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20" dirty="0">
                          <a:latin typeface="+mj-lt"/>
                          <a:cs typeface="Times New Roman"/>
                        </a:rPr>
                        <a:t>Other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Liablilities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49,067,096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58,016,369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19,383,707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17,049,680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68,450,803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75,066,049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1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Total</a:t>
                      </a:r>
                      <a:r>
                        <a:rPr sz="1100" b="1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+mj-lt"/>
                          <a:cs typeface="Times New Roman"/>
                        </a:rPr>
                        <a:t>Liabilities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261,077,978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628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298,009,534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628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225,653,596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628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230,164,611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628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486,731,574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628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528,174,145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628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+mj-lt"/>
                          <a:cs typeface="Times New Roman"/>
                        </a:rPr>
                        <a:t>Deferred</a:t>
                      </a:r>
                      <a:r>
                        <a:rPr sz="1100" spc="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+mj-lt"/>
                          <a:cs typeface="Times New Roman"/>
                        </a:rPr>
                        <a:t>inflows</a:t>
                      </a:r>
                      <a:r>
                        <a:rPr sz="1100" spc="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of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resources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13,805,177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15,105,101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35433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288,009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374015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115,983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7559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14,093,186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  <a:tabLst>
                          <a:tab pos="295275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15,221,084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Net</a:t>
                      </a:r>
                      <a:r>
                        <a:rPr sz="1100" b="1" spc="-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+mj-lt"/>
                          <a:cs typeface="Times New Roman"/>
                        </a:rPr>
                        <a:t>Position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005">
                <a:tc>
                  <a:txBody>
                    <a:bodyPr/>
                    <a:lstStyle/>
                    <a:p>
                      <a:pPr marL="19050" marR="299720">
                        <a:lnSpc>
                          <a:spcPct val="112000"/>
                        </a:lnSpc>
                        <a:spcBef>
                          <a:spcPts val="55"/>
                        </a:spcBef>
                      </a:pPr>
                      <a:r>
                        <a:rPr sz="1100" spc="-20" dirty="0">
                          <a:latin typeface="+mj-lt"/>
                          <a:cs typeface="Times New Roman"/>
                        </a:rPr>
                        <a:t>Net</a:t>
                      </a:r>
                      <a:r>
                        <a:rPr sz="11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+mj-lt"/>
                          <a:cs typeface="Times New Roman"/>
                        </a:rPr>
                        <a:t>Investment</a:t>
                      </a:r>
                      <a:r>
                        <a:rPr sz="11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in</a:t>
                      </a:r>
                      <a:r>
                        <a:rPr sz="11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Capital</a:t>
                      </a:r>
                      <a:r>
                        <a:rPr sz="1100" spc="50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Assets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137,494,516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124,509,390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189,372,229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172,764,750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326,866,745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  <a:p>
                      <a:pPr marR="508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297,274,140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Restricted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16,125,208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16,950,418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22,476,264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34,248,984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38,601,472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51,199,402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708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" dirty="0">
                          <a:latin typeface="+mj-lt"/>
                          <a:cs typeface="Times New Roman"/>
                        </a:rPr>
                        <a:t>Unrestricted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u="none" spc="-10" dirty="0">
                          <a:latin typeface="+mj-lt"/>
                          <a:cs typeface="Times New Roman"/>
                        </a:rPr>
                        <a:t>47,710,212</a:t>
                      </a: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u="none" spc="-10" dirty="0">
                          <a:latin typeface="+mj-lt"/>
                          <a:cs typeface="Times New Roman"/>
                        </a:rPr>
                        <a:t>15,694,073</a:t>
                      </a: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u="none" spc="-10" dirty="0">
                          <a:latin typeface="+mj-lt"/>
                          <a:cs typeface="Times New Roman"/>
                        </a:rPr>
                        <a:t>2,517,233</a:t>
                      </a: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u="none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u="none" spc="-10" dirty="0">
                          <a:latin typeface="+mj-lt"/>
                          <a:cs typeface="Times New Roman"/>
                        </a:rPr>
                        <a:t>2,141,627</a:t>
                      </a: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u="none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u="none" spc="-10" dirty="0">
                          <a:latin typeface="+mj-lt"/>
                          <a:cs typeface="Times New Roman"/>
                        </a:rPr>
                        <a:t>50,227,445</a:t>
                      </a: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u="none" spc="-10" dirty="0">
                          <a:latin typeface="+mj-lt"/>
                          <a:cs typeface="Times New Roman"/>
                        </a:rPr>
                        <a:t>17,835,700</a:t>
                      </a:r>
                      <a:endParaRPr sz="1100" u="none" dirty="0">
                        <a:latin typeface="+mj-lt"/>
                        <a:cs typeface="Times New Roman"/>
                      </a:endParaRPr>
                    </a:p>
                  </a:txBody>
                  <a:tcPr marL="0" marR="0" marT="1016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664">
                <a:tc>
                  <a:txBody>
                    <a:bodyPr/>
                    <a:lstStyle/>
                    <a:p>
                      <a:pPr marL="78105">
                        <a:lnSpc>
                          <a:spcPts val="730"/>
                        </a:lnSpc>
                      </a:pPr>
                      <a:r>
                        <a:rPr sz="1100" b="1" spc="-20" dirty="0">
                          <a:latin typeface="+mj-lt"/>
                          <a:cs typeface="Times New Roman"/>
                        </a:rPr>
                        <a:t>Total</a:t>
                      </a:r>
                      <a:r>
                        <a:rPr sz="1100" b="1" spc="-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latin typeface="+mj-lt"/>
                          <a:cs typeface="Times New Roman"/>
                        </a:rPr>
                        <a:t>Net</a:t>
                      </a:r>
                      <a:r>
                        <a:rPr sz="1100" b="1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+mj-lt"/>
                          <a:cs typeface="Times New Roman"/>
                        </a:rPr>
                        <a:t>Position</a:t>
                      </a: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75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201,329,936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75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157,153,881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750"/>
                        </a:lnSpc>
                        <a:tabLst>
                          <a:tab pos="216535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214,365,726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75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209,155,361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750"/>
                        </a:lnSpc>
                        <a:tabLst>
                          <a:tab pos="236220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415,695,662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750"/>
                        </a:lnSpc>
                        <a:tabLst>
                          <a:tab pos="255904" algn="l"/>
                        </a:tabLst>
                      </a:pPr>
                      <a:r>
                        <a:rPr sz="1100" spc="-50" dirty="0">
                          <a:latin typeface="+mj-lt"/>
                          <a:cs typeface="Times New Roman"/>
                        </a:rPr>
                        <a:t>$</a:t>
                      </a:r>
                      <a:r>
                        <a:rPr sz="11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+mj-lt"/>
                          <a:cs typeface="Times New Roman"/>
                        </a:rPr>
                        <a:t>366,309,242</a:t>
                      </a:r>
                      <a:endParaRPr sz="11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3DDFFC36-E46C-98C0-7586-4550E35D00C7}"/>
              </a:ext>
            </a:extLst>
          </p:cNvPr>
          <p:cNvSpPr txBox="1"/>
          <p:nvPr/>
        </p:nvSpPr>
        <p:spPr>
          <a:xfrm>
            <a:off x="4426015" y="1008590"/>
            <a:ext cx="1583129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25" dirty="0">
                <a:latin typeface="+mj-lt"/>
                <a:cs typeface="Times New Roman"/>
              </a:rPr>
              <a:t>Governmental</a:t>
            </a:r>
            <a:r>
              <a:rPr sz="1200" b="1" spc="35" dirty="0">
                <a:latin typeface="+mj-lt"/>
                <a:cs typeface="Times New Roman"/>
              </a:rPr>
              <a:t> </a:t>
            </a:r>
            <a:r>
              <a:rPr sz="1200" b="1" spc="-10" dirty="0">
                <a:latin typeface="+mj-lt"/>
                <a:cs typeface="Times New Roman"/>
              </a:rPr>
              <a:t>Activities</a:t>
            </a:r>
            <a:endParaRPr sz="1200" dirty="0">
              <a:latin typeface="+mj-lt"/>
              <a:cs typeface="Times New Roman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C52F17F-550F-D3F7-417B-A9A5585C3388}"/>
              </a:ext>
            </a:extLst>
          </p:cNvPr>
          <p:cNvSpPr txBox="1"/>
          <p:nvPr/>
        </p:nvSpPr>
        <p:spPr>
          <a:xfrm>
            <a:off x="6757800" y="995818"/>
            <a:ext cx="1583129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25" dirty="0">
                <a:latin typeface="+mj-lt"/>
                <a:cs typeface="Times New Roman"/>
              </a:rPr>
              <a:t>Business-</a:t>
            </a:r>
            <a:r>
              <a:rPr sz="1200" b="1" spc="-20" dirty="0">
                <a:latin typeface="+mj-lt"/>
                <a:cs typeface="Times New Roman"/>
              </a:rPr>
              <a:t>type</a:t>
            </a:r>
            <a:r>
              <a:rPr sz="1200" b="1" spc="50" dirty="0">
                <a:latin typeface="+mj-lt"/>
                <a:cs typeface="Times New Roman"/>
              </a:rPr>
              <a:t> </a:t>
            </a:r>
            <a:r>
              <a:rPr sz="1200" b="1" spc="-10" dirty="0">
                <a:latin typeface="+mj-lt"/>
                <a:cs typeface="Times New Roman"/>
              </a:rPr>
              <a:t>Activities</a:t>
            </a:r>
            <a:endParaRPr sz="1200" dirty="0">
              <a:latin typeface="+mj-lt"/>
              <a:cs typeface="Times New Roman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694CABF-77C5-4D16-539C-ACB48B0125EB}"/>
              </a:ext>
            </a:extLst>
          </p:cNvPr>
          <p:cNvSpPr txBox="1"/>
          <p:nvPr/>
        </p:nvSpPr>
        <p:spPr>
          <a:xfrm>
            <a:off x="9617682" y="1017951"/>
            <a:ext cx="757737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10" dirty="0">
                <a:latin typeface="+mj-lt"/>
                <a:cs typeface="Times New Roman"/>
              </a:rPr>
              <a:t>Total</a:t>
            </a:r>
            <a:endParaRPr sz="1200" dirty="0">
              <a:latin typeface="+mj-lt"/>
              <a:cs typeface="Times New Roman"/>
            </a:endParaRPr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06CDFE65-C037-4D72-D50E-AF36A09CD194}"/>
              </a:ext>
            </a:extLst>
          </p:cNvPr>
          <p:cNvGrpSpPr/>
          <p:nvPr/>
        </p:nvGrpSpPr>
        <p:grpSpPr>
          <a:xfrm>
            <a:off x="4426016" y="1206592"/>
            <a:ext cx="1488440" cy="8890"/>
            <a:chOff x="2041036" y="2772011"/>
            <a:chExt cx="1488440" cy="8890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029A32EE-0DBE-3E37-2F91-1AAC61B0CB0A}"/>
                </a:ext>
              </a:extLst>
            </p:cNvPr>
            <p:cNvSpPr/>
            <p:nvPr/>
          </p:nvSpPr>
          <p:spPr>
            <a:xfrm>
              <a:off x="2041037" y="2772012"/>
              <a:ext cx="1488440" cy="0"/>
            </a:xfrm>
            <a:custGeom>
              <a:avLst/>
              <a:gdLst/>
              <a:ahLst/>
              <a:cxnLst/>
              <a:rect l="l" t="t" r="r" b="b"/>
              <a:pathLst>
                <a:path w="1488439">
                  <a:moveTo>
                    <a:pt x="0" y="0"/>
                  </a:moveTo>
                  <a:lnTo>
                    <a:pt x="14880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+mj-lt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C4587C77-1FDD-A66B-B341-FC7C004032B7}"/>
                </a:ext>
              </a:extLst>
            </p:cNvPr>
            <p:cNvSpPr/>
            <p:nvPr/>
          </p:nvSpPr>
          <p:spPr>
            <a:xfrm>
              <a:off x="2041036" y="2772011"/>
              <a:ext cx="1488440" cy="8890"/>
            </a:xfrm>
            <a:custGeom>
              <a:avLst/>
              <a:gdLst/>
              <a:ahLst/>
              <a:cxnLst/>
              <a:rect l="l" t="t" r="r" b="b"/>
              <a:pathLst>
                <a:path w="1488439" h="8889">
                  <a:moveTo>
                    <a:pt x="1488032" y="8376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1488032" y="0"/>
                  </a:lnTo>
                  <a:lnTo>
                    <a:pt x="1488032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+mj-lt"/>
              </a:endParaRPr>
            </a:p>
          </p:txBody>
        </p:sp>
      </p:grpSp>
      <p:grpSp>
        <p:nvGrpSpPr>
          <p:cNvPr id="13" name="object 9">
            <a:extLst>
              <a:ext uri="{FF2B5EF4-FFF2-40B4-BE49-F238E27FC236}">
                <a16:creationId xmlns:a16="http://schemas.microsoft.com/office/drawing/2014/main" id="{B2B9B22F-4604-0637-7853-F314EBADD43C}"/>
              </a:ext>
            </a:extLst>
          </p:cNvPr>
          <p:cNvGrpSpPr/>
          <p:nvPr/>
        </p:nvGrpSpPr>
        <p:grpSpPr>
          <a:xfrm>
            <a:off x="6852488" y="1197702"/>
            <a:ext cx="1469390" cy="8890"/>
            <a:chOff x="3604126" y="2772010"/>
            <a:chExt cx="1469390" cy="8890"/>
          </a:xfrm>
        </p:grpSpPr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2ACB6827-88B4-3A3E-AD82-F40F1C9EDCF9}"/>
                </a:ext>
              </a:extLst>
            </p:cNvPr>
            <p:cNvSpPr/>
            <p:nvPr/>
          </p:nvSpPr>
          <p:spPr>
            <a:xfrm>
              <a:off x="3604127" y="2772010"/>
              <a:ext cx="1469390" cy="0"/>
            </a:xfrm>
            <a:custGeom>
              <a:avLst/>
              <a:gdLst/>
              <a:ahLst/>
              <a:cxnLst/>
              <a:rect l="l" t="t" r="r" b="b"/>
              <a:pathLst>
                <a:path w="1469389">
                  <a:moveTo>
                    <a:pt x="0" y="0"/>
                  </a:moveTo>
                  <a:lnTo>
                    <a:pt x="14692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+mj-lt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F45B6738-23F2-7E27-9645-3EA81F400A1C}"/>
                </a:ext>
              </a:extLst>
            </p:cNvPr>
            <p:cNvSpPr/>
            <p:nvPr/>
          </p:nvSpPr>
          <p:spPr>
            <a:xfrm>
              <a:off x="3604126" y="2772010"/>
              <a:ext cx="1469390" cy="8890"/>
            </a:xfrm>
            <a:custGeom>
              <a:avLst/>
              <a:gdLst/>
              <a:ahLst/>
              <a:cxnLst/>
              <a:rect l="l" t="t" r="r" b="b"/>
              <a:pathLst>
                <a:path w="1469389" h="8889">
                  <a:moveTo>
                    <a:pt x="1469267" y="8376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1469267" y="0"/>
                  </a:lnTo>
                  <a:lnTo>
                    <a:pt x="1469267" y="8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+mj-lt"/>
              </a:endParaRPr>
            </a:p>
          </p:txBody>
        </p:sp>
      </p:grpSp>
      <p:grpSp>
        <p:nvGrpSpPr>
          <p:cNvPr id="16" name="object 12">
            <a:extLst>
              <a:ext uri="{FF2B5EF4-FFF2-40B4-BE49-F238E27FC236}">
                <a16:creationId xmlns:a16="http://schemas.microsoft.com/office/drawing/2014/main" id="{C14FE243-F0AD-277D-3069-281885EB6392}"/>
              </a:ext>
            </a:extLst>
          </p:cNvPr>
          <p:cNvGrpSpPr/>
          <p:nvPr/>
        </p:nvGrpSpPr>
        <p:grpSpPr>
          <a:xfrm>
            <a:off x="9089585" y="1215482"/>
            <a:ext cx="1500505" cy="8890"/>
            <a:chOff x="5148460" y="2771936"/>
            <a:chExt cx="1500505" cy="8890"/>
          </a:xfrm>
        </p:grpSpPr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AA026BEE-FB4A-C2E4-7F16-9D40820FFD55}"/>
                </a:ext>
              </a:extLst>
            </p:cNvPr>
            <p:cNvSpPr/>
            <p:nvPr/>
          </p:nvSpPr>
          <p:spPr>
            <a:xfrm>
              <a:off x="5148460" y="2771939"/>
              <a:ext cx="1500505" cy="0"/>
            </a:xfrm>
            <a:custGeom>
              <a:avLst/>
              <a:gdLst/>
              <a:ahLst/>
              <a:cxnLst/>
              <a:rect l="l" t="t" r="r" b="b"/>
              <a:pathLst>
                <a:path w="1500504">
                  <a:moveTo>
                    <a:pt x="0" y="0"/>
                  </a:moveTo>
                  <a:lnTo>
                    <a:pt x="15002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+mj-lt"/>
              </a:endParaRPr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8441E087-7527-84F9-9BF5-EA3DF3DB34A3}"/>
                </a:ext>
              </a:extLst>
            </p:cNvPr>
            <p:cNvSpPr/>
            <p:nvPr/>
          </p:nvSpPr>
          <p:spPr>
            <a:xfrm>
              <a:off x="5148460" y="2771936"/>
              <a:ext cx="1500505" cy="8890"/>
            </a:xfrm>
            <a:custGeom>
              <a:avLst/>
              <a:gdLst/>
              <a:ahLst/>
              <a:cxnLst/>
              <a:rect l="l" t="t" r="r" b="b"/>
              <a:pathLst>
                <a:path w="1500504" h="8889">
                  <a:moveTo>
                    <a:pt x="1500228" y="8377"/>
                  </a:moveTo>
                  <a:lnTo>
                    <a:pt x="0" y="8377"/>
                  </a:lnTo>
                  <a:lnTo>
                    <a:pt x="0" y="0"/>
                  </a:lnTo>
                  <a:lnTo>
                    <a:pt x="1500228" y="0"/>
                  </a:lnTo>
                  <a:lnTo>
                    <a:pt x="1500228" y="8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+mj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02A0E0B-645A-20E1-917E-D887111B148D}"/>
              </a:ext>
            </a:extLst>
          </p:cNvPr>
          <p:cNvSpPr txBox="1"/>
          <p:nvPr/>
        </p:nvSpPr>
        <p:spPr>
          <a:xfrm>
            <a:off x="5589900" y="532699"/>
            <a:ext cx="415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Government Wide Balance Sheet</a:t>
            </a:r>
          </a:p>
        </p:txBody>
      </p:sp>
    </p:spTree>
    <p:extLst>
      <p:ext uri="{BB962C8B-B14F-4D97-AF65-F5344CB8AC3E}">
        <p14:creationId xmlns:p14="http://schemas.microsoft.com/office/powerpoint/2010/main" val="165219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456E98-8661-7955-1ED1-323A2CFD2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21491"/>
              </p:ext>
            </p:extLst>
          </p:nvPr>
        </p:nvGraphicFramePr>
        <p:xfrm>
          <a:off x="3016577" y="452487"/>
          <a:ext cx="5439267" cy="5910612"/>
        </p:xfrm>
        <a:graphic>
          <a:graphicData uri="http://schemas.openxmlformats.org/drawingml/2006/table">
            <a:tbl>
              <a:tblPr/>
              <a:tblGrid>
                <a:gridCol w="2625854">
                  <a:extLst>
                    <a:ext uri="{9D8B030D-6E8A-4147-A177-3AD203B41FA5}">
                      <a16:colId xmlns:a16="http://schemas.microsoft.com/office/drawing/2014/main" val="2854559047"/>
                    </a:ext>
                  </a:extLst>
                </a:gridCol>
                <a:gridCol w="1513884">
                  <a:extLst>
                    <a:ext uri="{9D8B030D-6E8A-4147-A177-3AD203B41FA5}">
                      <a16:colId xmlns:a16="http://schemas.microsoft.com/office/drawing/2014/main" val="1303777217"/>
                    </a:ext>
                  </a:extLst>
                </a:gridCol>
                <a:gridCol w="1299529">
                  <a:extLst>
                    <a:ext uri="{9D8B030D-6E8A-4147-A177-3AD203B41FA5}">
                      <a16:colId xmlns:a16="http://schemas.microsoft.com/office/drawing/2014/main" val="2616800041"/>
                    </a:ext>
                  </a:extLst>
                </a:gridCol>
              </a:tblGrid>
              <a:tr h="2402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City of Wilmington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47532"/>
                  </a:ext>
                </a:extLst>
              </a:tr>
              <a:tr h="2402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Fund Balance Sheet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88532"/>
                  </a:ext>
                </a:extLst>
              </a:tr>
              <a:tr h="2402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30-Jun-24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548672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2024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2023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409058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Assets: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36491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Cash and Cash Equivalents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86,631,924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69,750,785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62811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Accounts Receivable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29,438,256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25,333,609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812104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Due To/ Due From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23,947,916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27,275,690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674175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Assets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140,018,096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122,360,084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58752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671559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Liabilities: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911285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Accounts Payable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8,571,250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8,861,867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524723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Salaries and Benefits Payable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2,839,498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1,922,730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762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Liabilities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2,430,142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2,484,369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79787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Liabilities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13,840,890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13,268,966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561946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28441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Deferred Inflows (Revenue)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15,926,217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14,297,267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388343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848323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Fund Balance: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18103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Unspendable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2,680,193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2,844,992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6617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Restricted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1,284,968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518797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 Reserve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19,391,873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18,262,370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616161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Tax Stabilization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86,893,955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73,851,282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617467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Fund Balance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110,250,989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94,958,644 </a:t>
                      </a:r>
                    </a:p>
                  </a:txBody>
                  <a:tcPr marL="8844" marR="8844" marT="8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80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32A20E-4A67-4BB5-BE39-4B6BC10E7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1236"/>
              </p:ext>
            </p:extLst>
          </p:nvPr>
        </p:nvGraphicFramePr>
        <p:xfrm>
          <a:off x="2780907" y="395926"/>
          <a:ext cx="5891753" cy="6193416"/>
        </p:xfrm>
        <a:graphic>
          <a:graphicData uri="http://schemas.openxmlformats.org/drawingml/2006/table">
            <a:tbl>
              <a:tblPr/>
              <a:tblGrid>
                <a:gridCol w="2894196">
                  <a:extLst>
                    <a:ext uri="{9D8B030D-6E8A-4147-A177-3AD203B41FA5}">
                      <a16:colId xmlns:a16="http://schemas.microsoft.com/office/drawing/2014/main" val="2577198015"/>
                    </a:ext>
                  </a:extLst>
                </a:gridCol>
                <a:gridCol w="1565226">
                  <a:extLst>
                    <a:ext uri="{9D8B030D-6E8A-4147-A177-3AD203B41FA5}">
                      <a16:colId xmlns:a16="http://schemas.microsoft.com/office/drawing/2014/main" val="225606087"/>
                    </a:ext>
                  </a:extLst>
                </a:gridCol>
                <a:gridCol w="1432331">
                  <a:extLst>
                    <a:ext uri="{9D8B030D-6E8A-4147-A177-3AD203B41FA5}">
                      <a16:colId xmlns:a16="http://schemas.microsoft.com/office/drawing/2014/main" val="2448864750"/>
                    </a:ext>
                  </a:extLst>
                </a:gridCol>
              </a:tblGrid>
              <a:tr h="2548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Fund Revenues and Expenditures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13581"/>
                  </a:ext>
                </a:extLst>
              </a:tr>
              <a:tr h="2548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30-Jun-24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18650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FY 2024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FY 2023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858384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Revenues: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858373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Taxes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137,464,258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131,066,705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46564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Intergovernmental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31,114,410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39,809,978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17745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Licenses and Permits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7,707,643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5,685,003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845890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Fines and Forfeitures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7,845,854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7,441,378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40555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Charges for Services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9,943,552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9,715,859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693443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Investment Earnings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9,918,194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4,662,032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818721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Revenues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203,993,911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198,380,955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662741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890368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Expenditures: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42278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 Department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168,810,573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158,571,264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03884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Debt Service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13,564,706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14,822,280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077423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Capital Outlays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-  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1,011,894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956072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Expenditures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182,375,279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174,405,438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87008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380813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Financing Sources (Uses)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(6,326,287)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(683,278)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955211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50198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Change in Fund Balance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15,292,345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23,292,239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20186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474031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Fund Balance - Beginning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94,958,644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71,666,405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407374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Fund Balance - Ending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110,250,989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94,958,644 </a:t>
                      </a:r>
                    </a:p>
                  </a:txBody>
                  <a:tcPr marL="8953" marR="8953" marT="8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04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89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1150</Words>
  <Application>Microsoft Office PowerPoint</Application>
  <PresentationFormat>Widescreen</PresentationFormat>
  <Paragraphs>417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Office Theme</vt:lpstr>
      <vt:lpstr>PowerPoint Presentation</vt:lpstr>
      <vt:lpstr>Highlights of the FY 2024 Annual Comprehensive Financial Report (ACFR)</vt:lpstr>
      <vt:lpstr>Highlights (cont’d)</vt:lpstr>
      <vt:lpstr>Highlights (cont’d)</vt:lpstr>
      <vt:lpstr>Highlights (cont’d)</vt:lpstr>
      <vt:lpstr>Highlights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2024 Annual Comprehensive Financial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Brett Taylor</dc:creator>
  <cp:lastModifiedBy>Brett Taylor</cp:lastModifiedBy>
  <cp:revision>1</cp:revision>
  <dcterms:created xsi:type="dcterms:W3CDTF">2025-01-31T17:54:36Z</dcterms:created>
  <dcterms:modified xsi:type="dcterms:W3CDTF">2025-02-03T19:08:40Z</dcterms:modified>
</cp:coreProperties>
</file>