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0"/>
  </p:notesMasterIdLst>
  <p:sldIdLst>
    <p:sldId id="322" r:id="rId2"/>
    <p:sldId id="368" r:id="rId3"/>
    <p:sldId id="379" r:id="rId4"/>
    <p:sldId id="337" r:id="rId5"/>
    <p:sldId id="391" r:id="rId6"/>
    <p:sldId id="340" r:id="rId7"/>
    <p:sldId id="385" r:id="rId8"/>
    <p:sldId id="394" r:id="rId9"/>
    <p:sldId id="393" r:id="rId10"/>
    <p:sldId id="377" r:id="rId11"/>
    <p:sldId id="392" r:id="rId12"/>
    <p:sldId id="381" r:id="rId13"/>
    <p:sldId id="370" r:id="rId14"/>
    <p:sldId id="386" r:id="rId15"/>
    <p:sldId id="388" r:id="rId16"/>
    <p:sldId id="383" r:id="rId17"/>
    <p:sldId id="376" r:id="rId18"/>
    <p:sldId id="369" r:id="rId1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50"/>
    <a:srgbClr val="FF0D0D"/>
    <a:srgbClr val="FF0000"/>
    <a:srgbClr val="FFFF66"/>
    <a:srgbClr val="00FFFF"/>
    <a:srgbClr val="A6A6A6"/>
    <a:srgbClr val="FF3300"/>
    <a:srgbClr val="FFFF00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8C9DA5-7B7E-4EA6-A790-7D52D1F54D9A}" v="7" dt="2024-11-14T17:15:05.9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1806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winneth Kaminsky" userId="9bc8d13b-ef45-4f1a-a512-c27782e2ca4a" providerId="ADAL" clId="{C06C837E-9170-433A-9350-62A6F28B7D11}"/>
    <pc:docChg chg="undo custSel addSld delSld modSld sldOrd">
      <pc:chgData name="Gwinneth Kaminsky" userId="9bc8d13b-ef45-4f1a-a512-c27782e2ca4a" providerId="ADAL" clId="{C06C837E-9170-433A-9350-62A6F28B7D11}" dt="2024-10-22T21:21:40.448" v="5200"/>
      <pc:docMkLst>
        <pc:docMk/>
      </pc:docMkLst>
      <pc:sldChg chg="addSp delSp modSp add del mod ord setBg">
        <pc:chgData name="Gwinneth Kaminsky" userId="9bc8d13b-ef45-4f1a-a512-c27782e2ca4a" providerId="ADAL" clId="{C06C837E-9170-433A-9350-62A6F28B7D11}" dt="2024-10-21T16:12:42.746" v="1943" actId="47"/>
        <pc:sldMkLst>
          <pc:docMk/>
          <pc:sldMk cId="1687839821" sldId="257"/>
        </pc:sldMkLst>
        <pc:grpChg chg="add mod">
          <ac:chgData name="Gwinneth Kaminsky" userId="9bc8d13b-ef45-4f1a-a512-c27782e2ca4a" providerId="ADAL" clId="{C06C837E-9170-433A-9350-62A6F28B7D11}" dt="2024-10-21T16:12:11.659" v="1940" actId="26606"/>
          <ac:grpSpMkLst>
            <pc:docMk/>
            <pc:sldMk cId="1687839821" sldId="257"/>
            <ac:grpSpMk id="4" creationId="{BD695386-9E98-A5AE-650A-75A43306497E}"/>
          </ac:grpSpMkLst>
        </pc:grpChg>
        <pc:grpChg chg="add mod">
          <ac:chgData name="Gwinneth Kaminsky" userId="9bc8d13b-ef45-4f1a-a512-c27782e2ca4a" providerId="ADAL" clId="{C06C837E-9170-433A-9350-62A6F28B7D11}" dt="2024-10-21T16:12:11.659" v="1940" actId="26606"/>
          <ac:grpSpMkLst>
            <pc:docMk/>
            <pc:sldMk cId="1687839821" sldId="257"/>
            <ac:grpSpMk id="8" creationId="{82E2A513-AED6-50D8-C6D6-7853AB2D23AB}"/>
          </ac:grpSpMkLst>
        </pc:grpChg>
        <pc:picChg chg="add del mod ord">
          <ac:chgData name="Gwinneth Kaminsky" userId="9bc8d13b-ef45-4f1a-a512-c27782e2ca4a" providerId="ADAL" clId="{C06C837E-9170-433A-9350-62A6F28B7D11}" dt="2024-10-21T16:12:19.812" v="1941" actId="478"/>
          <ac:picMkLst>
            <pc:docMk/>
            <pc:sldMk cId="1687839821" sldId="257"/>
            <ac:picMk id="2" creationId="{61695569-251B-4E32-65B5-75E82092DA12}"/>
          </ac:picMkLst>
        </pc:picChg>
        <pc:picChg chg="del mod">
          <ac:chgData name="Gwinneth Kaminsky" userId="9bc8d13b-ef45-4f1a-a512-c27782e2ca4a" providerId="ADAL" clId="{C06C837E-9170-433A-9350-62A6F28B7D11}" dt="2024-10-21T16:11:58.470" v="1938" actId="21"/>
          <ac:picMkLst>
            <pc:docMk/>
            <pc:sldMk cId="1687839821" sldId="257"/>
            <ac:picMk id="3" creationId="{61695569-251B-4E32-65B5-75E82092DA12}"/>
          </ac:picMkLst>
        </pc:picChg>
        <pc:cxnChg chg="add">
          <ac:chgData name="Gwinneth Kaminsky" userId="9bc8d13b-ef45-4f1a-a512-c27782e2ca4a" providerId="ADAL" clId="{C06C837E-9170-433A-9350-62A6F28B7D11}" dt="2024-10-21T16:12:11.659" v="1940" actId="26606"/>
          <ac:cxnSpMkLst>
            <pc:docMk/>
            <pc:sldMk cId="1687839821" sldId="257"/>
            <ac:cxnSpMk id="19" creationId="{DCD67800-37AC-4E14-89B0-F79DCB3FB86D}"/>
          </ac:cxnSpMkLst>
        </pc:cxnChg>
        <pc:cxnChg chg="add">
          <ac:chgData name="Gwinneth Kaminsky" userId="9bc8d13b-ef45-4f1a-a512-c27782e2ca4a" providerId="ADAL" clId="{C06C837E-9170-433A-9350-62A6F28B7D11}" dt="2024-10-21T16:12:11.659" v="1940" actId="26606"/>
          <ac:cxnSpMkLst>
            <pc:docMk/>
            <pc:sldMk cId="1687839821" sldId="257"/>
            <ac:cxnSpMk id="21" creationId="{20F1788F-A5AE-4188-8274-F7F2E3833ECD}"/>
          </ac:cxnSpMkLst>
        </pc:cxnChg>
      </pc:sldChg>
      <pc:sldChg chg="modSp mod ord">
        <pc:chgData name="Gwinneth Kaminsky" userId="9bc8d13b-ef45-4f1a-a512-c27782e2ca4a" providerId="ADAL" clId="{C06C837E-9170-433A-9350-62A6F28B7D11}" dt="2024-10-22T14:53:45.216" v="3304"/>
        <pc:sldMkLst>
          <pc:docMk/>
          <pc:sldMk cId="1158908893" sldId="307"/>
        </pc:sldMkLst>
        <pc:spChg chg="mod">
          <ac:chgData name="Gwinneth Kaminsky" userId="9bc8d13b-ef45-4f1a-a512-c27782e2ca4a" providerId="ADAL" clId="{C06C837E-9170-433A-9350-62A6F28B7D11}" dt="2024-10-21T16:09:22.792" v="1905" actId="1076"/>
          <ac:spMkLst>
            <pc:docMk/>
            <pc:sldMk cId="1158908893" sldId="307"/>
            <ac:spMk id="2" creationId="{2EEFB7BF-2F12-4B03-8D05-69FD5E674CBB}"/>
          </ac:spMkLst>
        </pc:spChg>
        <pc:spChg chg="mod">
          <ac:chgData name="Gwinneth Kaminsky" userId="9bc8d13b-ef45-4f1a-a512-c27782e2ca4a" providerId="ADAL" clId="{C06C837E-9170-433A-9350-62A6F28B7D11}" dt="2024-10-21T16:09:57.176" v="1921" actId="5793"/>
          <ac:spMkLst>
            <pc:docMk/>
            <pc:sldMk cId="1158908893" sldId="307"/>
            <ac:spMk id="3" creationId="{3FBC7AF2-3C69-43FA-95FD-AEC2F2B0C8D6}"/>
          </ac:spMkLst>
        </pc:spChg>
      </pc:sldChg>
      <pc:sldChg chg="modSp mod">
        <pc:chgData name="Gwinneth Kaminsky" userId="9bc8d13b-ef45-4f1a-a512-c27782e2ca4a" providerId="ADAL" clId="{C06C837E-9170-433A-9350-62A6F28B7D11}" dt="2024-10-22T15:58:35.725" v="4321" actId="20577"/>
        <pc:sldMkLst>
          <pc:docMk/>
          <pc:sldMk cId="42689281" sldId="322"/>
        </pc:sldMkLst>
        <pc:spChg chg="mod">
          <ac:chgData name="Gwinneth Kaminsky" userId="9bc8d13b-ef45-4f1a-a512-c27782e2ca4a" providerId="ADAL" clId="{C06C837E-9170-433A-9350-62A6F28B7D11}" dt="2024-10-21T15:31:25.750" v="36" actId="20577"/>
          <ac:spMkLst>
            <pc:docMk/>
            <pc:sldMk cId="42689281" sldId="322"/>
            <ac:spMk id="2" creationId="{3696C801-FC19-4C12-89C5-118F6FF62F60}"/>
          </ac:spMkLst>
        </pc:spChg>
        <pc:spChg chg="mod">
          <ac:chgData name="Gwinneth Kaminsky" userId="9bc8d13b-ef45-4f1a-a512-c27782e2ca4a" providerId="ADAL" clId="{C06C837E-9170-433A-9350-62A6F28B7D11}" dt="2024-10-22T15:58:35.725" v="4321" actId="20577"/>
          <ac:spMkLst>
            <pc:docMk/>
            <pc:sldMk cId="42689281" sldId="322"/>
            <ac:spMk id="4" creationId="{3F9E6E78-9DCC-4A95-843F-6DA2B7A9DB25}"/>
          </ac:spMkLst>
        </pc:spChg>
      </pc:sldChg>
      <pc:sldChg chg="modSp mod ord">
        <pc:chgData name="Gwinneth Kaminsky" userId="9bc8d13b-ef45-4f1a-a512-c27782e2ca4a" providerId="ADAL" clId="{C06C837E-9170-433A-9350-62A6F28B7D11}" dt="2024-10-22T17:03:42.527" v="5113"/>
        <pc:sldMkLst>
          <pc:docMk/>
          <pc:sldMk cId="1199255036" sldId="332"/>
        </pc:sldMkLst>
        <pc:spChg chg="mod">
          <ac:chgData name="Gwinneth Kaminsky" userId="9bc8d13b-ef45-4f1a-a512-c27782e2ca4a" providerId="ADAL" clId="{C06C837E-9170-433A-9350-62A6F28B7D11}" dt="2024-10-21T15:43:28.966" v="746" actId="20577"/>
          <ac:spMkLst>
            <pc:docMk/>
            <pc:sldMk cId="1199255036" sldId="332"/>
            <ac:spMk id="2" creationId="{3696C801-FC19-4C12-89C5-118F6FF62F60}"/>
          </ac:spMkLst>
        </pc:spChg>
        <pc:spChg chg="mod">
          <ac:chgData name="Gwinneth Kaminsky" userId="9bc8d13b-ef45-4f1a-a512-c27782e2ca4a" providerId="ADAL" clId="{C06C837E-9170-433A-9350-62A6F28B7D11}" dt="2024-10-22T17:02:51.885" v="5107" actId="20577"/>
          <ac:spMkLst>
            <pc:docMk/>
            <pc:sldMk cId="1199255036" sldId="332"/>
            <ac:spMk id="5" creationId="{542AF893-6C44-0DF5-344F-5F280F978673}"/>
          </ac:spMkLst>
        </pc:spChg>
        <pc:picChg chg="mod">
          <ac:chgData name="Gwinneth Kaminsky" userId="9bc8d13b-ef45-4f1a-a512-c27782e2ca4a" providerId="ADAL" clId="{C06C837E-9170-433A-9350-62A6F28B7D11}" dt="2024-10-21T15:44:11.047" v="805" actId="1076"/>
          <ac:picMkLst>
            <pc:docMk/>
            <pc:sldMk cId="1199255036" sldId="332"/>
            <ac:picMk id="11" creationId="{E8C361BC-9850-4C5C-8A9B-E5F155942211}"/>
          </ac:picMkLst>
        </pc:picChg>
      </pc:sldChg>
      <pc:sldChg chg="delSp modSp mod ord">
        <pc:chgData name="Gwinneth Kaminsky" userId="9bc8d13b-ef45-4f1a-a512-c27782e2ca4a" providerId="ADAL" clId="{C06C837E-9170-433A-9350-62A6F28B7D11}" dt="2024-10-22T21:21:40.448" v="5200"/>
        <pc:sldMkLst>
          <pc:docMk/>
          <pc:sldMk cId="1550661860" sldId="337"/>
        </pc:sldMkLst>
        <pc:spChg chg="mod">
          <ac:chgData name="Gwinneth Kaminsky" userId="9bc8d13b-ef45-4f1a-a512-c27782e2ca4a" providerId="ADAL" clId="{C06C837E-9170-433A-9350-62A6F28B7D11}" dt="2024-10-22T16:44:56.691" v="4978" actId="1076"/>
          <ac:spMkLst>
            <pc:docMk/>
            <pc:sldMk cId="1550661860" sldId="337"/>
            <ac:spMk id="2" creationId="{2AA53397-3BCF-433D-B0A8-D6100628704F}"/>
          </ac:spMkLst>
        </pc:spChg>
        <pc:spChg chg="mod">
          <ac:chgData name="Gwinneth Kaminsky" userId="9bc8d13b-ef45-4f1a-a512-c27782e2ca4a" providerId="ADAL" clId="{C06C837E-9170-433A-9350-62A6F28B7D11}" dt="2024-10-22T16:50:02.778" v="5043" actId="20577"/>
          <ac:spMkLst>
            <pc:docMk/>
            <pc:sldMk cId="1550661860" sldId="337"/>
            <ac:spMk id="3" creationId="{8AC4F7AB-E80C-4F48-A364-123AA2AF8ED2}"/>
          </ac:spMkLst>
        </pc:spChg>
        <pc:spChg chg="del mod">
          <ac:chgData name="Gwinneth Kaminsky" userId="9bc8d13b-ef45-4f1a-a512-c27782e2ca4a" providerId="ADAL" clId="{C06C837E-9170-433A-9350-62A6F28B7D11}" dt="2024-10-22T21:21:40.448" v="5200"/>
          <ac:spMkLst>
            <pc:docMk/>
            <pc:sldMk cId="1550661860" sldId="337"/>
            <ac:spMk id="4" creationId="{4F6325E3-1C0C-43BF-BF20-4B0CE9723924}"/>
          </ac:spMkLst>
        </pc:spChg>
      </pc:sldChg>
      <pc:sldChg chg="delSp modSp mod ord">
        <pc:chgData name="Gwinneth Kaminsky" userId="9bc8d13b-ef45-4f1a-a512-c27782e2ca4a" providerId="ADAL" clId="{C06C837E-9170-433A-9350-62A6F28B7D11}" dt="2024-10-22T16:20:24.367" v="4339" actId="20577"/>
        <pc:sldMkLst>
          <pc:docMk/>
          <pc:sldMk cId="632107304" sldId="340"/>
        </pc:sldMkLst>
        <pc:spChg chg="mod">
          <ac:chgData name="Gwinneth Kaminsky" userId="9bc8d13b-ef45-4f1a-a512-c27782e2ca4a" providerId="ADAL" clId="{C06C837E-9170-433A-9350-62A6F28B7D11}" dt="2024-10-22T15:52:35.847" v="4070" actId="20577"/>
          <ac:spMkLst>
            <pc:docMk/>
            <pc:sldMk cId="632107304" sldId="340"/>
            <ac:spMk id="2" creationId="{DC266D85-15E1-4FF1-A0D6-A15B118FBDAF}"/>
          </ac:spMkLst>
        </pc:spChg>
        <pc:spChg chg="del mod">
          <ac:chgData name="Gwinneth Kaminsky" userId="9bc8d13b-ef45-4f1a-a512-c27782e2ca4a" providerId="ADAL" clId="{C06C837E-9170-433A-9350-62A6F28B7D11}" dt="2024-10-21T17:06:08.850" v="2310"/>
          <ac:spMkLst>
            <pc:docMk/>
            <pc:sldMk cId="632107304" sldId="340"/>
            <ac:spMk id="5" creationId="{E82AD4A1-A3C3-46F5-A823-91F45948CE6E}"/>
          </ac:spMkLst>
        </pc:spChg>
        <pc:graphicFrameChg chg="modGraphic">
          <ac:chgData name="Gwinneth Kaminsky" userId="9bc8d13b-ef45-4f1a-a512-c27782e2ca4a" providerId="ADAL" clId="{C06C837E-9170-433A-9350-62A6F28B7D11}" dt="2024-10-22T16:20:24.367" v="4339" actId="20577"/>
          <ac:graphicFrameMkLst>
            <pc:docMk/>
            <pc:sldMk cId="632107304" sldId="340"/>
            <ac:graphicFrameMk id="3" creationId="{3C14E39D-637C-7015-FA60-C48F4B5955E0}"/>
          </ac:graphicFrameMkLst>
        </pc:graphicFrameChg>
      </pc:sldChg>
      <pc:sldChg chg="modSp del mod">
        <pc:chgData name="Gwinneth Kaminsky" userId="9bc8d13b-ef45-4f1a-a512-c27782e2ca4a" providerId="ADAL" clId="{C06C837E-9170-433A-9350-62A6F28B7D11}" dt="2024-10-21T15:40:09.868" v="369" actId="47"/>
        <pc:sldMkLst>
          <pc:docMk/>
          <pc:sldMk cId="1362488272" sldId="346"/>
        </pc:sldMkLst>
        <pc:spChg chg="mod">
          <ac:chgData name="Gwinneth Kaminsky" userId="9bc8d13b-ef45-4f1a-a512-c27782e2ca4a" providerId="ADAL" clId="{C06C837E-9170-433A-9350-62A6F28B7D11}" dt="2024-10-21T15:39:03.716" v="315" actId="6549"/>
          <ac:spMkLst>
            <pc:docMk/>
            <pc:sldMk cId="1362488272" sldId="346"/>
            <ac:spMk id="4" creationId="{1CC15B60-1CBA-36C4-67B1-D9F75B47F20F}"/>
          </ac:spMkLst>
        </pc:spChg>
      </pc:sldChg>
      <pc:sldChg chg="modSp del mod">
        <pc:chgData name="Gwinneth Kaminsky" userId="9bc8d13b-ef45-4f1a-a512-c27782e2ca4a" providerId="ADAL" clId="{C06C837E-9170-433A-9350-62A6F28B7D11}" dt="2024-10-21T19:03:55.305" v="2415" actId="47"/>
        <pc:sldMkLst>
          <pc:docMk/>
          <pc:sldMk cId="1857743531" sldId="359"/>
        </pc:sldMkLst>
        <pc:spChg chg="mod">
          <ac:chgData name="Gwinneth Kaminsky" userId="9bc8d13b-ef45-4f1a-a512-c27782e2ca4a" providerId="ADAL" clId="{C06C837E-9170-433A-9350-62A6F28B7D11}" dt="2024-10-21T19:03:48.737" v="2414" actId="21"/>
          <ac:spMkLst>
            <pc:docMk/>
            <pc:sldMk cId="1857743531" sldId="359"/>
            <ac:spMk id="3" creationId="{C5002430-CACB-4310-9E4A-E4743F08E968}"/>
          </ac:spMkLst>
        </pc:spChg>
      </pc:sldChg>
      <pc:sldChg chg="delSp modSp mod ord">
        <pc:chgData name="Gwinneth Kaminsky" userId="9bc8d13b-ef45-4f1a-a512-c27782e2ca4a" providerId="ADAL" clId="{C06C837E-9170-433A-9350-62A6F28B7D11}" dt="2024-10-22T15:46:19.506" v="4064" actId="1076"/>
        <pc:sldMkLst>
          <pc:docMk/>
          <pc:sldMk cId="102134654" sldId="368"/>
        </pc:sldMkLst>
        <pc:spChg chg="mod">
          <ac:chgData name="Gwinneth Kaminsky" userId="9bc8d13b-ef45-4f1a-a512-c27782e2ca4a" providerId="ADAL" clId="{C06C837E-9170-433A-9350-62A6F28B7D11}" dt="2024-10-22T15:46:19.506" v="4064" actId="1076"/>
          <ac:spMkLst>
            <pc:docMk/>
            <pc:sldMk cId="102134654" sldId="368"/>
            <ac:spMk id="2" creationId="{704DFD76-F0B4-611F-4447-2F329FAA4C7D}"/>
          </ac:spMkLst>
        </pc:spChg>
        <pc:spChg chg="mod">
          <ac:chgData name="Gwinneth Kaminsky" userId="9bc8d13b-ef45-4f1a-a512-c27782e2ca4a" providerId="ADAL" clId="{C06C837E-9170-433A-9350-62A6F28B7D11}" dt="2024-10-22T15:46:13.480" v="4063" actId="1076"/>
          <ac:spMkLst>
            <pc:docMk/>
            <pc:sldMk cId="102134654" sldId="368"/>
            <ac:spMk id="3" creationId="{C15298A6-9186-8ACE-97FF-A1EA44E84BC3}"/>
          </ac:spMkLst>
        </pc:spChg>
        <pc:spChg chg="del mod">
          <ac:chgData name="Gwinneth Kaminsky" userId="9bc8d13b-ef45-4f1a-a512-c27782e2ca4a" providerId="ADAL" clId="{C06C837E-9170-433A-9350-62A6F28B7D11}" dt="2024-10-22T14:04:34.929" v="2546"/>
          <ac:spMkLst>
            <pc:docMk/>
            <pc:sldMk cId="102134654" sldId="368"/>
            <ac:spMk id="4" creationId="{492FBC8F-E68D-5DB2-EE04-3F3B7689EC8E}"/>
          </ac:spMkLst>
        </pc:spChg>
      </pc:sldChg>
      <pc:sldChg chg="add del ord">
        <pc:chgData name="Gwinneth Kaminsky" userId="9bc8d13b-ef45-4f1a-a512-c27782e2ca4a" providerId="ADAL" clId="{C06C837E-9170-433A-9350-62A6F28B7D11}" dt="2024-10-22T14:55:52.293" v="3342"/>
        <pc:sldMkLst>
          <pc:docMk/>
          <pc:sldMk cId="83332605" sldId="369"/>
        </pc:sldMkLst>
      </pc:sldChg>
      <pc:sldChg chg="modSp mod ord">
        <pc:chgData name="Gwinneth Kaminsky" userId="9bc8d13b-ef45-4f1a-a512-c27782e2ca4a" providerId="ADAL" clId="{C06C837E-9170-433A-9350-62A6F28B7D11}" dt="2024-10-22T14:53:56.178" v="3308"/>
        <pc:sldMkLst>
          <pc:docMk/>
          <pc:sldMk cId="2152958650" sldId="370"/>
        </pc:sldMkLst>
        <pc:spChg chg="mod">
          <ac:chgData name="Gwinneth Kaminsky" userId="9bc8d13b-ef45-4f1a-a512-c27782e2ca4a" providerId="ADAL" clId="{C06C837E-9170-433A-9350-62A6F28B7D11}" dt="2024-10-21T19:06:17.690" v="2417" actId="20577"/>
          <ac:spMkLst>
            <pc:docMk/>
            <pc:sldMk cId="2152958650" sldId="370"/>
            <ac:spMk id="2" creationId="{9B72C0F6-A9A9-C9BB-9135-CFE1AE76E60B}"/>
          </ac:spMkLst>
        </pc:spChg>
        <pc:graphicFrameChg chg="modGraphic">
          <ac:chgData name="Gwinneth Kaminsky" userId="9bc8d13b-ef45-4f1a-a512-c27782e2ca4a" providerId="ADAL" clId="{C06C837E-9170-433A-9350-62A6F28B7D11}" dt="2024-10-21T16:01:29.104" v="1592" actId="207"/>
          <ac:graphicFrameMkLst>
            <pc:docMk/>
            <pc:sldMk cId="2152958650" sldId="370"/>
            <ac:graphicFrameMk id="5" creationId="{3A5A3D49-E8A6-565B-973E-E4C032293B67}"/>
          </ac:graphicFrameMkLst>
        </pc:graphicFrameChg>
      </pc:sldChg>
      <pc:sldChg chg="delSp modSp del mod">
        <pc:chgData name="Gwinneth Kaminsky" userId="9bc8d13b-ef45-4f1a-a512-c27782e2ca4a" providerId="ADAL" clId="{C06C837E-9170-433A-9350-62A6F28B7D11}" dt="2024-10-21T19:05:39.355" v="2416" actId="47"/>
        <pc:sldMkLst>
          <pc:docMk/>
          <pc:sldMk cId="383502085" sldId="371"/>
        </pc:sldMkLst>
        <pc:spChg chg="del mod">
          <ac:chgData name="Gwinneth Kaminsky" userId="9bc8d13b-ef45-4f1a-a512-c27782e2ca4a" providerId="ADAL" clId="{C06C837E-9170-433A-9350-62A6F28B7D11}" dt="2024-10-21T15:57:12.590" v="1546" actId="478"/>
          <ac:spMkLst>
            <pc:docMk/>
            <pc:sldMk cId="383502085" sldId="371"/>
            <ac:spMk id="2" creationId="{4E503C3C-B257-035F-EB64-9C5FD5FFC1C3}"/>
          </ac:spMkLst>
        </pc:spChg>
        <pc:spChg chg="mod">
          <ac:chgData name="Gwinneth Kaminsky" userId="9bc8d13b-ef45-4f1a-a512-c27782e2ca4a" providerId="ADAL" clId="{C06C837E-9170-433A-9350-62A6F28B7D11}" dt="2024-10-21T15:59:06.751" v="1587" actId="6549"/>
          <ac:spMkLst>
            <pc:docMk/>
            <pc:sldMk cId="383502085" sldId="371"/>
            <ac:spMk id="3" creationId="{433E9B52-780F-D250-26B4-465E7BFC16B0}"/>
          </ac:spMkLst>
        </pc:spChg>
      </pc:sldChg>
      <pc:sldChg chg="modSp del mod">
        <pc:chgData name="Gwinneth Kaminsky" userId="9bc8d13b-ef45-4f1a-a512-c27782e2ca4a" providerId="ADAL" clId="{C06C837E-9170-433A-9350-62A6F28B7D11}" dt="2024-10-21T15:37:17.868" v="281" actId="47"/>
        <pc:sldMkLst>
          <pc:docMk/>
          <pc:sldMk cId="1315936817" sldId="372"/>
        </pc:sldMkLst>
        <pc:spChg chg="mod">
          <ac:chgData name="Gwinneth Kaminsky" userId="9bc8d13b-ef45-4f1a-a512-c27782e2ca4a" providerId="ADAL" clId="{C06C837E-9170-433A-9350-62A6F28B7D11}" dt="2024-10-21T15:36:57.797" v="276" actId="21"/>
          <ac:spMkLst>
            <pc:docMk/>
            <pc:sldMk cId="1315936817" sldId="372"/>
            <ac:spMk id="2" creationId="{AFF8197B-4965-D760-2400-BAC1F350A1A1}"/>
          </ac:spMkLst>
        </pc:spChg>
        <pc:spChg chg="mod">
          <ac:chgData name="Gwinneth Kaminsky" userId="9bc8d13b-ef45-4f1a-a512-c27782e2ca4a" providerId="ADAL" clId="{C06C837E-9170-433A-9350-62A6F28B7D11}" dt="2024-10-21T15:36:52.637" v="275" actId="20577"/>
          <ac:spMkLst>
            <pc:docMk/>
            <pc:sldMk cId="1315936817" sldId="372"/>
            <ac:spMk id="3" creationId="{55F10918-27F7-F9C7-1445-9C82228335E1}"/>
          </ac:spMkLst>
        </pc:spChg>
      </pc:sldChg>
      <pc:sldChg chg="modSp del mod">
        <pc:chgData name="Gwinneth Kaminsky" userId="9bc8d13b-ef45-4f1a-a512-c27782e2ca4a" providerId="ADAL" clId="{C06C837E-9170-433A-9350-62A6F28B7D11}" dt="2024-10-21T15:39:20.305" v="316" actId="47"/>
        <pc:sldMkLst>
          <pc:docMk/>
          <pc:sldMk cId="601376743" sldId="373"/>
        </pc:sldMkLst>
        <pc:spChg chg="mod">
          <ac:chgData name="Gwinneth Kaminsky" userId="9bc8d13b-ef45-4f1a-a512-c27782e2ca4a" providerId="ADAL" clId="{C06C837E-9170-433A-9350-62A6F28B7D11}" dt="2024-10-21T15:38:52.068" v="311" actId="21"/>
          <ac:spMkLst>
            <pc:docMk/>
            <pc:sldMk cId="601376743" sldId="373"/>
            <ac:spMk id="3" creationId="{8D59BDC1-0B2C-D4B7-9F90-F4AE4C70DBE2}"/>
          </ac:spMkLst>
        </pc:spChg>
      </pc:sldChg>
      <pc:sldChg chg="delSp modSp mod ord">
        <pc:chgData name="Gwinneth Kaminsky" userId="9bc8d13b-ef45-4f1a-a512-c27782e2ca4a" providerId="ADAL" clId="{C06C837E-9170-433A-9350-62A6F28B7D11}" dt="2024-10-22T17:03:39.032" v="5111"/>
        <pc:sldMkLst>
          <pc:docMk/>
          <pc:sldMk cId="1438690914" sldId="376"/>
        </pc:sldMkLst>
        <pc:spChg chg="del mod">
          <ac:chgData name="Gwinneth Kaminsky" userId="9bc8d13b-ef45-4f1a-a512-c27782e2ca4a" providerId="ADAL" clId="{C06C837E-9170-433A-9350-62A6F28B7D11}" dt="2024-10-21T15:47:54.897" v="1075" actId="478"/>
          <ac:spMkLst>
            <pc:docMk/>
            <pc:sldMk cId="1438690914" sldId="376"/>
            <ac:spMk id="2" creationId="{6738FCA1-87F7-22D5-DEBD-14C27EFC088B}"/>
          </ac:spMkLst>
        </pc:spChg>
        <pc:spChg chg="mod">
          <ac:chgData name="Gwinneth Kaminsky" userId="9bc8d13b-ef45-4f1a-a512-c27782e2ca4a" providerId="ADAL" clId="{C06C837E-9170-433A-9350-62A6F28B7D11}" dt="2024-10-22T16:57:23.040" v="5100" actId="20577"/>
          <ac:spMkLst>
            <pc:docMk/>
            <pc:sldMk cId="1438690914" sldId="376"/>
            <ac:spMk id="3" creationId="{DCFDDF59-9A0E-5598-E4B3-5A4FB040F59A}"/>
          </ac:spMkLst>
        </pc:spChg>
        <pc:spChg chg="del mod">
          <ac:chgData name="Gwinneth Kaminsky" userId="9bc8d13b-ef45-4f1a-a512-c27782e2ca4a" providerId="ADAL" clId="{C06C837E-9170-433A-9350-62A6F28B7D11}" dt="2024-10-22T14:04:28.295" v="2543"/>
          <ac:spMkLst>
            <pc:docMk/>
            <pc:sldMk cId="1438690914" sldId="376"/>
            <ac:spMk id="6" creationId="{D31B68BC-9684-1381-14B6-1FDB83A95AEB}"/>
          </ac:spMkLst>
        </pc:spChg>
        <pc:graphicFrameChg chg="mod modGraphic">
          <ac:chgData name="Gwinneth Kaminsky" userId="9bc8d13b-ef45-4f1a-a512-c27782e2ca4a" providerId="ADAL" clId="{C06C837E-9170-433A-9350-62A6F28B7D11}" dt="2024-10-22T15:51:17.295" v="4068" actId="1076"/>
          <ac:graphicFrameMkLst>
            <pc:docMk/>
            <pc:sldMk cId="1438690914" sldId="376"/>
            <ac:graphicFrameMk id="5" creationId="{E5D9A755-ECB9-0F75-6F41-06E620CA7286}"/>
          </ac:graphicFrameMkLst>
        </pc:graphicFrameChg>
      </pc:sldChg>
      <pc:sldChg chg="modSp mod ord">
        <pc:chgData name="Gwinneth Kaminsky" userId="9bc8d13b-ef45-4f1a-a512-c27782e2ca4a" providerId="ADAL" clId="{C06C837E-9170-433A-9350-62A6F28B7D11}" dt="2024-10-22T17:02:15.506" v="5106" actId="1076"/>
        <pc:sldMkLst>
          <pc:docMk/>
          <pc:sldMk cId="2414173074" sldId="377"/>
        </pc:sldMkLst>
        <pc:spChg chg="mod">
          <ac:chgData name="Gwinneth Kaminsky" userId="9bc8d13b-ef45-4f1a-a512-c27782e2ca4a" providerId="ADAL" clId="{C06C837E-9170-433A-9350-62A6F28B7D11}" dt="2024-10-22T17:02:15.506" v="5106" actId="1076"/>
          <ac:spMkLst>
            <pc:docMk/>
            <pc:sldMk cId="2414173074" sldId="377"/>
            <ac:spMk id="2" creationId="{0B2AA618-8FEB-478E-64A1-9AF47A29213E}"/>
          </ac:spMkLst>
        </pc:spChg>
        <pc:spChg chg="mod">
          <ac:chgData name="Gwinneth Kaminsky" userId="9bc8d13b-ef45-4f1a-a512-c27782e2ca4a" providerId="ADAL" clId="{C06C837E-9170-433A-9350-62A6F28B7D11}" dt="2024-10-22T17:02:12.829" v="5105" actId="1076"/>
          <ac:spMkLst>
            <pc:docMk/>
            <pc:sldMk cId="2414173074" sldId="377"/>
            <ac:spMk id="3" creationId="{8611D9FD-6425-D23F-F333-C3FB73B79938}"/>
          </ac:spMkLst>
        </pc:spChg>
      </pc:sldChg>
      <pc:sldChg chg="del">
        <pc:chgData name="Gwinneth Kaminsky" userId="9bc8d13b-ef45-4f1a-a512-c27782e2ca4a" providerId="ADAL" clId="{C06C837E-9170-433A-9350-62A6F28B7D11}" dt="2024-10-21T15:42:06.006" v="584" actId="47"/>
        <pc:sldMkLst>
          <pc:docMk/>
          <pc:sldMk cId="361522034" sldId="378"/>
        </pc:sldMkLst>
      </pc:sldChg>
      <pc:sldChg chg="addSp modSp mod ord">
        <pc:chgData name="Gwinneth Kaminsky" userId="9bc8d13b-ef45-4f1a-a512-c27782e2ca4a" providerId="ADAL" clId="{C06C837E-9170-433A-9350-62A6F28B7D11}" dt="2024-10-22T20:20:46.212" v="5139" actId="2711"/>
        <pc:sldMkLst>
          <pc:docMk/>
          <pc:sldMk cId="2903188576" sldId="379"/>
        </pc:sldMkLst>
        <pc:spChg chg="add mod">
          <ac:chgData name="Gwinneth Kaminsky" userId="9bc8d13b-ef45-4f1a-a512-c27782e2ca4a" providerId="ADAL" clId="{C06C837E-9170-433A-9350-62A6F28B7D11}" dt="2024-10-22T20:20:46.212" v="5139" actId="2711"/>
          <ac:spMkLst>
            <pc:docMk/>
            <pc:sldMk cId="2903188576" sldId="379"/>
            <ac:spMk id="2" creationId="{F945B2CD-0AA9-3B74-98FB-BF450490A8D3}"/>
          </ac:spMkLst>
        </pc:spChg>
        <pc:spChg chg="mod">
          <ac:chgData name="Gwinneth Kaminsky" userId="9bc8d13b-ef45-4f1a-a512-c27782e2ca4a" providerId="ADAL" clId="{C06C837E-9170-433A-9350-62A6F28B7D11}" dt="2024-10-22T16:33:10.472" v="4398" actId="21"/>
          <ac:spMkLst>
            <pc:docMk/>
            <pc:sldMk cId="2903188576" sldId="379"/>
            <ac:spMk id="5" creationId="{2CF5F7EC-5E9D-3D62-3ED2-7DC49B9FFB68}"/>
          </ac:spMkLst>
        </pc:spChg>
        <pc:spChg chg="mod">
          <ac:chgData name="Gwinneth Kaminsky" userId="9bc8d13b-ef45-4f1a-a512-c27782e2ca4a" providerId="ADAL" clId="{C06C837E-9170-433A-9350-62A6F28B7D11}" dt="2024-10-22T20:19:55.023" v="5138" actId="113"/>
          <ac:spMkLst>
            <pc:docMk/>
            <pc:sldMk cId="2903188576" sldId="379"/>
            <ac:spMk id="6" creationId="{B8B791D5-C3C4-6E52-7BA9-EE6CC207728C}"/>
          </ac:spMkLst>
        </pc:spChg>
      </pc:sldChg>
      <pc:sldChg chg="addSp delSp modSp new mod ord">
        <pc:chgData name="Gwinneth Kaminsky" userId="9bc8d13b-ef45-4f1a-a512-c27782e2ca4a" providerId="ADAL" clId="{C06C837E-9170-433A-9350-62A6F28B7D11}" dt="2024-10-22T14:34:34.035" v="3289"/>
        <pc:sldMkLst>
          <pc:docMk/>
          <pc:sldMk cId="360015465" sldId="380"/>
        </pc:sldMkLst>
        <pc:spChg chg="del mod">
          <ac:chgData name="Gwinneth Kaminsky" userId="9bc8d13b-ef45-4f1a-a512-c27782e2ca4a" providerId="ADAL" clId="{C06C837E-9170-433A-9350-62A6F28B7D11}" dt="2024-10-21T16:05:33.187" v="1797" actId="478"/>
          <ac:spMkLst>
            <pc:docMk/>
            <pc:sldMk cId="360015465" sldId="380"/>
            <ac:spMk id="2" creationId="{FCE3FFAD-1051-DCAF-F2F0-2FBC95C5B672}"/>
          </ac:spMkLst>
        </pc:spChg>
        <pc:graphicFrameChg chg="add mod">
          <ac:chgData name="Gwinneth Kaminsky" userId="9bc8d13b-ef45-4f1a-a512-c27782e2ca4a" providerId="ADAL" clId="{C06C837E-9170-433A-9350-62A6F28B7D11}" dt="2024-10-21T16:07:16.419" v="1809" actId="14100"/>
          <ac:graphicFrameMkLst>
            <pc:docMk/>
            <pc:sldMk cId="360015465" sldId="380"/>
            <ac:graphicFrameMk id="3" creationId="{5B7F215C-D925-6C2B-B2E8-8FA22B000597}"/>
          </ac:graphicFrameMkLst>
        </pc:graphicFrameChg>
      </pc:sldChg>
      <pc:sldChg chg="del">
        <pc:chgData name="Gwinneth Kaminsky" userId="9bc8d13b-ef45-4f1a-a512-c27782e2ca4a" providerId="ADAL" clId="{C06C837E-9170-433A-9350-62A6F28B7D11}" dt="2024-10-21T15:39:27.087" v="317" actId="47"/>
        <pc:sldMkLst>
          <pc:docMk/>
          <pc:sldMk cId="1090809117" sldId="380"/>
        </pc:sldMkLst>
      </pc:sldChg>
      <pc:sldChg chg="del">
        <pc:chgData name="Gwinneth Kaminsky" userId="9bc8d13b-ef45-4f1a-a512-c27782e2ca4a" providerId="ADAL" clId="{C06C837E-9170-433A-9350-62A6F28B7D11}" dt="2024-10-21T16:05:14.965" v="1794" actId="47"/>
        <pc:sldMkLst>
          <pc:docMk/>
          <pc:sldMk cId="415417443" sldId="381"/>
        </pc:sldMkLst>
      </pc:sldChg>
      <pc:sldChg chg="addSp delSp modSp new mod ord">
        <pc:chgData name="Gwinneth Kaminsky" userId="9bc8d13b-ef45-4f1a-a512-c27782e2ca4a" providerId="ADAL" clId="{C06C837E-9170-433A-9350-62A6F28B7D11}" dt="2024-10-22T21:01:07.785" v="5140" actId="1076"/>
        <pc:sldMkLst>
          <pc:docMk/>
          <pc:sldMk cId="1179918719" sldId="381"/>
        </pc:sldMkLst>
        <pc:spChg chg="del">
          <ac:chgData name="Gwinneth Kaminsky" userId="9bc8d13b-ef45-4f1a-a512-c27782e2ca4a" providerId="ADAL" clId="{C06C837E-9170-433A-9350-62A6F28B7D11}" dt="2024-10-21T16:07:34.770" v="1811" actId="478"/>
          <ac:spMkLst>
            <pc:docMk/>
            <pc:sldMk cId="1179918719" sldId="381"/>
            <ac:spMk id="2" creationId="{C4A9DE0A-62D7-42C3-5141-708A982C9AF9}"/>
          </ac:spMkLst>
        </pc:spChg>
        <pc:graphicFrameChg chg="add mod">
          <ac:chgData name="Gwinneth Kaminsky" userId="9bc8d13b-ef45-4f1a-a512-c27782e2ca4a" providerId="ADAL" clId="{C06C837E-9170-433A-9350-62A6F28B7D11}" dt="2024-10-22T21:01:07.785" v="5140" actId="1076"/>
          <ac:graphicFrameMkLst>
            <pc:docMk/>
            <pc:sldMk cId="1179918719" sldId="381"/>
            <ac:graphicFrameMk id="3" creationId="{C7C15892-2E61-BDF0-62B7-69A0DB68FA08}"/>
          </ac:graphicFrameMkLst>
        </pc:graphicFrameChg>
      </pc:sldChg>
      <pc:sldChg chg="addSp delSp modSp new del mod">
        <pc:chgData name="Gwinneth Kaminsky" userId="9bc8d13b-ef45-4f1a-a512-c27782e2ca4a" providerId="ADAL" clId="{C06C837E-9170-433A-9350-62A6F28B7D11}" dt="2024-10-21T16:15:07.315" v="1951" actId="47"/>
        <pc:sldMkLst>
          <pc:docMk/>
          <pc:sldMk cId="2200912643" sldId="382"/>
        </pc:sldMkLst>
        <pc:spChg chg="del">
          <ac:chgData name="Gwinneth Kaminsky" userId="9bc8d13b-ef45-4f1a-a512-c27782e2ca4a" providerId="ADAL" clId="{C06C837E-9170-433A-9350-62A6F28B7D11}" dt="2024-10-21T16:10:14.256" v="1923" actId="478"/>
          <ac:spMkLst>
            <pc:docMk/>
            <pc:sldMk cId="2200912643" sldId="382"/>
            <ac:spMk id="2" creationId="{A6BB1DCB-0373-BF92-4E0B-481A09482D7C}"/>
          </ac:spMkLst>
        </pc:spChg>
        <pc:graphicFrameChg chg="add mod">
          <ac:chgData name="Gwinneth Kaminsky" userId="9bc8d13b-ef45-4f1a-a512-c27782e2ca4a" providerId="ADAL" clId="{C06C837E-9170-433A-9350-62A6F28B7D11}" dt="2024-10-21T16:11:16.585" v="1931" actId="1076"/>
          <ac:graphicFrameMkLst>
            <pc:docMk/>
            <pc:sldMk cId="2200912643" sldId="382"/>
            <ac:graphicFrameMk id="3" creationId="{2D01D956-2220-3BC2-F0E3-07A2F1C18CB2}"/>
          </ac:graphicFrameMkLst>
        </pc:graphicFrameChg>
        <pc:picChg chg="add del mod">
          <ac:chgData name="Gwinneth Kaminsky" userId="9bc8d13b-ef45-4f1a-a512-c27782e2ca4a" providerId="ADAL" clId="{C06C837E-9170-433A-9350-62A6F28B7D11}" dt="2024-10-21T16:11:48.280" v="1935" actId="478"/>
          <ac:picMkLst>
            <pc:docMk/>
            <pc:sldMk cId="2200912643" sldId="382"/>
            <ac:picMk id="4" creationId="{F0044A75-BC3A-0926-E009-3E36D8C5C94D}"/>
          </ac:picMkLst>
        </pc:picChg>
      </pc:sldChg>
      <pc:sldChg chg="addSp delSp modSp new mod ord">
        <pc:chgData name="Gwinneth Kaminsky" userId="9bc8d13b-ef45-4f1a-a512-c27782e2ca4a" providerId="ADAL" clId="{C06C837E-9170-433A-9350-62A6F28B7D11}" dt="2024-10-22T16:56:05.118" v="5099" actId="1076"/>
        <pc:sldMkLst>
          <pc:docMk/>
          <pc:sldMk cId="2178091258" sldId="383"/>
        </pc:sldMkLst>
        <pc:spChg chg="del">
          <ac:chgData name="Gwinneth Kaminsky" userId="9bc8d13b-ef45-4f1a-a512-c27782e2ca4a" providerId="ADAL" clId="{C06C837E-9170-433A-9350-62A6F28B7D11}" dt="2024-10-21T16:12:46.491" v="1944" actId="478"/>
          <ac:spMkLst>
            <pc:docMk/>
            <pc:sldMk cId="2178091258" sldId="383"/>
            <ac:spMk id="2" creationId="{87E4E6D4-ECA0-057F-A888-C3C891FFF284}"/>
          </ac:spMkLst>
        </pc:spChg>
        <pc:spChg chg="add mod">
          <ac:chgData name="Gwinneth Kaminsky" userId="9bc8d13b-ef45-4f1a-a512-c27782e2ca4a" providerId="ADAL" clId="{C06C837E-9170-433A-9350-62A6F28B7D11}" dt="2024-10-22T16:56:05.118" v="5099" actId="1076"/>
          <ac:spMkLst>
            <pc:docMk/>
            <pc:sldMk cId="2178091258" sldId="383"/>
            <ac:spMk id="2" creationId="{C757069C-BAD9-611D-F07A-B75962BC5E6C}"/>
          </ac:spMkLst>
        </pc:spChg>
        <pc:graphicFrameChg chg="add del mod">
          <ac:chgData name="Gwinneth Kaminsky" userId="9bc8d13b-ef45-4f1a-a512-c27782e2ca4a" providerId="ADAL" clId="{C06C837E-9170-433A-9350-62A6F28B7D11}" dt="2024-10-21T16:13:12.578" v="1947" actId="478"/>
          <ac:graphicFrameMkLst>
            <pc:docMk/>
            <pc:sldMk cId="2178091258" sldId="383"/>
            <ac:graphicFrameMk id="3" creationId="{865BCD98-0B24-BCA0-D5E3-11AAEC077B05}"/>
          </ac:graphicFrameMkLst>
        </pc:graphicFrameChg>
        <pc:graphicFrameChg chg="add del mod">
          <ac:chgData name="Gwinneth Kaminsky" userId="9bc8d13b-ef45-4f1a-a512-c27782e2ca4a" providerId="ADAL" clId="{C06C837E-9170-433A-9350-62A6F28B7D11}" dt="2024-10-22T15:13:20.097" v="3543" actId="478"/>
          <ac:graphicFrameMkLst>
            <pc:docMk/>
            <pc:sldMk cId="2178091258" sldId="383"/>
            <ac:graphicFrameMk id="5" creationId="{8929FAC3-0C68-B283-CEC9-96279998233B}"/>
          </ac:graphicFrameMkLst>
        </pc:graphicFrameChg>
        <pc:graphicFrameChg chg="add mod">
          <ac:chgData name="Gwinneth Kaminsky" userId="9bc8d13b-ef45-4f1a-a512-c27782e2ca4a" providerId="ADAL" clId="{C06C837E-9170-433A-9350-62A6F28B7D11}" dt="2024-10-22T16:55:58.888" v="5098" actId="14100"/>
          <ac:graphicFrameMkLst>
            <pc:docMk/>
            <pc:sldMk cId="2178091258" sldId="383"/>
            <ac:graphicFrameMk id="6" creationId="{D14363A8-20B3-80EE-55B9-3E689740F6A8}"/>
          </ac:graphicFrameMkLst>
        </pc:graphicFrameChg>
        <pc:picChg chg="add del mod">
          <ac:chgData name="Gwinneth Kaminsky" userId="9bc8d13b-ef45-4f1a-a512-c27782e2ca4a" providerId="ADAL" clId="{C06C837E-9170-433A-9350-62A6F28B7D11}" dt="2024-10-21T16:13:36.426" v="1949" actId="478"/>
          <ac:picMkLst>
            <pc:docMk/>
            <pc:sldMk cId="2178091258" sldId="383"/>
            <ac:picMk id="4" creationId="{AC134BBB-6752-55B5-B173-3C4F3AFF1A5E}"/>
          </ac:picMkLst>
        </pc:picChg>
      </pc:sldChg>
      <pc:sldChg chg="modSp new del mod">
        <pc:chgData name="Gwinneth Kaminsky" userId="9bc8d13b-ef45-4f1a-a512-c27782e2ca4a" providerId="ADAL" clId="{C06C837E-9170-433A-9350-62A6F28B7D11}" dt="2024-10-21T19:02:54.958" v="2409" actId="47"/>
        <pc:sldMkLst>
          <pc:docMk/>
          <pc:sldMk cId="3043595314" sldId="384"/>
        </pc:sldMkLst>
        <pc:spChg chg="mod">
          <ac:chgData name="Gwinneth Kaminsky" userId="9bc8d13b-ef45-4f1a-a512-c27782e2ca4a" providerId="ADAL" clId="{C06C837E-9170-433A-9350-62A6F28B7D11}" dt="2024-10-21T16:25:18.452" v="2300" actId="1076"/>
          <ac:spMkLst>
            <pc:docMk/>
            <pc:sldMk cId="3043595314" sldId="384"/>
            <ac:spMk id="2" creationId="{0381443D-3E8A-1EDB-49AD-A4305C4494A0}"/>
          </ac:spMkLst>
        </pc:spChg>
        <pc:spChg chg="mod">
          <ac:chgData name="Gwinneth Kaminsky" userId="9bc8d13b-ef45-4f1a-a512-c27782e2ca4a" providerId="ADAL" clId="{C06C837E-9170-433A-9350-62A6F28B7D11}" dt="2024-10-21T18:59:51.765" v="2408" actId="21"/>
          <ac:spMkLst>
            <pc:docMk/>
            <pc:sldMk cId="3043595314" sldId="384"/>
            <ac:spMk id="3" creationId="{3EE293AA-F9BA-CCF9-389E-B8E2C68B48BF}"/>
          </ac:spMkLst>
        </pc:spChg>
      </pc:sldChg>
      <pc:sldChg chg="addSp delSp modSp new mod ord">
        <pc:chgData name="Gwinneth Kaminsky" userId="9bc8d13b-ef45-4f1a-a512-c27782e2ca4a" providerId="ADAL" clId="{C06C837E-9170-433A-9350-62A6F28B7D11}" dt="2024-10-22T17:04:33.966" v="5133" actId="122"/>
        <pc:sldMkLst>
          <pc:docMk/>
          <pc:sldMk cId="1817835916" sldId="385"/>
        </pc:sldMkLst>
        <pc:spChg chg="del">
          <ac:chgData name="Gwinneth Kaminsky" userId="9bc8d13b-ef45-4f1a-a512-c27782e2ca4a" providerId="ADAL" clId="{C06C837E-9170-433A-9350-62A6F28B7D11}" dt="2024-10-21T17:01:12.613" v="2303" actId="478"/>
          <ac:spMkLst>
            <pc:docMk/>
            <pc:sldMk cId="1817835916" sldId="385"/>
            <ac:spMk id="2" creationId="{1063F06D-2A28-493C-82A6-91F121C6B187}"/>
          </ac:spMkLst>
        </pc:spChg>
        <pc:spChg chg="add mod">
          <ac:chgData name="Gwinneth Kaminsky" userId="9bc8d13b-ef45-4f1a-a512-c27782e2ca4a" providerId="ADAL" clId="{C06C837E-9170-433A-9350-62A6F28B7D11}" dt="2024-10-22T17:04:33.966" v="5133" actId="122"/>
          <ac:spMkLst>
            <pc:docMk/>
            <pc:sldMk cId="1817835916" sldId="385"/>
            <ac:spMk id="2" creationId="{44BDBC6F-428E-CFB3-01E2-F01B3FAEB63D}"/>
          </ac:spMkLst>
        </pc:spChg>
      </pc:sldChg>
      <pc:sldChg chg="delSp new del mod ord">
        <pc:chgData name="Gwinneth Kaminsky" userId="9bc8d13b-ef45-4f1a-a512-c27782e2ca4a" providerId="ADAL" clId="{C06C837E-9170-433A-9350-62A6F28B7D11}" dt="2024-10-22T14:22:04.270" v="2697" actId="47"/>
        <pc:sldMkLst>
          <pc:docMk/>
          <pc:sldMk cId="2731952391" sldId="386"/>
        </pc:sldMkLst>
        <pc:spChg chg="del">
          <ac:chgData name="Gwinneth Kaminsky" userId="9bc8d13b-ef45-4f1a-a512-c27782e2ca4a" providerId="ADAL" clId="{C06C837E-9170-433A-9350-62A6F28B7D11}" dt="2024-10-22T14:15:31.135" v="2626" actId="478"/>
          <ac:spMkLst>
            <pc:docMk/>
            <pc:sldMk cId="2731952391" sldId="386"/>
            <ac:spMk id="2" creationId="{DE9FE7F6-BA4C-63B3-1877-65CDBF2A2DB7}"/>
          </ac:spMkLst>
        </pc:spChg>
      </pc:sldChg>
      <pc:sldChg chg="del">
        <pc:chgData name="Gwinneth Kaminsky" userId="9bc8d13b-ef45-4f1a-a512-c27782e2ca4a" providerId="ADAL" clId="{C06C837E-9170-433A-9350-62A6F28B7D11}" dt="2024-10-22T14:55:42.590" v="3340" actId="47"/>
        <pc:sldMkLst>
          <pc:docMk/>
          <pc:sldMk cId="3569429057" sldId="386"/>
        </pc:sldMkLst>
      </pc:sldChg>
      <pc:sldChg chg="delSp modSp new mod">
        <pc:chgData name="Gwinneth Kaminsky" userId="9bc8d13b-ef45-4f1a-a512-c27782e2ca4a" providerId="ADAL" clId="{C06C837E-9170-433A-9350-62A6F28B7D11}" dt="2024-10-22T21:05:22.124" v="5196" actId="6549"/>
        <pc:sldMkLst>
          <pc:docMk/>
          <pc:sldMk cId="3802965368" sldId="386"/>
        </pc:sldMkLst>
        <pc:spChg chg="del">
          <ac:chgData name="Gwinneth Kaminsky" userId="9bc8d13b-ef45-4f1a-a512-c27782e2ca4a" providerId="ADAL" clId="{C06C837E-9170-433A-9350-62A6F28B7D11}" dt="2024-10-22T15:19:51.720" v="3675" actId="478"/>
          <ac:spMkLst>
            <pc:docMk/>
            <pc:sldMk cId="3802965368" sldId="386"/>
            <ac:spMk id="2" creationId="{6CFA7735-0FD4-1298-6CD2-0BDC40A708E4}"/>
          </ac:spMkLst>
        </pc:spChg>
        <pc:spChg chg="mod">
          <ac:chgData name="Gwinneth Kaminsky" userId="9bc8d13b-ef45-4f1a-a512-c27782e2ca4a" providerId="ADAL" clId="{C06C837E-9170-433A-9350-62A6F28B7D11}" dt="2024-10-22T21:05:22.124" v="5196" actId="6549"/>
          <ac:spMkLst>
            <pc:docMk/>
            <pc:sldMk cId="3802965368" sldId="386"/>
            <ac:spMk id="4" creationId="{79C5A247-D94F-4261-8B95-D9D1626E0B98}"/>
          </ac:spMkLst>
        </pc:spChg>
      </pc:sldChg>
      <pc:sldChg chg="delSp new mod">
        <pc:chgData name="Gwinneth Kaminsky" userId="9bc8d13b-ef45-4f1a-a512-c27782e2ca4a" providerId="ADAL" clId="{C06C837E-9170-433A-9350-62A6F28B7D11}" dt="2024-10-22T21:07:35.727" v="5197" actId="478"/>
        <pc:sldMkLst>
          <pc:docMk/>
          <pc:sldMk cId="4232359709" sldId="387"/>
        </pc:sldMkLst>
        <pc:spChg chg="del">
          <ac:chgData name="Gwinneth Kaminsky" userId="9bc8d13b-ef45-4f1a-a512-c27782e2ca4a" providerId="ADAL" clId="{C06C837E-9170-433A-9350-62A6F28B7D11}" dt="2024-10-22T21:07:35.727" v="5197" actId="478"/>
          <ac:spMkLst>
            <pc:docMk/>
            <pc:sldMk cId="4232359709" sldId="387"/>
            <ac:spMk id="2" creationId="{36F7D389-6F6F-12BE-89BC-656F42DBF5B1}"/>
          </ac:spMkLst>
        </pc:spChg>
      </pc:sldChg>
      <pc:sldChg chg="modSp mod">
        <pc:chgData name="Gwinneth Kaminsky" userId="9bc8d13b-ef45-4f1a-a512-c27782e2ca4a" providerId="ADAL" clId="{C06C837E-9170-433A-9350-62A6F28B7D11}" dt="2024-10-22T21:05:13.972" v="5168" actId="6549"/>
        <pc:sldMkLst>
          <pc:docMk/>
          <pc:sldMk cId="3563828171" sldId="388"/>
        </pc:sldMkLst>
        <pc:spChg chg="mod">
          <ac:chgData name="Gwinneth Kaminsky" userId="9bc8d13b-ef45-4f1a-a512-c27782e2ca4a" providerId="ADAL" clId="{C06C837E-9170-433A-9350-62A6F28B7D11}" dt="2024-10-22T21:05:13.972" v="5168" actId="6549"/>
          <ac:spMkLst>
            <pc:docMk/>
            <pc:sldMk cId="3563828171" sldId="388"/>
            <ac:spMk id="5" creationId="{C28D201F-A74F-C77D-23F9-030FE35F5DB1}"/>
          </ac:spMkLst>
        </pc:spChg>
      </pc:sldChg>
    </pc:docChg>
  </pc:docChgLst>
  <pc:docChgLst>
    <pc:chgData name="Gwinneth Kaminsky" userId="9bc8d13b-ef45-4f1a-a512-c27782e2ca4a" providerId="ADAL" clId="{CF8C9DA5-7B7E-4EA6-A790-7D52D1F54D9A}"/>
    <pc:docChg chg="custSel addSld delSld modSld sldOrd">
      <pc:chgData name="Gwinneth Kaminsky" userId="9bc8d13b-ef45-4f1a-a512-c27782e2ca4a" providerId="ADAL" clId="{CF8C9DA5-7B7E-4EA6-A790-7D52D1F54D9A}" dt="2024-11-14T17:37:31.883" v="664" actId="5793"/>
      <pc:docMkLst>
        <pc:docMk/>
      </pc:docMkLst>
      <pc:sldChg chg="modSp mod">
        <pc:chgData name="Gwinneth Kaminsky" userId="9bc8d13b-ef45-4f1a-a512-c27782e2ca4a" providerId="ADAL" clId="{CF8C9DA5-7B7E-4EA6-A790-7D52D1F54D9A}" dt="2024-11-13T19:27:44.593" v="90" actId="20577"/>
        <pc:sldMkLst>
          <pc:docMk/>
          <pc:sldMk cId="42689281" sldId="322"/>
        </pc:sldMkLst>
        <pc:spChg chg="mod">
          <ac:chgData name="Gwinneth Kaminsky" userId="9bc8d13b-ef45-4f1a-a512-c27782e2ca4a" providerId="ADAL" clId="{CF8C9DA5-7B7E-4EA6-A790-7D52D1F54D9A}" dt="2024-11-13T19:27:44.593" v="90" actId="20577"/>
          <ac:spMkLst>
            <pc:docMk/>
            <pc:sldMk cId="42689281" sldId="322"/>
            <ac:spMk id="2" creationId="{3696C801-FC19-4C12-89C5-118F6FF62F60}"/>
          </ac:spMkLst>
        </pc:spChg>
        <pc:spChg chg="mod">
          <ac:chgData name="Gwinneth Kaminsky" userId="9bc8d13b-ef45-4f1a-a512-c27782e2ca4a" providerId="ADAL" clId="{CF8C9DA5-7B7E-4EA6-A790-7D52D1F54D9A}" dt="2024-11-13T19:27:39.124" v="89" actId="6549"/>
          <ac:spMkLst>
            <pc:docMk/>
            <pc:sldMk cId="42689281" sldId="322"/>
            <ac:spMk id="4" creationId="{3F9E6E78-9DCC-4A95-843F-6DA2B7A9DB25}"/>
          </ac:spMkLst>
        </pc:spChg>
      </pc:sldChg>
      <pc:sldChg chg="modSp mod">
        <pc:chgData name="Gwinneth Kaminsky" userId="9bc8d13b-ef45-4f1a-a512-c27782e2ca4a" providerId="ADAL" clId="{CF8C9DA5-7B7E-4EA6-A790-7D52D1F54D9A}" dt="2024-11-14T17:37:31.883" v="664" actId="5793"/>
        <pc:sldMkLst>
          <pc:docMk/>
          <pc:sldMk cId="1550661860" sldId="337"/>
        </pc:sldMkLst>
        <pc:spChg chg="mod">
          <ac:chgData name="Gwinneth Kaminsky" userId="9bc8d13b-ef45-4f1a-a512-c27782e2ca4a" providerId="ADAL" clId="{CF8C9DA5-7B7E-4EA6-A790-7D52D1F54D9A}" dt="2024-11-14T17:37:31.883" v="664" actId="5793"/>
          <ac:spMkLst>
            <pc:docMk/>
            <pc:sldMk cId="1550661860" sldId="337"/>
            <ac:spMk id="3" creationId="{8AC4F7AB-E80C-4F48-A364-123AA2AF8ED2}"/>
          </ac:spMkLst>
        </pc:spChg>
      </pc:sldChg>
      <pc:sldChg chg="modSp mod">
        <pc:chgData name="Gwinneth Kaminsky" userId="9bc8d13b-ef45-4f1a-a512-c27782e2ca4a" providerId="ADAL" clId="{CF8C9DA5-7B7E-4EA6-A790-7D52D1F54D9A}" dt="2024-11-13T20:33:04.124" v="276" actId="6549"/>
        <pc:sldMkLst>
          <pc:docMk/>
          <pc:sldMk cId="632107304" sldId="340"/>
        </pc:sldMkLst>
        <pc:spChg chg="mod">
          <ac:chgData name="Gwinneth Kaminsky" userId="9bc8d13b-ef45-4f1a-a512-c27782e2ca4a" providerId="ADAL" clId="{CF8C9DA5-7B7E-4EA6-A790-7D52D1F54D9A}" dt="2024-11-13T19:54:02.361" v="261" actId="20577"/>
          <ac:spMkLst>
            <pc:docMk/>
            <pc:sldMk cId="632107304" sldId="340"/>
            <ac:spMk id="2" creationId="{DC266D85-15E1-4FF1-A0D6-A15B118FBDAF}"/>
          </ac:spMkLst>
        </pc:spChg>
        <pc:graphicFrameChg chg="modGraphic">
          <ac:chgData name="Gwinneth Kaminsky" userId="9bc8d13b-ef45-4f1a-a512-c27782e2ca4a" providerId="ADAL" clId="{CF8C9DA5-7B7E-4EA6-A790-7D52D1F54D9A}" dt="2024-11-13T20:33:04.124" v="276" actId="6549"/>
          <ac:graphicFrameMkLst>
            <pc:docMk/>
            <pc:sldMk cId="632107304" sldId="340"/>
            <ac:graphicFrameMk id="3" creationId="{3C14E39D-637C-7015-FA60-C48F4B5955E0}"/>
          </ac:graphicFrameMkLst>
        </pc:graphicFrameChg>
      </pc:sldChg>
      <pc:sldChg chg="ord">
        <pc:chgData name="Gwinneth Kaminsky" userId="9bc8d13b-ef45-4f1a-a512-c27782e2ca4a" providerId="ADAL" clId="{CF8C9DA5-7B7E-4EA6-A790-7D52D1F54D9A}" dt="2024-11-13T21:12:12.939" v="331"/>
        <pc:sldMkLst>
          <pc:docMk/>
          <pc:sldMk cId="83332605" sldId="369"/>
        </pc:sldMkLst>
      </pc:sldChg>
      <pc:sldChg chg="ord">
        <pc:chgData name="Gwinneth Kaminsky" userId="9bc8d13b-ef45-4f1a-a512-c27782e2ca4a" providerId="ADAL" clId="{CF8C9DA5-7B7E-4EA6-A790-7D52D1F54D9A}" dt="2024-11-13T21:12:05.650" v="329"/>
        <pc:sldMkLst>
          <pc:docMk/>
          <pc:sldMk cId="1438690914" sldId="376"/>
        </pc:sldMkLst>
      </pc:sldChg>
      <pc:sldChg chg="modSp mod">
        <pc:chgData name="Gwinneth Kaminsky" userId="9bc8d13b-ef45-4f1a-a512-c27782e2ca4a" providerId="ADAL" clId="{CF8C9DA5-7B7E-4EA6-A790-7D52D1F54D9A}" dt="2024-11-13T20:23:18.180" v="270" actId="1076"/>
        <pc:sldMkLst>
          <pc:docMk/>
          <pc:sldMk cId="2414173074" sldId="377"/>
        </pc:sldMkLst>
        <pc:spChg chg="mod">
          <ac:chgData name="Gwinneth Kaminsky" userId="9bc8d13b-ef45-4f1a-a512-c27782e2ca4a" providerId="ADAL" clId="{CF8C9DA5-7B7E-4EA6-A790-7D52D1F54D9A}" dt="2024-11-13T20:23:09.654" v="269" actId="1076"/>
          <ac:spMkLst>
            <pc:docMk/>
            <pc:sldMk cId="2414173074" sldId="377"/>
            <ac:spMk id="2" creationId="{0B2AA618-8FEB-478E-64A1-9AF47A29213E}"/>
          </ac:spMkLst>
        </pc:spChg>
        <pc:spChg chg="mod">
          <ac:chgData name="Gwinneth Kaminsky" userId="9bc8d13b-ef45-4f1a-a512-c27782e2ca4a" providerId="ADAL" clId="{CF8C9DA5-7B7E-4EA6-A790-7D52D1F54D9A}" dt="2024-11-13T20:23:18.180" v="270" actId="1076"/>
          <ac:spMkLst>
            <pc:docMk/>
            <pc:sldMk cId="2414173074" sldId="377"/>
            <ac:spMk id="3" creationId="{8611D9FD-6425-D23F-F333-C3FB73B79938}"/>
          </ac:spMkLst>
        </pc:spChg>
      </pc:sldChg>
      <pc:sldChg chg="modSp mod">
        <pc:chgData name="Gwinneth Kaminsky" userId="9bc8d13b-ef45-4f1a-a512-c27782e2ca4a" providerId="ADAL" clId="{CF8C9DA5-7B7E-4EA6-A790-7D52D1F54D9A}" dt="2024-11-14T17:26:37.423" v="663" actId="115"/>
        <pc:sldMkLst>
          <pc:docMk/>
          <pc:sldMk cId="2903188576" sldId="379"/>
        </pc:sldMkLst>
        <pc:spChg chg="mod">
          <ac:chgData name="Gwinneth Kaminsky" userId="9bc8d13b-ef45-4f1a-a512-c27782e2ca4a" providerId="ADAL" clId="{CF8C9DA5-7B7E-4EA6-A790-7D52D1F54D9A}" dt="2024-11-13T19:50:11.527" v="248" actId="20577"/>
          <ac:spMkLst>
            <pc:docMk/>
            <pc:sldMk cId="2903188576" sldId="379"/>
            <ac:spMk id="5" creationId="{2CF5F7EC-5E9D-3D62-3ED2-7DC49B9FFB68}"/>
          </ac:spMkLst>
        </pc:spChg>
        <pc:spChg chg="mod">
          <ac:chgData name="Gwinneth Kaminsky" userId="9bc8d13b-ef45-4f1a-a512-c27782e2ca4a" providerId="ADAL" clId="{CF8C9DA5-7B7E-4EA6-A790-7D52D1F54D9A}" dt="2024-11-14T17:26:37.423" v="663" actId="115"/>
          <ac:spMkLst>
            <pc:docMk/>
            <pc:sldMk cId="2903188576" sldId="379"/>
            <ac:spMk id="6" creationId="{B8B791D5-C3C4-6E52-7BA9-EE6CC207728C}"/>
          </ac:spMkLst>
        </pc:spChg>
      </pc:sldChg>
      <pc:sldChg chg="addSp modSp mod ord">
        <pc:chgData name="Gwinneth Kaminsky" userId="9bc8d13b-ef45-4f1a-a512-c27782e2ca4a" providerId="ADAL" clId="{CF8C9DA5-7B7E-4EA6-A790-7D52D1F54D9A}" dt="2024-11-14T14:04:07.914" v="592" actId="113"/>
        <pc:sldMkLst>
          <pc:docMk/>
          <pc:sldMk cId="1179918719" sldId="381"/>
        </pc:sldMkLst>
        <pc:spChg chg="add mod">
          <ac:chgData name="Gwinneth Kaminsky" userId="9bc8d13b-ef45-4f1a-a512-c27782e2ca4a" providerId="ADAL" clId="{CF8C9DA5-7B7E-4EA6-A790-7D52D1F54D9A}" dt="2024-11-14T14:04:07.914" v="592" actId="113"/>
          <ac:spMkLst>
            <pc:docMk/>
            <pc:sldMk cId="1179918719" sldId="381"/>
            <ac:spMk id="2" creationId="{6DEBDDAA-EEB0-519F-8F82-9950D8616B75}"/>
          </ac:spMkLst>
        </pc:spChg>
      </pc:sldChg>
      <pc:sldChg chg="ord">
        <pc:chgData name="Gwinneth Kaminsky" userId="9bc8d13b-ef45-4f1a-a512-c27782e2ca4a" providerId="ADAL" clId="{CF8C9DA5-7B7E-4EA6-A790-7D52D1F54D9A}" dt="2024-11-13T20:09:11.350" v="263"/>
        <pc:sldMkLst>
          <pc:docMk/>
          <pc:sldMk cId="2178091258" sldId="383"/>
        </pc:sldMkLst>
      </pc:sldChg>
      <pc:sldChg chg="addSp modSp mod">
        <pc:chgData name="Gwinneth Kaminsky" userId="9bc8d13b-ef45-4f1a-a512-c27782e2ca4a" providerId="ADAL" clId="{CF8C9DA5-7B7E-4EA6-A790-7D52D1F54D9A}" dt="2024-11-14T17:05:20.085" v="611" actId="1076"/>
        <pc:sldMkLst>
          <pc:docMk/>
          <pc:sldMk cId="1817835916" sldId="385"/>
        </pc:sldMkLst>
        <pc:spChg chg="add mod">
          <ac:chgData name="Gwinneth Kaminsky" userId="9bc8d13b-ef45-4f1a-a512-c27782e2ca4a" providerId="ADAL" clId="{CF8C9DA5-7B7E-4EA6-A790-7D52D1F54D9A}" dt="2024-11-14T13:57:03.538" v="555" actId="1076"/>
          <ac:spMkLst>
            <pc:docMk/>
            <pc:sldMk cId="1817835916" sldId="385"/>
            <ac:spMk id="2" creationId="{06E4A5BE-E85F-BD0D-8960-F535CBAE241B}"/>
          </ac:spMkLst>
        </pc:spChg>
        <pc:graphicFrameChg chg="mod">
          <ac:chgData name="Gwinneth Kaminsky" userId="9bc8d13b-ef45-4f1a-a512-c27782e2ca4a" providerId="ADAL" clId="{CF8C9DA5-7B7E-4EA6-A790-7D52D1F54D9A}" dt="2024-11-14T17:05:20.085" v="611" actId="1076"/>
          <ac:graphicFrameMkLst>
            <pc:docMk/>
            <pc:sldMk cId="1817835916" sldId="385"/>
            <ac:graphicFrameMk id="3" creationId="{41C8B181-E764-5B4F-7895-6C2AC870B8BB}"/>
          </ac:graphicFrameMkLst>
        </pc:graphicFrameChg>
      </pc:sldChg>
      <pc:sldChg chg="modSp mod">
        <pc:chgData name="Gwinneth Kaminsky" userId="9bc8d13b-ef45-4f1a-a512-c27782e2ca4a" providerId="ADAL" clId="{CF8C9DA5-7B7E-4EA6-A790-7D52D1F54D9A}" dt="2024-11-14T13:55:05.510" v="533" actId="20577"/>
        <pc:sldMkLst>
          <pc:docMk/>
          <pc:sldMk cId="974609055" sldId="391"/>
        </pc:sldMkLst>
        <pc:spChg chg="mod">
          <ac:chgData name="Gwinneth Kaminsky" userId="9bc8d13b-ef45-4f1a-a512-c27782e2ca4a" providerId="ADAL" clId="{CF8C9DA5-7B7E-4EA6-A790-7D52D1F54D9A}" dt="2024-11-14T13:55:05.510" v="533" actId="20577"/>
          <ac:spMkLst>
            <pc:docMk/>
            <pc:sldMk cId="974609055" sldId="391"/>
            <ac:spMk id="3" creationId="{A6F9B8D8-D103-0A5E-EF90-E5C1780FA080}"/>
          </ac:spMkLst>
        </pc:spChg>
      </pc:sldChg>
      <pc:sldChg chg="modSp mod">
        <pc:chgData name="Gwinneth Kaminsky" userId="9bc8d13b-ef45-4f1a-a512-c27782e2ca4a" providerId="ADAL" clId="{CF8C9DA5-7B7E-4EA6-A790-7D52D1F54D9A}" dt="2024-11-14T14:02:07.262" v="581" actId="1076"/>
        <pc:sldMkLst>
          <pc:docMk/>
          <pc:sldMk cId="2574788907" sldId="392"/>
        </pc:sldMkLst>
        <pc:spChg chg="mod">
          <ac:chgData name="Gwinneth Kaminsky" userId="9bc8d13b-ef45-4f1a-a512-c27782e2ca4a" providerId="ADAL" clId="{CF8C9DA5-7B7E-4EA6-A790-7D52D1F54D9A}" dt="2024-11-14T14:02:07.262" v="581" actId="1076"/>
          <ac:spMkLst>
            <pc:docMk/>
            <pc:sldMk cId="2574788907" sldId="392"/>
            <ac:spMk id="3" creationId="{D3FB7384-8E55-ADEA-679A-8A2FD2A77517}"/>
          </ac:spMkLst>
        </pc:spChg>
      </pc:sldChg>
      <pc:sldChg chg="addSp modSp mod">
        <pc:chgData name="Gwinneth Kaminsky" userId="9bc8d13b-ef45-4f1a-a512-c27782e2ca4a" providerId="ADAL" clId="{CF8C9DA5-7B7E-4EA6-A790-7D52D1F54D9A}" dt="2024-11-14T17:09:44.422" v="633" actId="113"/>
        <pc:sldMkLst>
          <pc:docMk/>
          <pc:sldMk cId="2777592613" sldId="393"/>
        </pc:sldMkLst>
        <pc:spChg chg="add mod">
          <ac:chgData name="Gwinneth Kaminsky" userId="9bc8d13b-ef45-4f1a-a512-c27782e2ca4a" providerId="ADAL" clId="{CF8C9DA5-7B7E-4EA6-A790-7D52D1F54D9A}" dt="2024-11-14T17:09:44.422" v="633" actId="113"/>
          <ac:spMkLst>
            <pc:docMk/>
            <pc:sldMk cId="2777592613" sldId="393"/>
            <ac:spMk id="6" creationId="{ADF67303-052F-D454-1D05-661DA4C56949}"/>
          </ac:spMkLst>
        </pc:spChg>
        <pc:cxnChg chg="add mod">
          <ac:chgData name="Gwinneth Kaminsky" userId="9bc8d13b-ef45-4f1a-a512-c27782e2ca4a" providerId="ADAL" clId="{CF8C9DA5-7B7E-4EA6-A790-7D52D1F54D9A}" dt="2024-11-14T17:07:55.358" v="619" actId="1582"/>
          <ac:cxnSpMkLst>
            <pc:docMk/>
            <pc:sldMk cId="2777592613" sldId="393"/>
            <ac:cxnSpMk id="5" creationId="{6B379A4E-3073-EB5C-BD09-31561A7FE81E}"/>
          </ac:cxnSpMkLst>
        </pc:cxnChg>
      </pc:sldChg>
      <pc:sldChg chg="addSp delSp modSp new mod setBg">
        <pc:chgData name="Gwinneth Kaminsky" userId="9bc8d13b-ef45-4f1a-a512-c27782e2ca4a" providerId="ADAL" clId="{CF8C9DA5-7B7E-4EA6-A790-7D52D1F54D9A}" dt="2024-11-14T17:16:57.322" v="653" actId="1076"/>
        <pc:sldMkLst>
          <pc:docMk/>
          <pc:sldMk cId="1770308387" sldId="394"/>
        </pc:sldMkLst>
        <pc:spChg chg="del mod ord">
          <ac:chgData name="Gwinneth Kaminsky" userId="9bc8d13b-ef45-4f1a-a512-c27782e2ca4a" providerId="ADAL" clId="{CF8C9DA5-7B7E-4EA6-A790-7D52D1F54D9A}" dt="2024-11-14T17:04:02.297" v="605" actId="478"/>
          <ac:spMkLst>
            <pc:docMk/>
            <pc:sldMk cId="1770308387" sldId="394"/>
            <ac:spMk id="2" creationId="{2CDCF245-E227-C580-EA06-B0BBB4A960E5}"/>
          </ac:spMkLst>
        </pc:spChg>
        <pc:spChg chg="add del">
          <ac:chgData name="Gwinneth Kaminsky" userId="9bc8d13b-ef45-4f1a-a512-c27782e2ca4a" providerId="ADAL" clId="{CF8C9DA5-7B7E-4EA6-A790-7D52D1F54D9A}" dt="2024-11-14T17:04:24.122" v="607" actId="26606"/>
          <ac:spMkLst>
            <pc:docMk/>
            <pc:sldMk cId="1770308387" sldId="394"/>
            <ac:spMk id="9" creationId="{32BC26D8-82FB-445E-AA49-62A77D7C1EE0}"/>
          </ac:spMkLst>
        </pc:spChg>
        <pc:spChg chg="add del">
          <ac:chgData name="Gwinneth Kaminsky" userId="9bc8d13b-ef45-4f1a-a512-c27782e2ca4a" providerId="ADAL" clId="{CF8C9DA5-7B7E-4EA6-A790-7D52D1F54D9A}" dt="2024-11-14T17:04:24.122" v="607" actId="26606"/>
          <ac:spMkLst>
            <pc:docMk/>
            <pc:sldMk cId="1770308387" sldId="394"/>
            <ac:spMk id="11" creationId="{CB44330D-EA18-4254-AA95-EB49948539B8}"/>
          </ac:spMkLst>
        </pc:spChg>
        <pc:picChg chg="add mod">
          <ac:chgData name="Gwinneth Kaminsky" userId="9bc8d13b-ef45-4f1a-a512-c27782e2ca4a" providerId="ADAL" clId="{CF8C9DA5-7B7E-4EA6-A790-7D52D1F54D9A}" dt="2024-11-14T17:16:57.322" v="653" actId="1076"/>
          <ac:picMkLst>
            <pc:docMk/>
            <pc:sldMk cId="1770308387" sldId="394"/>
            <ac:picMk id="3" creationId="{79EF2B9A-2C40-9EA2-3D83-0A4AC144625D}"/>
          </ac:picMkLst>
        </pc:picChg>
        <pc:picChg chg="add mod">
          <ac:chgData name="Gwinneth Kaminsky" userId="9bc8d13b-ef45-4f1a-a512-c27782e2ca4a" providerId="ADAL" clId="{CF8C9DA5-7B7E-4EA6-A790-7D52D1F54D9A}" dt="2024-11-14T17:16:49.867" v="652" actId="1076"/>
          <ac:picMkLst>
            <pc:docMk/>
            <pc:sldMk cId="1770308387" sldId="394"/>
            <ac:picMk id="4" creationId="{245A4764-6D86-4B65-6FDB-333B97C7033E}"/>
          </ac:picMkLst>
        </pc:picChg>
        <pc:picChg chg="add del mod modCrop">
          <ac:chgData name="Gwinneth Kaminsky" userId="9bc8d13b-ef45-4f1a-a512-c27782e2ca4a" providerId="ADAL" clId="{CF8C9DA5-7B7E-4EA6-A790-7D52D1F54D9A}" dt="2024-11-14T17:14:46.651" v="639" actId="478"/>
          <ac:picMkLst>
            <pc:docMk/>
            <pc:sldMk cId="1770308387" sldId="394"/>
            <ac:picMk id="6" creationId="{01E4E2E6-7638-E668-D1B8-DD346B9F3522}"/>
          </ac:picMkLst>
        </pc:picChg>
      </pc:sldChg>
      <pc:sldChg chg="addSp delSp modSp new del mod">
        <pc:chgData name="Gwinneth Kaminsky" userId="9bc8d13b-ef45-4f1a-a512-c27782e2ca4a" providerId="ADAL" clId="{CF8C9DA5-7B7E-4EA6-A790-7D52D1F54D9A}" dt="2024-11-14T17:01:09.514" v="598" actId="47"/>
        <pc:sldMkLst>
          <pc:docMk/>
          <pc:sldMk cId="3909735969" sldId="394"/>
        </pc:sldMkLst>
        <pc:spChg chg="del">
          <ac:chgData name="Gwinneth Kaminsky" userId="9bc8d13b-ef45-4f1a-a512-c27782e2ca4a" providerId="ADAL" clId="{CF8C9DA5-7B7E-4EA6-A790-7D52D1F54D9A}" dt="2024-11-14T17:00:39.004" v="597" actId="478"/>
          <ac:spMkLst>
            <pc:docMk/>
            <pc:sldMk cId="3909735969" sldId="394"/>
            <ac:spMk id="2" creationId="{0A073F15-4E71-82C3-824B-7EE53148ADF2}"/>
          </ac:spMkLst>
        </pc:spChg>
        <pc:picChg chg="add mod">
          <ac:chgData name="Gwinneth Kaminsky" userId="9bc8d13b-ef45-4f1a-a512-c27782e2ca4a" providerId="ADAL" clId="{CF8C9DA5-7B7E-4EA6-A790-7D52D1F54D9A}" dt="2024-11-14T17:00:31.176" v="596" actId="14100"/>
          <ac:picMkLst>
            <pc:docMk/>
            <pc:sldMk cId="3909735969" sldId="394"/>
            <ac:picMk id="4" creationId="{32E6A12B-368A-E869-FBC3-E708DF6B1856}"/>
          </ac:picMkLst>
        </pc:picChg>
      </pc:sldChg>
    </pc:docChg>
  </pc:docChgLst>
  <pc:docChgLst>
    <pc:chgData name="Gwinneth Kaminsky" userId="9bc8d13b-ef45-4f1a-a512-c27782e2ca4a" providerId="ADAL" clId="{F7728F05-F495-4671-BD68-B0ADC301CFB1}"/>
    <pc:docChg chg="undo custSel addSld delSld modSld sldOrd">
      <pc:chgData name="Gwinneth Kaminsky" userId="9bc8d13b-ef45-4f1a-a512-c27782e2ca4a" providerId="ADAL" clId="{F7728F05-F495-4671-BD68-B0ADC301CFB1}" dt="2024-10-23T21:06:58.991" v="1158" actId="1076"/>
      <pc:docMkLst>
        <pc:docMk/>
      </pc:docMkLst>
      <pc:sldChg chg="del">
        <pc:chgData name="Gwinneth Kaminsky" userId="9bc8d13b-ef45-4f1a-a512-c27782e2ca4a" providerId="ADAL" clId="{F7728F05-F495-4671-BD68-B0ADC301CFB1}" dt="2024-10-23T20:38:37.897" v="1074" actId="47"/>
        <pc:sldMkLst>
          <pc:docMk/>
          <pc:sldMk cId="1158908893" sldId="307"/>
        </pc:sldMkLst>
      </pc:sldChg>
      <pc:sldChg chg="modSp mod">
        <pc:chgData name="Gwinneth Kaminsky" userId="9bc8d13b-ef45-4f1a-a512-c27782e2ca4a" providerId="ADAL" clId="{F7728F05-F495-4671-BD68-B0ADC301CFB1}" dt="2024-10-23T18:37:47.397" v="468" actId="1076"/>
        <pc:sldMkLst>
          <pc:docMk/>
          <pc:sldMk cId="42689281" sldId="322"/>
        </pc:sldMkLst>
        <pc:spChg chg="mod">
          <ac:chgData name="Gwinneth Kaminsky" userId="9bc8d13b-ef45-4f1a-a512-c27782e2ca4a" providerId="ADAL" clId="{F7728F05-F495-4671-BD68-B0ADC301CFB1}" dt="2024-10-23T18:25:24.969" v="316" actId="20577"/>
          <ac:spMkLst>
            <pc:docMk/>
            <pc:sldMk cId="42689281" sldId="322"/>
            <ac:spMk id="2" creationId="{3696C801-FC19-4C12-89C5-118F6FF62F60}"/>
          </ac:spMkLst>
        </pc:spChg>
        <pc:spChg chg="mod">
          <ac:chgData name="Gwinneth Kaminsky" userId="9bc8d13b-ef45-4f1a-a512-c27782e2ca4a" providerId="ADAL" clId="{F7728F05-F495-4671-BD68-B0ADC301CFB1}" dt="2024-10-23T18:37:47.397" v="468" actId="1076"/>
          <ac:spMkLst>
            <pc:docMk/>
            <pc:sldMk cId="42689281" sldId="322"/>
            <ac:spMk id="4" creationId="{3F9E6E78-9DCC-4A95-843F-6DA2B7A9DB25}"/>
          </ac:spMkLst>
        </pc:spChg>
      </pc:sldChg>
      <pc:sldChg chg="del">
        <pc:chgData name="Gwinneth Kaminsky" userId="9bc8d13b-ef45-4f1a-a512-c27782e2ca4a" providerId="ADAL" clId="{F7728F05-F495-4671-BD68-B0ADC301CFB1}" dt="2024-10-23T20:11:37.108" v="833" actId="47"/>
        <pc:sldMkLst>
          <pc:docMk/>
          <pc:sldMk cId="1199255036" sldId="332"/>
        </pc:sldMkLst>
      </pc:sldChg>
      <pc:sldChg chg="modSp mod ord">
        <pc:chgData name="Gwinneth Kaminsky" userId="9bc8d13b-ef45-4f1a-a512-c27782e2ca4a" providerId="ADAL" clId="{F7728F05-F495-4671-BD68-B0ADC301CFB1}" dt="2024-10-23T20:21:39.940" v="964" actId="6549"/>
        <pc:sldMkLst>
          <pc:docMk/>
          <pc:sldMk cId="1550661860" sldId="337"/>
        </pc:sldMkLst>
        <pc:spChg chg="mod">
          <ac:chgData name="Gwinneth Kaminsky" userId="9bc8d13b-ef45-4f1a-a512-c27782e2ca4a" providerId="ADAL" clId="{F7728F05-F495-4671-BD68-B0ADC301CFB1}" dt="2024-10-23T20:21:39.940" v="964" actId="6549"/>
          <ac:spMkLst>
            <pc:docMk/>
            <pc:sldMk cId="1550661860" sldId="337"/>
            <ac:spMk id="3" creationId="{8AC4F7AB-E80C-4F48-A364-123AA2AF8ED2}"/>
          </ac:spMkLst>
        </pc:spChg>
      </pc:sldChg>
      <pc:sldChg chg="modSp add del mod">
        <pc:chgData name="Gwinneth Kaminsky" userId="9bc8d13b-ef45-4f1a-a512-c27782e2ca4a" providerId="ADAL" clId="{F7728F05-F495-4671-BD68-B0ADC301CFB1}" dt="2024-10-23T20:23:21.614" v="967" actId="47"/>
        <pc:sldMkLst>
          <pc:docMk/>
          <pc:sldMk cId="632107304" sldId="340"/>
        </pc:sldMkLst>
        <pc:spChg chg="mod">
          <ac:chgData name="Gwinneth Kaminsky" userId="9bc8d13b-ef45-4f1a-a512-c27782e2ca4a" providerId="ADAL" clId="{F7728F05-F495-4671-BD68-B0ADC301CFB1}" dt="2024-10-23T20:08:28.117" v="826" actId="255"/>
          <ac:spMkLst>
            <pc:docMk/>
            <pc:sldMk cId="632107304" sldId="340"/>
            <ac:spMk id="2" creationId="{DC266D85-15E1-4FF1-A0D6-A15B118FBDAF}"/>
          </ac:spMkLst>
        </pc:spChg>
        <pc:graphicFrameChg chg="mod modGraphic">
          <ac:chgData name="Gwinneth Kaminsky" userId="9bc8d13b-ef45-4f1a-a512-c27782e2ca4a" providerId="ADAL" clId="{F7728F05-F495-4671-BD68-B0ADC301CFB1}" dt="2024-10-23T20:08:17.117" v="825" actId="14100"/>
          <ac:graphicFrameMkLst>
            <pc:docMk/>
            <pc:sldMk cId="632107304" sldId="340"/>
            <ac:graphicFrameMk id="3" creationId="{3C14E39D-637C-7015-FA60-C48F4B5955E0}"/>
          </ac:graphicFrameMkLst>
        </pc:graphicFrameChg>
      </pc:sldChg>
      <pc:sldChg chg="ord">
        <pc:chgData name="Gwinneth Kaminsky" userId="9bc8d13b-ef45-4f1a-a512-c27782e2ca4a" providerId="ADAL" clId="{F7728F05-F495-4671-BD68-B0ADC301CFB1}" dt="2024-10-23T20:16:53.516" v="937"/>
        <pc:sldMkLst>
          <pc:docMk/>
          <pc:sldMk cId="1438690914" sldId="376"/>
        </pc:sldMkLst>
      </pc:sldChg>
      <pc:sldChg chg="modSp mod">
        <pc:chgData name="Gwinneth Kaminsky" userId="9bc8d13b-ef45-4f1a-a512-c27782e2ca4a" providerId="ADAL" clId="{F7728F05-F495-4671-BD68-B0ADC301CFB1}" dt="2024-10-23T20:16:28.109" v="935" actId="1076"/>
        <pc:sldMkLst>
          <pc:docMk/>
          <pc:sldMk cId="2414173074" sldId="377"/>
        </pc:sldMkLst>
        <pc:spChg chg="mod">
          <ac:chgData name="Gwinneth Kaminsky" userId="9bc8d13b-ef45-4f1a-a512-c27782e2ca4a" providerId="ADAL" clId="{F7728F05-F495-4671-BD68-B0ADC301CFB1}" dt="2024-10-23T20:16:28.109" v="935" actId="1076"/>
          <ac:spMkLst>
            <pc:docMk/>
            <pc:sldMk cId="2414173074" sldId="377"/>
            <ac:spMk id="3" creationId="{8611D9FD-6425-D23F-F333-C3FB73B79938}"/>
          </ac:spMkLst>
        </pc:spChg>
      </pc:sldChg>
      <pc:sldChg chg="delSp modSp mod ord">
        <pc:chgData name="Gwinneth Kaminsky" userId="9bc8d13b-ef45-4f1a-a512-c27782e2ca4a" providerId="ADAL" clId="{F7728F05-F495-4671-BD68-B0ADC301CFB1}" dt="2024-10-23T19:47:52.995" v="681" actId="6549"/>
        <pc:sldMkLst>
          <pc:docMk/>
          <pc:sldMk cId="2903188576" sldId="379"/>
        </pc:sldMkLst>
        <pc:spChg chg="del">
          <ac:chgData name="Gwinneth Kaminsky" userId="9bc8d13b-ef45-4f1a-a512-c27782e2ca4a" providerId="ADAL" clId="{F7728F05-F495-4671-BD68-B0ADC301CFB1}" dt="2024-10-23T19:19:23.922" v="641" actId="21"/>
          <ac:spMkLst>
            <pc:docMk/>
            <pc:sldMk cId="2903188576" sldId="379"/>
            <ac:spMk id="2" creationId="{F945B2CD-0AA9-3B74-98FB-BF450490A8D3}"/>
          </ac:spMkLst>
        </pc:spChg>
        <pc:spChg chg="mod">
          <ac:chgData name="Gwinneth Kaminsky" userId="9bc8d13b-ef45-4f1a-a512-c27782e2ca4a" providerId="ADAL" clId="{F7728F05-F495-4671-BD68-B0ADC301CFB1}" dt="2024-10-23T19:21:45.662" v="653" actId="1076"/>
          <ac:spMkLst>
            <pc:docMk/>
            <pc:sldMk cId="2903188576" sldId="379"/>
            <ac:spMk id="5" creationId="{2CF5F7EC-5E9D-3D62-3ED2-7DC49B9FFB68}"/>
          </ac:spMkLst>
        </pc:spChg>
        <pc:spChg chg="mod">
          <ac:chgData name="Gwinneth Kaminsky" userId="9bc8d13b-ef45-4f1a-a512-c27782e2ca4a" providerId="ADAL" clId="{F7728F05-F495-4671-BD68-B0ADC301CFB1}" dt="2024-10-23T19:47:52.995" v="681" actId="6549"/>
          <ac:spMkLst>
            <pc:docMk/>
            <pc:sldMk cId="2903188576" sldId="379"/>
            <ac:spMk id="6" creationId="{B8B791D5-C3C4-6E52-7BA9-EE6CC207728C}"/>
          </ac:spMkLst>
        </pc:spChg>
      </pc:sldChg>
      <pc:sldChg chg="del">
        <pc:chgData name="Gwinneth Kaminsky" userId="9bc8d13b-ef45-4f1a-a512-c27782e2ca4a" providerId="ADAL" clId="{F7728F05-F495-4671-BD68-B0ADC301CFB1}" dt="2024-10-23T20:58:18.442" v="1090" actId="47"/>
        <pc:sldMkLst>
          <pc:docMk/>
          <pc:sldMk cId="360015465" sldId="380"/>
        </pc:sldMkLst>
      </pc:sldChg>
      <pc:sldChg chg="ord">
        <pc:chgData name="Gwinneth Kaminsky" userId="9bc8d13b-ef45-4f1a-a512-c27782e2ca4a" providerId="ADAL" clId="{F7728F05-F495-4671-BD68-B0ADC301CFB1}" dt="2024-10-23T20:11:08.675" v="828"/>
        <pc:sldMkLst>
          <pc:docMk/>
          <pc:sldMk cId="1179918719" sldId="381"/>
        </pc:sldMkLst>
      </pc:sldChg>
      <pc:sldChg chg="ord">
        <pc:chgData name="Gwinneth Kaminsky" userId="9bc8d13b-ef45-4f1a-a512-c27782e2ca4a" providerId="ADAL" clId="{F7728F05-F495-4671-BD68-B0ADC301CFB1}" dt="2024-10-23T20:17:29.611" v="942"/>
        <pc:sldMkLst>
          <pc:docMk/>
          <pc:sldMk cId="2178091258" sldId="383"/>
        </pc:sldMkLst>
      </pc:sldChg>
      <pc:sldChg chg="addSp delSp modSp mod ord">
        <pc:chgData name="Gwinneth Kaminsky" userId="9bc8d13b-ef45-4f1a-a512-c27782e2ca4a" providerId="ADAL" clId="{F7728F05-F495-4671-BD68-B0ADC301CFB1}" dt="2024-10-23T20:58:21.719" v="1092"/>
        <pc:sldMkLst>
          <pc:docMk/>
          <pc:sldMk cId="1817835916" sldId="385"/>
        </pc:sldMkLst>
        <pc:spChg chg="add del mod">
          <ac:chgData name="Gwinneth Kaminsky" userId="9bc8d13b-ef45-4f1a-a512-c27782e2ca4a" providerId="ADAL" clId="{F7728F05-F495-4671-BD68-B0ADC301CFB1}" dt="2024-10-23T20:56:36.510" v="1086" actId="478"/>
          <ac:spMkLst>
            <pc:docMk/>
            <pc:sldMk cId="1817835916" sldId="385"/>
            <ac:spMk id="2" creationId="{44BDBC6F-428E-CFB3-01E2-F01B3FAEB63D}"/>
          </ac:spMkLst>
        </pc:spChg>
        <pc:graphicFrameChg chg="add mod">
          <ac:chgData name="Gwinneth Kaminsky" userId="9bc8d13b-ef45-4f1a-a512-c27782e2ca4a" providerId="ADAL" clId="{F7728F05-F495-4671-BD68-B0ADC301CFB1}" dt="2024-10-23T20:56:52.844" v="1089" actId="1076"/>
          <ac:graphicFrameMkLst>
            <pc:docMk/>
            <pc:sldMk cId="1817835916" sldId="385"/>
            <ac:graphicFrameMk id="3" creationId="{41C8B181-E764-5B4F-7895-6C2AC870B8BB}"/>
          </ac:graphicFrameMkLst>
        </pc:graphicFrameChg>
      </pc:sldChg>
      <pc:sldChg chg="ord">
        <pc:chgData name="Gwinneth Kaminsky" userId="9bc8d13b-ef45-4f1a-a512-c27782e2ca4a" providerId="ADAL" clId="{F7728F05-F495-4671-BD68-B0ADC301CFB1}" dt="2024-10-23T20:11:27.985" v="830"/>
        <pc:sldMkLst>
          <pc:docMk/>
          <pc:sldMk cId="3802965368" sldId="386"/>
        </pc:sldMkLst>
      </pc:sldChg>
      <pc:sldChg chg="del">
        <pc:chgData name="Gwinneth Kaminsky" userId="9bc8d13b-ef45-4f1a-a512-c27782e2ca4a" providerId="ADAL" clId="{F7728F05-F495-4671-BD68-B0ADC301CFB1}" dt="2024-10-23T20:11:45.986" v="834" actId="47"/>
        <pc:sldMkLst>
          <pc:docMk/>
          <pc:sldMk cId="4232359709" sldId="387"/>
        </pc:sldMkLst>
      </pc:sldChg>
      <pc:sldChg chg="ord">
        <pc:chgData name="Gwinneth Kaminsky" userId="9bc8d13b-ef45-4f1a-a512-c27782e2ca4a" providerId="ADAL" clId="{F7728F05-F495-4671-BD68-B0ADC301CFB1}" dt="2024-10-23T20:11:33.652" v="832"/>
        <pc:sldMkLst>
          <pc:docMk/>
          <pc:sldMk cId="3563828171" sldId="388"/>
        </pc:sldMkLst>
      </pc:sldChg>
      <pc:sldChg chg="addSp delSp modSp new del mod">
        <pc:chgData name="Gwinneth Kaminsky" userId="9bc8d13b-ef45-4f1a-a512-c27782e2ca4a" providerId="ADAL" clId="{F7728F05-F495-4671-BD68-B0ADC301CFB1}" dt="2024-10-23T20:06:43.590" v="823" actId="47"/>
        <pc:sldMkLst>
          <pc:docMk/>
          <pc:sldMk cId="2720585253" sldId="389"/>
        </pc:sldMkLst>
        <pc:spChg chg="del">
          <ac:chgData name="Gwinneth Kaminsky" userId="9bc8d13b-ef45-4f1a-a512-c27782e2ca4a" providerId="ADAL" clId="{F7728F05-F495-4671-BD68-B0ADC301CFB1}" dt="2024-10-23T19:19:51.773" v="645" actId="478"/>
          <ac:spMkLst>
            <pc:docMk/>
            <pc:sldMk cId="2720585253" sldId="389"/>
            <ac:spMk id="2" creationId="{F3152E4B-1424-4F1F-4992-632E5CA85736}"/>
          </ac:spMkLst>
        </pc:spChg>
        <pc:spChg chg="add del mod">
          <ac:chgData name="Gwinneth Kaminsky" userId="9bc8d13b-ef45-4f1a-a512-c27782e2ca4a" providerId="ADAL" clId="{F7728F05-F495-4671-BD68-B0ADC301CFB1}" dt="2024-10-23T19:39:52.053" v="680"/>
          <ac:spMkLst>
            <pc:docMk/>
            <pc:sldMk cId="2720585253" sldId="389"/>
            <ac:spMk id="3" creationId="{F945B2CD-0AA9-3B74-98FB-BF450490A8D3}"/>
          </ac:spMkLst>
        </pc:spChg>
      </pc:sldChg>
      <pc:sldChg chg="addSp delSp modSp new del mod">
        <pc:chgData name="Gwinneth Kaminsky" userId="9bc8d13b-ef45-4f1a-a512-c27782e2ca4a" providerId="ADAL" clId="{F7728F05-F495-4671-BD68-B0ADC301CFB1}" dt="2024-10-23T20:22:41.177" v="965" actId="47"/>
        <pc:sldMkLst>
          <pc:docMk/>
          <pc:sldMk cId="3096998532" sldId="390"/>
        </pc:sldMkLst>
        <pc:spChg chg="mod">
          <ac:chgData name="Gwinneth Kaminsky" userId="9bc8d13b-ef45-4f1a-a512-c27782e2ca4a" providerId="ADAL" clId="{F7728F05-F495-4671-BD68-B0ADC301CFB1}" dt="2024-10-23T19:56:07.461" v="742" actId="2711"/>
          <ac:spMkLst>
            <pc:docMk/>
            <pc:sldMk cId="3096998532" sldId="390"/>
            <ac:spMk id="2" creationId="{B0AD99A3-3362-4CA9-10F6-8A21A92D69C0}"/>
          </ac:spMkLst>
        </pc:spChg>
        <pc:spChg chg="del">
          <ac:chgData name="Gwinneth Kaminsky" userId="9bc8d13b-ef45-4f1a-a512-c27782e2ca4a" providerId="ADAL" clId="{F7728F05-F495-4671-BD68-B0ADC301CFB1}" dt="2024-10-23T19:48:37.421" v="683" actId="478"/>
          <ac:spMkLst>
            <pc:docMk/>
            <pc:sldMk cId="3096998532" sldId="390"/>
            <ac:spMk id="3" creationId="{21512F9D-53FD-C889-9B94-40BC02CA707F}"/>
          </ac:spMkLst>
        </pc:spChg>
        <pc:spChg chg="add mod">
          <ac:chgData name="Gwinneth Kaminsky" userId="9bc8d13b-ef45-4f1a-a512-c27782e2ca4a" providerId="ADAL" clId="{F7728F05-F495-4671-BD68-B0ADC301CFB1}" dt="2024-10-23T20:06:11.741" v="822" actId="20577"/>
          <ac:spMkLst>
            <pc:docMk/>
            <pc:sldMk cId="3096998532" sldId="390"/>
            <ac:spMk id="4" creationId="{4B3CF3A2-81BD-4833-00A1-3BA8BF662651}"/>
          </ac:spMkLst>
        </pc:spChg>
      </pc:sldChg>
      <pc:sldChg chg="addSp delSp modSp new mod ord">
        <pc:chgData name="Gwinneth Kaminsky" userId="9bc8d13b-ef45-4f1a-a512-c27782e2ca4a" providerId="ADAL" clId="{F7728F05-F495-4671-BD68-B0ADC301CFB1}" dt="2024-10-23T20:47:40.327" v="1084" actId="2711"/>
        <pc:sldMkLst>
          <pc:docMk/>
          <pc:sldMk cId="974609055" sldId="391"/>
        </pc:sldMkLst>
        <pc:spChg chg="del">
          <ac:chgData name="Gwinneth Kaminsky" userId="9bc8d13b-ef45-4f1a-a512-c27782e2ca4a" providerId="ADAL" clId="{F7728F05-F495-4671-BD68-B0ADC301CFB1}" dt="2024-10-23T20:26:20.760" v="968" actId="478"/>
          <ac:spMkLst>
            <pc:docMk/>
            <pc:sldMk cId="974609055" sldId="391"/>
            <ac:spMk id="2" creationId="{791260CF-703A-A424-A37A-787683B407AA}"/>
          </ac:spMkLst>
        </pc:spChg>
        <pc:spChg chg="add mod">
          <ac:chgData name="Gwinneth Kaminsky" userId="9bc8d13b-ef45-4f1a-a512-c27782e2ca4a" providerId="ADAL" clId="{F7728F05-F495-4671-BD68-B0ADC301CFB1}" dt="2024-10-23T20:30:40.776" v="1071" actId="6549"/>
          <ac:spMkLst>
            <pc:docMk/>
            <pc:sldMk cId="974609055" sldId="391"/>
            <ac:spMk id="3" creationId="{A6F9B8D8-D103-0A5E-EF90-E5C1780FA080}"/>
          </ac:spMkLst>
        </pc:spChg>
        <pc:spChg chg="add mod">
          <ac:chgData name="Gwinneth Kaminsky" userId="9bc8d13b-ef45-4f1a-a512-c27782e2ca4a" providerId="ADAL" clId="{F7728F05-F495-4671-BD68-B0ADC301CFB1}" dt="2024-10-23T20:47:40.327" v="1084" actId="2711"/>
          <ac:spMkLst>
            <pc:docMk/>
            <pc:sldMk cId="974609055" sldId="391"/>
            <ac:spMk id="4" creationId="{7E393D1C-610A-8E2D-2CBB-7E3C9D7A26C5}"/>
          </ac:spMkLst>
        </pc:spChg>
      </pc:sldChg>
      <pc:sldChg chg="addSp delSp modSp new mod">
        <pc:chgData name="Gwinneth Kaminsky" userId="9bc8d13b-ef45-4f1a-a512-c27782e2ca4a" providerId="ADAL" clId="{F7728F05-F495-4671-BD68-B0ADC301CFB1}" dt="2024-10-23T20:38:54.653" v="1083" actId="1076"/>
        <pc:sldMkLst>
          <pc:docMk/>
          <pc:sldMk cId="2574788907" sldId="392"/>
        </pc:sldMkLst>
        <pc:spChg chg="del">
          <ac:chgData name="Gwinneth Kaminsky" userId="9bc8d13b-ef45-4f1a-a512-c27782e2ca4a" providerId="ADAL" clId="{F7728F05-F495-4671-BD68-B0ADC301CFB1}" dt="2024-10-23T20:37:36.987" v="1073" actId="478"/>
          <ac:spMkLst>
            <pc:docMk/>
            <pc:sldMk cId="2574788907" sldId="392"/>
            <ac:spMk id="2" creationId="{97128C13-B6AC-C877-3F3B-38E25106BF5A}"/>
          </ac:spMkLst>
        </pc:spChg>
        <pc:spChg chg="add mod">
          <ac:chgData name="Gwinneth Kaminsky" userId="9bc8d13b-ef45-4f1a-a512-c27782e2ca4a" providerId="ADAL" clId="{F7728F05-F495-4671-BD68-B0ADC301CFB1}" dt="2024-10-23T20:38:54.653" v="1083" actId="1076"/>
          <ac:spMkLst>
            <pc:docMk/>
            <pc:sldMk cId="2574788907" sldId="392"/>
            <ac:spMk id="3" creationId="{D3FB7384-8E55-ADEA-679A-8A2FD2A77517}"/>
          </ac:spMkLst>
        </pc:spChg>
      </pc:sldChg>
      <pc:sldChg chg="addSp delSp modSp new mod">
        <pc:chgData name="Gwinneth Kaminsky" userId="9bc8d13b-ef45-4f1a-a512-c27782e2ca4a" providerId="ADAL" clId="{F7728F05-F495-4671-BD68-B0ADC301CFB1}" dt="2024-10-23T21:06:58.991" v="1158" actId="1076"/>
        <pc:sldMkLst>
          <pc:docMk/>
          <pc:sldMk cId="2777592613" sldId="393"/>
        </pc:sldMkLst>
        <pc:spChg chg="del">
          <ac:chgData name="Gwinneth Kaminsky" userId="9bc8d13b-ef45-4f1a-a512-c27782e2ca4a" providerId="ADAL" clId="{F7728F05-F495-4671-BD68-B0ADC301CFB1}" dt="2024-10-23T21:02:14.029" v="1094" actId="478"/>
          <ac:spMkLst>
            <pc:docMk/>
            <pc:sldMk cId="2777592613" sldId="393"/>
            <ac:spMk id="2" creationId="{68FFD676-52DD-3F32-8990-4B74A3CFA8B2}"/>
          </ac:spMkLst>
        </pc:spChg>
        <pc:spChg chg="add mod">
          <ac:chgData name="Gwinneth Kaminsky" userId="9bc8d13b-ef45-4f1a-a512-c27782e2ca4a" providerId="ADAL" clId="{F7728F05-F495-4671-BD68-B0ADC301CFB1}" dt="2024-10-23T21:06:58.991" v="1158" actId="1076"/>
          <ac:spMkLst>
            <pc:docMk/>
            <pc:sldMk cId="2777592613" sldId="393"/>
            <ac:spMk id="4" creationId="{D452CFC0-1075-95BB-2EB1-869E661F46E7}"/>
          </ac:spMkLst>
        </pc:spChg>
        <pc:picChg chg="add mod">
          <ac:chgData name="Gwinneth Kaminsky" userId="9bc8d13b-ef45-4f1a-a512-c27782e2ca4a" providerId="ADAL" clId="{F7728F05-F495-4671-BD68-B0ADC301CFB1}" dt="2024-10-23T21:05:56.452" v="1104" actId="14100"/>
          <ac:picMkLst>
            <pc:docMk/>
            <pc:sldMk cId="2777592613" sldId="393"/>
            <ac:picMk id="3" creationId="{8882AC53-D6CD-891B-B75F-BEDC6523E4A9}"/>
          </ac:picMkLst>
        </pc:picChg>
        <pc:picChg chg="add del">
          <ac:chgData name="Gwinneth Kaminsky" userId="9bc8d13b-ef45-4f1a-a512-c27782e2ca4a" providerId="ADAL" clId="{F7728F05-F495-4671-BD68-B0ADC301CFB1}" dt="2024-10-23T21:05:36.794" v="1098" actId="478"/>
          <ac:picMkLst>
            <pc:docMk/>
            <pc:sldMk cId="2777592613" sldId="393"/>
            <ac:picMk id="1026" creationId="{A5F26B6A-8FA9-FF64-502F-B4F92BB17134}"/>
          </ac:picMkLst>
        </pc:picChg>
      </pc:sldChg>
    </pc:docChg>
  </pc:docChgLst>
  <pc:docChgLst>
    <pc:chgData name="Elliott T. Larkin" userId="1f460b2e-9355-4b30-9b07-8f387001fdf2" providerId="ADAL" clId="{3A492C6A-2B49-45D1-9960-E380FB29D40E}"/>
    <pc:docChg chg="undo custSel addSld delSld modSld">
      <pc:chgData name="Elliott T. Larkin" userId="1f460b2e-9355-4b30-9b07-8f387001fdf2" providerId="ADAL" clId="{3A492C6A-2B49-45D1-9960-E380FB29D40E}" dt="2024-10-22T21:13:48.843" v="33" actId="170"/>
      <pc:docMkLst>
        <pc:docMk/>
      </pc:docMkLst>
      <pc:sldChg chg="addSp delSp modSp mod">
        <pc:chgData name="Elliott T. Larkin" userId="1f460b2e-9355-4b30-9b07-8f387001fdf2" providerId="ADAL" clId="{3A492C6A-2B49-45D1-9960-E380FB29D40E}" dt="2024-10-22T21:07:12.983" v="31" actId="12788"/>
        <pc:sldMkLst>
          <pc:docMk/>
          <pc:sldMk cId="360015465" sldId="380"/>
        </pc:sldMkLst>
        <pc:graphicFrameChg chg="del">
          <ac:chgData name="Elliott T. Larkin" userId="1f460b2e-9355-4b30-9b07-8f387001fdf2" providerId="ADAL" clId="{3A492C6A-2B49-45D1-9960-E380FB29D40E}" dt="2024-10-22T21:07:05.144" v="29" actId="478"/>
          <ac:graphicFrameMkLst>
            <pc:docMk/>
            <pc:sldMk cId="360015465" sldId="380"/>
            <ac:graphicFrameMk id="3" creationId="{5B7F215C-D925-6C2B-B2E8-8FA22B000597}"/>
          </ac:graphicFrameMkLst>
        </pc:graphicFrameChg>
        <pc:picChg chg="add mod">
          <ac:chgData name="Elliott T. Larkin" userId="1f460b2e-9355-4b30-9b07-8f387001fdf2" providerId="ADAL" clId="{3A492C6A-2B49-45D1-9960-E380FB29D40E}" dt="2024-10-22T21:07:12.983" v="31" actId="12788"/>
          <ac:picMkLst>
            <pc:docMk/>
            <pc:sldMk cId="360015465" sldId="380"/>
            <ac:picMk id="4" creationId="{CA9EE860-4F5F-CEB8-2C61-C16C1F32D432}"/>
          </ac:picMkLst>
        </pc:picChg>
      </pc:sldChg>
      <pc:sldChg chg="addSp delSp modSp add del mod">
        <pc:chgData name="Elliott T. Larkin" userId="1f460b2e-9355-4b30-9b07-8f387001fdf2" providerId="ADAL" clId="{3A492C6A-2B49-45D1-9960-E380FB29D40E}" dt="2024-10-22T21:05:29.441" v="28" actId="12788"/>
        <pc:sldMkLst>
          <pc:docMk/>
          <pc:sldMk cId="1179918719" sldId="381"/>
        </pc:sldMkLst>
        <pc:graphicFrameChg chg="del">
          <ac:chgData name="Elliott T. Larkin" userId="1f460b2e-9355-4b30-9b07-8f387001fdf2" providerId="ADAL" clId="{3A492C6A-2B49-45D1-9960-E380FB29D40E}" dt="2024-10-22T21:05:15.807" v="26" actId="478"/>
          <ac:graphicFrameMkLst>
            <pc:docMk/>
            <pc:sldMk cId="1179918719" sldId="381"/>
            <ac:graphicFrameMk id="3" creationId="{C7C15892-2E61-BDF0-62B7-69A0DB68FA08}"/>
          </ac:graphicFrameMkLst>
        </pc:graphicFrameChg>
        <pc:picChg chg="add mod">
          <ac:chgData name="Elliott T. Larkin" userId="1f460b2e-9355-4b30-9b07-8f387001fdf2" providerId="ADAL" clId="{3A492C6A-2B49-45D1-9960-E380FB29D40E}" dt="2024-10-22T21:05:29.441" v="28" actId="12788"/>
          <ac:picMkLst>
            <pc:docMk/>
            <pc:sldMk cId="1179918719" sldId="381"/>
            <ac:picMk id="4" creationId="{ADA3DEB8-1ADD-80B3-9B2D-ED44FD6D58DF}"/>
          </ac:picMkLst>
        </pc:picChg>
      </pc:sldChg>
      <pc:sldChg chg="addSp modSp mod">
        <pc:chgData name="Elliott T. Larkin" userId="1f460b2e-9355-4b30-9b07-8f387001fdf2" providerId="ADAL" clId="{3A492C6A-2B49-45D1-9960-E380FB29D40E}" dt="2024-10-22T21:13:48.843" v="33" actId="170"/>
        <pc:sldMkLst>
          <pc:docMk/>
          <pc:sldMk cId="2178091258" sldId="383"/>
        </pc:sldMkLst>
        <pc:spChg chg="ord">
          <ac:chgData name="Elliott T. Larkin" userId="1f460b2e-9355-4b30-9b07-8f387001fdf2" providerId="ADAL" clId="{3A492C6A-2B49-45D1-9960-E380FB29D40E}" dt="2024-10-22T21:13:48.843" v="33" actId="170"/>
          <ac:spMkLst>
            <pc:docMk/>
            <pc:sldMk cId="2178091258" sldId="383"/>
            <ac:spMk id="2" creationId="{C757069C-BAD9-611D-F07A-B75962BC5E6C}"/>
          </ac:spMkLst>
        </pc:spChg>
        <pc:picChg chg="add">
          <ac:chgData name="Elliott T. Larkin" userId="1f460b2e-9355-4b30-9b07-8f387001fdf2" providerId="ADAL" clId="{3A492C6A-2B49-45D1-9960-E380FB29D40E}" dt="2024-10-22T21:13:35.451" v="32" actId="22"/>
          <ac:picMkLst>
            <pc:docMk/>
            <pc:sldMk cId="2178091258" sldId="383"/>
            <ac:picMk id="4" creationId="{7AF323C7-5A8E-8304-984C-52F5010591DB}"/>
          </ac:picMkLst>
        </pc:picChg>
      </pc:sldChg>
      <pc:sldChg chg="new">
        <pc:chgData name="Elliott T. Larkin" userId="1f460b2e-9355-4b30-9b07-8f387001fdf2" providerId="ADAL" clId="{3A492C6A-2B49-45D1-9960-E380FB29D40E}" dt="2024-10-22T14:55:14.425" v="0" actId="680"/>
        <pc:sldMkLst>
          <pc:docMk/>
          <pc:sldMk cId="3569429057" sldId="386"/>
        </pc:sldMkLst>
      </pc:sldChg>
      <pc:sldChg chg="addSp modSp mod">
        <pc:chgData name="Elliott T. Larkin" userId="1f460b2e-9355-4b30-9b07-8f387001fdf2" providerId="ADAL" clId="{3A492C6A-2B49-45D1-9960-E380FB29D40E}" dt="2024-10-22T21:00:51" v="23" actId="1076"/>
        <pc:sldMkLst>
          <pc:docMk/>
          <pc:sldMk cId="3802965368" sldId="386"/>
        </pc:sldMkLst>
        <pc:spChg chg="add mod">
          <ac:chgData name="Elliott T. Larkin" userId="1f460b2e-9355-4b30-9b07-8f387001fdf2" providerId="ADAL" clId="{3A492C6A-2B49-45D1-9960-E380FB29D40E}" dt="2024-10-22T21:00:41.289" v="22" actId="1076"/>
          <ac:spMkLst>
            <pc:docMk/>
            <pc:sldMk cId="3802965368" sldId="386"/>
            <ac:spMk id="4" creationId="{79C5A247-D94F-4261-8B95-D9D1626E0B98}"/>
          </ac:spMkLst>
        </pc:spChg>
        <pc:picChg chg="add mod">
          <ac:chgData name="Elliott T. Larkin" userId="1f460b2e-9355-4b30-9b07-8f387001fdf2" providerId="ADAL" clId="{3A492C6A-2B49-45D1-9960-E380FB29D40E}" dt="2024-10-22T21:00:51" v="23" actId="1076"/>
          <ac:picMkLst>
            <pc:docMk/>
            <pc:sldMk cId="3802965368" sldId="386"/>
            <ac:picMk id="3" creationId="{38D9C9D1-6FFD-2FCD-5386-3A57B3838A31}"/>
          </ac:picMkLst>
        </pc:picChg>
      </pc:sldChg>
      <pc:sldChg chg="addSp delSp modSp add mod">
        <pc:chgData name="Elliott T. Larkin" userId="1f460b2e-9355-4b30-9b07-8f387001fdf2" providerId="ADAL" clId="{3A492C6A-2B49-45D1-9960-E380FB29D40E}" dt="2024-10-22T21:00:19.738" v="20" actId="1076"/>
        <pc:sldMkLst>
          <pc:docMk/>
          <pc:sldMk cId="3563828171" sldId="388"/>
        </pc:sldMkLst>
        <pc:spChg chg="add mod">
          <ac:chgData name="Elliott T. Larkin" userId="1f460b2e-9355-4b30-9b07-8f387001fdf2" providerId="ADAL" clId="{3A492C6A-2B49-45D1-9960-E380FB29D40E}" dt="2024-10-22T21:00:13.774" v="19" actId="1076"/>
          <ac:spMkLst>
            <pc:docMk/>
            <pc:sldMk cId="3563828171" sldId="388"/>
            <ac:spMk id="5" creationId="{C28D201F-A74F-C77D-23F9-030FE35F5DB1}"/>
          </ac:spMkLst>
        </pc:spChg>
        <pc:picChg chg="del">
          <ac:chgData name="Elliott T. Larkin" userId="1f460b2e-9355-4b30-9b07-8f387001fdf2" providerId="ADAL" clId="{3A492C6A-2B49-45D1-9960-E380FB29D40E}" dt="2024-10-22T20:51:59.941" v="3" actId="478"/>
          <ac:picMkLst>
            <pc:docMk/>
            <pc:sldMk cId="3563828171" sldId="388"/>
            <ac:picMk id="3" creationId="{38D9C9D1-6FFD-2FCD-5386-3A57B3838A31}"/>
          </ac:picMkLst>
        </pc:picChg>
        <pc:picChg chg="add mod">
          <ac:chgData name="Elliott T. Larkin" userId="1f460b2e-9355-4b30-9b07-8f387001fdf2" providerId="ADAL" clId="{3A492C6A-2B49-45D1-9960-E380FB29D40E}" dt="2024-10-22T21:00:19.738" v="20" actId="1076"/>
          <ac:picMkLst>
            <pc:docMk/>
            <pc:sldMk cId="3563828171" sldId="388"/>
            <ac:picMk id="4" creationId="{94CDD219-2DF4-D3AA-A1FA-A68D51689F22}"/>
          </ac:picMkLst>
        </pc:picChg>
      </pc:sldChg>
    </pc:docChg>
  </pc:docChgLst>
  <pc:docChgLst>
    <pc:chgData name="Gwinneth Kaminsky" userId="9bc8d13b-ef45-4f1a-a512-c27782e2ca4a" providerId="ADAL" clId="{6E4F0A40-87E5-4141-A242-BD639FE1176D}"/>
    <pc:docChg chg="undo custSel addSld delSld modSld sldOrd">
      <pc:chgData name="Gwinneth Kaminsky" userId="9bc8d13b-ef45-4f1a-a512-c27782e2ca4a" providerId="ADAL" clId="{6E4F0A40-87E5-4141-A242-BD639FE1176D}" dt="2024-09-30T22:33:37.409" v="878" actId="20577"/>
      <pc:docMkLst>
        <pc:docMk/>
      </pc:docMkLst>
      <pc:sldChg chg="modSp mod">
        <pc:chgData name="Gwinneth Kaminsky" userId="9bc8d13b-ef45-4f1a-a512-c27782e2ca4a" providerId="ADAL" clId="{6E4F0A40-87E5-4141-A242-BD639FE1176D}" dt="2024-09-30T20:01:21.061" v="210" actId="1076"/>
        <pc:sldMkLst>
          <pc:docMk/>
          <pc:sldMk cId="42689281" sldId="322"/>
        </pc:sldMkLst>
        <pc:spChg chg="mod">
          <ac:chgData name="Gwinneth Kaminsky" userId="9bc8d13b-ef45-4f1a-a512-c27782e2ca4a" providerId="ADAL" clId="{6E4F0A40-87E5-4141-A242-BD639FE1176D}" dt="2024-09-30T18:56:02.612" v="70" actId="6549"/>
          <ac:spMkLst>
            <pc:docMk/>
            <pc:sldMk cId="42689281" sldId="322"/>
            <ac:spMk id="2" creationId="{3696C801-FC19-4C12-89C5-118F6FF62F60}"/>
          </ac:spMkLst>
        </pc:spChg>
        <pc:spChg chg="mod">
          <ac:chgData name="Gwinneth Kaminsky" userId="9bc8d13b-ef45-4f1a-a512-c27782e2ca4a" providerId="ADAL" clId="{6E4F0A40-87E5-4141-A242-BD639FE1176D}" dt="2024-09-30T20:01:21.061" v="210" actId="1076"/>
          <ac:spMkLst>
            <pc:docMk/>
            <pc:sldMk cId="42689281" sldId="322"/>
            <ac:spMk id="4" creationId="{3F9E6E78-9DCC-4A95-843F-6DA2B7A9DB25}"/>
          </ac:spMkLst>
        </pc:spChg>
        <pc:picChg chg="mod">
          <ac:chgData name="Gwinneth Kaminsky" userId="9bc8d13b-ef45-4f1a-a512-c27782e2ca4a" providerId="ADAL" clId="{6E4F0A40-87E5-4141-A242-BD639FE1176D}" dt="2024-09-30T20:01:17.493" v="209" actId="1076"/>
          <ac:picMkLst>
            <pc:docMk/>
            <pc:sldMk cId="42689281" sldId="322"/>
            <ac:picMk id="11" creationId="{E8C361BC-9850-4C5C-8A9B-E5F155942211}"/>
          </ac:picMkLst>
        </pc:picChg>
      </pc:sldChg>
      <pc:sldChg chg="modSp mod">
        <pc:chgData name="Gwinneth Kaminsky" userId="9bc8d13b-ef45-4f1a-a512-c27782e2ca4a" providerId="ADAL" clId="{6E4F0A40-87E5-4141-A242-BD639FE1176D}" dt="2024-09-30T20:04:32.178" v="223" actId="21"/>
        <pc:sldMkLst>
          <pc:docMk/>
          <pc:sldMk cId="1550661860" sldId="337"/>
        </pc:sldMkLst>
        <pc:spChg chg="mod">
          <ac:chgData name="Gwinneth Kaminsky" userId="9bc8d13b-ef45-4f1a-a512-c27782e2ca4a" providerId="ADAL" clId="{6E4F0A40-87E5-4141-A242-BD639FE1176D}" dt="2024-09-30T19:40:03.528" v="160" actId="6549"/>
          <ac:spMkLst>
            <pc:docMk/>
            <pc:sldMk cId="1550661860" sldId="337"/>
            <ac:spMk id="2" creationId="{2AA53397-3BCF-433D-B0A8-D6100628704F}"/>
          </ac:spMkLst>
        </pc:spChg>
        <pc:spChg chg="mod">
          <ac:chgData name="Gwinneth Kaminsky" userId="9bc8d13b-ef45-4f1a-a512-c27782e2ca4a" providerId="ADAL" clId="{6E4F0A40-87E5-4141-A242-BD639FE1176D}" dt="2024-09-30T20:04:32.178" v="223" actId="21"/>
          <ac:spMkLst>
            <pc:docMk/>
            <pc:sldMk cId="1550661860" sldId="337"/>
            <ac:spMk id="3" creationId="{8AC4F7AB-E80C-4F48-A364-123AA2AF8ED2}"/>
          </ac:spMkLst>
        </pc:spChg>
      </pc:sldChg>
      <pc:sldChg chg="modSp mod">
        <pc:chgData name="Gwinneth Kaminsky" userId="9bc8d13b-ef45-4f1a-a512-c27782e2ca4a" providerId="ADAL" clId="{6E4F0A40-87E5-4141-A242-BD639FE1176D}" dt="2024-09-30T22:21:03.757" v="830" actId="20577"/>
        <pc:sldMkLst>
          <pc:docMk/>
          <pc:sldMk cId="632107304" sldId="340"/>
        </pc:sldMkLst>
        <pc:spChg chg="mod">
          <ac:chgData name="Gwinneth Kaminsky" userId="9bc8d13b-ef45-4f1a-a512-c27782e2ca4a" providerId="ADAL" clId="{6E4F0A40-87E5-4141-A242-BD639FE1176D}" dt="2024-09-30T19:43:03.700" v="175" actId="20577"/>
          <ac:spMkLst>
            <pc:docMk/>
            <pc:sldMk cId="632107304" sldId="340"/>
            <ac:spMk id="2" creationId="{DC266D85-15E1-4FF1-A0D6-A15B118FBDAF}"/>
          </ac:spMkLst>
        </pc:spChg>
        <pc:spChg chg="mod">
          <ac:chgData name="Gwinneth Kaminsky" userId="9bc8d13b-ef45-4f1a-a512-c27782e2ca4a" providerId="ADAL" clId="{6E4F0A40-87E5-4141-A242-BD639FE1176D}" dt="2024-09-30T22:21:03.757" v="830" actId="20577"/>
          <ac:spMkLst>
            <pc:docMk/>
            <pc:sldMk cId="632107304" sldId="340"/>
            <ac:spMk id="4" creationId="{3CBC3A89-AE2E-4AD7-A7AD-ACCF6ACED42B}"/>
          </ac:spMkLst>
        </pc:spChg>
      </pc:sldChg>
      <pc:sldChg chg="del">
        <pc:chgData name="Gwinneth Kaminsky" userId="9bc8d13b-ef45-4f1a-a512-c27782e2ca4a" providerId="ADAL" clId="{6E4F0A40-87E5-4141-A242-BD639FE1176D}" dt="2024-09-30T22:21:09.835" v="831" actId="47"/>
        <pc:sldMkLst>
          <pc:docMk/>
          <pc:sldMk cId="2832111025" sldId="341"/>
        </pc:sldMkLst>
      </pc:sldChg>
      <pc:sldChg chg="del">
        <pc:chgData name="Gwinneth Kaminsky" userId="9bc8d13b-ef45-4f1a-a512-c27782e2ca4a" providerId="ADAL" clId="{6E4F0A40-87E5-4141-A242-BD639FE1176D}" dt="2024-09-30T22:21:10.812" v="832" actId="47"/>
        <pc:sldMkLst>
          <pc:docMk/>
          <pc:sldMk cId="3312959605" sldId="342"/>
        </pc:sldMkLst>
      </pc:sldChg>
      <pc:sldChg chg="del">
        <pc:chgData name="Gwinneth Kaminsky" userId="9bc8d13b-ef45-4f1a-a512-c27782e2ca4a" providerId="ADAL" clId="{6E4F0A40-87E5-4141-A242-BD639FE1176D}" dt="2024-09-30T22:21:14.160" v="833" actId="47"/>
        <pc:sldMkLst>
          <pc:docMk/>
          <pc:sldMk cId="1314183283" sldId="343"/>
        </pc:sldMkLst>
      </pc:sldChg>
      <pc:sldChg chg="delSp mod">
        <pc:chgData name="Gwinneth Kaminsky" userId="9bc8d13b-ef45-4f1a-a512-c27782e2ca4a" providerId="ADAL" clId="{6E4F0A40-87E5-4141-A242-BD639FE1176D}" dt="2024-09-30T19:43:23.285" v="176" actId="478"/>
        <pc:sldMkLst>
          <pc:docMk/>
          <pc:sldMk cId="1362488272" sldId="346"/>
        </pc:sldMkLst>
        <pc:picChg chg="del">
          <ac:chgData name="Gwinneth Kaminsky" userId="9bc8d13b-ef45-4f1a-a512-c27782e2ca4a" providerId="ADAL" clId="{6E4F0A40-87E5-4141-A242-BD639FE1176D}" dt="2024-09-30T19:43:23.285" v="176" actId="478"/>
          <ac:picMkLst>
            <pc:docMk/>
            <pc:sldMk cId="1362488272" sldId="346"/>
            <ac:picMk id="4" creationId="{D47F9F4E-1AE2-4D02-B4E8-3F79FD93D902}"/>
          </ac:picMkLst>
        </pc:picChg>
      </pc:sldChg>
      <pc:sldChg chg="modSp mod">
        <pc:chgData name="Gwinneth Kaminsky" userId="9bc8d13b-ef45-4f1a-a512-c27782e2ca4a" providerId="ADAL" clId="{6E4F0A40-87E5-4141-A242-BD639FE1176D}" dt="2024-09-30T20:10:22.062" v="382" actId="20577"/>
        <pc:sldMkLst>
          <pc:docMk/>
          <pc:sldMk cId="1857743531" sldId="359"/>
        </pc:sldMkLst>
        <pc:spChg chg="mod">
          <ac:chgData name="Gwinneth Kaminsky" userId="9bc8d13b-ef45-4f1a-a512-c27782e2ca4a" providerId="ADAL" clId="{6E4F0A40-87E5-4141-A242-BD639FE1176D}" dt="2024-09-30T20:09:46.055" v="379" actId="6549"/>
          <ac:spMkLst>
            <pc:docMk/>
            <pc:sldMk cId="1857743531" sldId="359"/>
            <ac:spMk id="2" creationId="{5F45731C-F705-45B2-A582-93E6C7414104}"/>
          </ac:spMkLst>
        </pc:spChg>
        <pc:spChg chg="mod">
          <ac:chgData name="Gwinneth Kaminsky" userId="9bc8d13b-ef45-4f1a-a512-c27782e2ca4a" providerId="ADAL" clId="{6E4F0A40-87E5-4141-A242-BD639FE1176D}" dt="2024-09-30T20:10:22.062" v="382" actId="20577"/>
          <ac:spMkLst>
            <pc:docMk/>
            <pc:sldMk cId="1857743531" sldId="359"/>
            <ac:spMk id="3" creationId="{C5002430-CACB-4310-9E4A-E4743F08E968}"/>
          </ac:spMkLst>
        </pc:spChg>
      </pc:sldChg>
      <pc:sldChg chg="del">
        <pc:chgData name="Gwinneth Kaminsky" userId="9bc8d13b-ef45-4f1a-a512-c27782e2ca4a" providerId="ADAL" clId="{6E4F0A40-87E5-4141-A242-BD639FE1176D}" dt="2024-09-30T19:42:38.364" v="162" actId="47"/>
        <pc:sldMkLst>
          <pc:docMk/>
          <pc:sldMk cId="134773928" sldId="360"/>
        </pc:sldMkLst>
      </pc:sldChg>
      <pc:sldChg chg="del">
        <pc:chgData name="Gwinneth Kaminsky" userId="9bc8d13b-ef45-4f1a-a512-c27782e2ca4a" providerId="ADAL" clId="{6E4F0A40-87E5-4141-A242-BD639FE1176D}" dt="2024-09-30T21:31:14.449" v="537" actId="47"/>
        <pc:sldMkLst>
          <pc:docMk/>
          <pc:sldMk cId="3594912618" sldId="364"/>
        </pc:sldMkLst>
      </pc:sldChg>
      <pc:sldChg chg="delSp new del mod ord">
        <pc:chgData name="Gwinneth Kaminsky" userId="9bc8d13b-ef45-4f1a-a512-c27782e2ca4a" providerId="ADAL" clId="{6E4F0A40-87E5-4141-A242-BD639FE1176D}" dt="2024-09-30T19:44:46.027" v="183" actId="47"/>
        <pc:sldMkLst>
          <pc:docMk/>
          <pc:sldMk cId="63989243" sldId="365"/>
        </pc:sldMkLst>
        <pc:spChg chg="del">
          <ac:chgData name="Gwinneth Kaminsky" userId="9bc8d13b-ef45-4f1a-a512-c27782e2ca4a" providerId="ADAL" clId="{6E4F0A40-87E5-4141-A242-BD639FE1176D}" dt="2024-09-30T19:44:16.141" v="180" actId="478"/>
          <ac:spMkLst>
            <pc:docMk/>
            <pc:sldMk cId="63989243" sldId="365"/>
            <ac:spMk id="2" creationId="{7EB9A3CD-1322-9947-2A14-2637CAD93E17}"/>
          </ac:spMkLst>
        </pc:spChg>
      </pc:sldChg>
      <pc:sldChg chg="new del">
        <pc:chgData name="Gwinneth Kaminsky" userId="9bc8d13b-ef45-4f1a-a512-c27782e2ca4a" providerId="ADAL" clId="{6E4F0A40-87E5-4141-A242-BD639FE1176D}" dt="2024-09-30T19:44:47.229" v="184" actId="47"/>
        <pc:sldMkLst>
          <pc:docMk/>
          <pc:sldMk cId="2397418129" sldId="366"/>
        </pc:sldMkLst>
      </pc:sldChg>
      <pc:sldChg chg="modSp new mod">
        <pc:chgData name="Gwinneth Kaminsky" userId="9bc8d13b-ef45-4f1a-a512-c27782e2ca4a" providerId="ADAL" clId="{6E4F0A40-87E5-4141-A242-BD639FE1176D}" dt="2024-09-30T19:45:37.656" v="193"/>
        <pc:sldMkLst>
          <pc:docMk/>
          <pc:sldMk cId="503855148" sldId="367"/>
        </pc:sldMkLst>
        <pc:spChg chg="mod">
          <ac:chgData name="Gwinneth Kaminsky" userId="9bc8d13b-ef45-4f1a-a512-c27782e2ca4a" providerId="ADAL" clId="{6E4F0A40-87E5-4141-A242-BD639FE1176D}" dt="2024-09-30T19:44:56.438" v="192" actId="20577"/>
          <ac:spMkLst>
            <pc:docMk/>
            <pc:sldMk cId="503855148" sldId="367"/>
            <ac:spMk id="2" creationId="{7632517E-396A-852B-B5BE-4F9E8DB41D9B}"/>
          </ac:spMkLst>
        </pc:spChg>
        <pc:spChg chg="mod">
          <ac:chgData name="Gwinneth Kaminsky" userId="9bc8d13b-ef45-4f1a-a512-c27782e2ca4a" providerId="ADAL" clId="{6E4F0A40-87E5-4141-A242-BD639FE1176D}" dt="2024-09-30T19:45:37.656" v="193"/>
          <ac:spMkLst>
            <pc:docMk/>
            <pc:sldMk cId="503855148" sldId="367"/>
            <ac:spMk id="3" creationId="{7B55ECE8-E260-D67F-124D-C566D0C07E64}"/>
          </ac:spMkLst>
        </pc:spChg>
      </pc:sldChg>
      <pc:sldChg chg="delSp modSp new mod">
        <pc:chgData name="Gwinneth Kaminsky" userId="9bc8d13b-ef45-4f1a-a512-c27782e2ca4a" providerId="ADAL" clId="{6E4F0A40-87E5-4141-A242-BD639FE1176D}" dt="2024-09-30T20:06:00.367" v="248" actId="20577"/>
        <pc:sldMkLst>
          <pc:docMk/>
          <pc:sldMk cId="102134654" sldId="368"/>
        </pc:sldMkLst>
        <pc:spChg chg="mod">
          <ac:chgData name="Gwinneth Kaminsky" userId="9bc8d13b-ef45-4f1a-a512-c27782e2ca4a" providerId="ADAL" clId="{6E4F0A40-87E5-4141-A242-BD639FE1176D}" dt="2024-09-30T20:05:15.417" v="243" actId="20577"/>
          <ac:spMkLst>
            <pc:docMk/>
            <pc:sldMk cId="102134654" sldId="368"/>
            <ac:spMk id="2" creationId="{704DFD76-F0B4-611F-4447-2F329FAA4C7D}"/>
          </ac:spMkLst>
        </pc:spChg>
        <pc:spChg chg="mod">
          <ac:chgData name="Gwinneth Kaminsky" userId="9bc8d13b-ef45-4f1a-a512-c27782e2ca4a" providerId="ADAL" clId="{6E4F0A40-87E5-4141-A242-BD639FE1176D}" dt="2024-09-30T20:06:00.367" v="248" actId="20577"/>
          <ac:spMkLst>
            <pc:docMk/>
            <pc:sldMk cId="102134654" sldId="368"/>
            <ac:spMk id="3" creationId="{C15298A6-9186-8ACE-97FF-A1EA44E84BC3}"/>
          </ac:spMkLst>
        </pc:spChg>
        <pc:spChg chg="del">
          <ac:chgData name="Gwinneth Kaminsky" userId="9bc8d13b-ef45-4f1a-a512-c27782e2ca4a" providerId="ADAL" clId="{6E4F0A40-87E5-4141-A242-BD639FE1176D}" dt="2024-09-30T20:05:48.129" v="245" actId="478"/>
          <ac:spMkLst>
            <pc:docMk/>
            <pc:sldMk cId="102134654" sldId="368"/>
            <ac:spMk id="4" creationId="{F3B4BACC-22B5-2DEB-0D55-BD5A0876928A}"/>
          </ac:spMkLst>
        </pc:spChg>
      </pc:sldChg>
      <pc:sldChg chg="new del">
        <pc:chgData name="Gwinneth Kaminsky" userId="9bc8d13b-ef45-4f1a-a512-c27782e2ca4a" providerId="ADAL" clId="{6E4F0A40-87E5-4141-A242-BD639FE1176D}" dt="2024-09-30T20:04:45.063" v="225" actId="680"/>
        <pc:sldMkLst>
          <pc:docMk/>
          <pc:sldMk cId="2625967246" sldId="368"/>
        </pc:sldMkLst>
      </pc:sldChg>
      <pc:sldChg chg="delSp modSp new mod">
        <pc:chgData name="Gwinneth Kaminsky" userId="9bc8d13b-ef45-4f1a-a512-c27782e2ca4a" providerId="ADAL" clId="{6E4F0A40-87E5-4141-A242-BD639FE1176D}" dt="2024-09-30T20:08:45.070" v="311" actId="478"/>
        <pc:sldMkLst>
          <pc:docMk/>
          <pc:sldMk cId="83332605" sldId="369"/>
        </pc:sldMkLst>
        <pc:spChg chg="mod">
          <ac:chgData name="Gwinneth Kaminsky" userId="9bc8d13b-ef45-4f1a-a512-c27782e2ca4a" providerId="ADAL" clId="{6E4F0A40-87E5-4141-A242-BD639FE1176D}" dt="2024-09-30T20:08:38.730" v="310" actId="6549"/>
          <ac:spMkLst>
            <pc:docMk/>
            <pc:sldMk cId="83332605" sldId="369"/>
            <ac:spMk id="2" creationId="{9D3B6F05-1BC2-5710-D64C-A13867411AE7}"/>
          </ac:spMkLst>
        </pc:spChg>
        <pc:spChg chg="mod">
          <ac:chgData name="Gwinneth Kaminsky" userId="9bc8d13b-ef45-4f1a-a512-c27782e2ca4a" providerId="ADAL" clId="{6E4F0A40-87E5-4141-A242-BD639FE1176D}" dt="2024-09-30T20:08:25.935" v="279" actId="20577"/>
          <ac:spMkLst>
            <pc:docMk/>
            <pc:sldMk cId="83332605" sldId="369"/>
            <ac:spMk id="3" creationId="{85B80931-9DC5-1263-0A88-3B24173200F4}"/>
          </ac:spMkLst>
        </pc:spChg>
        <pc:spChg chg="del">
          <ac:chgData name="Gwinneth Kaminsky" userId="9bc8d13b-ef45-4f1a-a512-c27782e2ca4a" providerId="ADAL" clId="{6E4F0A40-87E5-4141-A242-BD639FE1176D}" dt="2024-09-30T20:08:45.070" v="311" actId="478"/>
          <ac:spMkLst>
            <pc:docMk/>
            <pc:sldMk cId="83332605" sldId="369"/>
            <ac:spMk id="4" creationId="{F4C4CA9C-6468-BD6B-69C2-8BAAE1D041D8}"/>
          </ac:spMkLst>
        </pc:spChg>
      </pc:sldChg>
      <pc:sldChg chg="delSp modSp new del mod">
        <pc:chgData name="Gwinneth Kaminsky" userId="9bc8d13b-ef45-4f1a-a512-c27782e2ca4a" providerId="ADAL" clId="{6E4F0A40-87E5-4141-A242-BD639FE1176D}" dt="2024-09-30T20:07:36.495" v="270" actId="47"/>
        <pc:sldMkLst>
          <pc:docMk/>
          <pc:sldMk cId="4250264899" sldId="369"/>
        </pc:sldMkLst>
        <pc:spChg chg="mod">
          <ac:chgData name="Gwinneth Kaminsky" userId="9bc8d13b-ef45-4f1a-a512-c27782e2ca4a" providerId="ADAL" clId="{6E4F0A40-87E5-4141-A242-BD639FE1176D}" dt="2024-09-30T20:06:27.981" v="265" actId="20577"/>
          <ac:spMkLst>
            <pc:docMk/>
            <pc:sldMk cId="4250264899" sldId="369"/>
            <ac:spMk id="2" creationId="{8A11ECF2-F0A8-4B3E-D2FA-26C70EA75436}"/>
          </ac:spMkLst>
        </pc:spChg>
        <pc:spChg chg="mod">
          <ac:chgData name="Gwinneth Kaminsky" userId="9bc8d13b-ef45-4f1a-a512-c27782e2ca4a" providerId="ADAL" clId="{6E4F0A40-87E5-4141-A242-BD639FE1176D}" dt="2024-09-30T20:07:07.591" v="269" actId="20577"/>
          <ac:spMkLst>
            <pc:docMk/>
            <pc:sldMk cId="4250264899" sldId="369"/>
            <ac:spMk id="3" creationId="{7C3B8385-FBDE-884F-CE6C-F601AFBD8E1A}"/>
          </ac:spMkLst>
        </pc:spChg>
        <pc:spChg chg="del">
          <ac:chgData name="Gwinneth Kaminsky" userId="9bc8d13b-ef45-4f1a-a512-c27782e2ca4a" providerId="ADAL" clId="{6E4F0A40-87E5-4141-A242-BD639FE1176D}" dt="2024-09-30T20:06:51.426" v="267" actId="478"/>
          <ac:spMkLst>
            <pc:docMk/>
            <pc:sldMk cId="4250264899" sldId="369"/>
            <ac:spMk id="4" creationId="{503DD54A-91FE-06B4-FE4F-806971C88736}"/>
          </ac:spMkLst>
        </pc:spChg>
      </pc:sldChg>
      <pc:sldChg chg="addSp delSp modSp new mod">
        <pc:chgData name="Gwinneth Kaminsky" userId="9bc8d13b-ef45-4f1a-a512-c27782e2ca4a" providerId="ADAL" clId="{6E4F0A40-87E5-4141-A242-BD639FE1176D}" dt="2024-09-30T20:19:41.526" v="536" actId="1076"/>
        <pc:sldMkLst>
          <pc:docMk/>
          <pc:sldMk cId="2152958650" sldId="370"/>
        </pc:sldMkLst>
        <pc:spChg chg="mod">
          <ac:chgData name="Gwinneth Kaminsky" userId="9bc8d13b-ef45-4f1a-a512-c27782e2ca4a" providerId="ADAL" clId="{6E4F0A40-87E5-4141-A242-BD639FE1176D}" dt="2024-09-30T20:19:41.526" v="536" actId="1076"/>
          <ac:spMkLst>
            <pc:docMk/>
            <pc:sldMk cId="2152958650" sldId="370"/>
            <ac:spMk id="2" creationId="{9B72C0F6-A9A9-C9BB-9135-CFE1AE76E60B}"/>
          </ac:spMkLst>
        </pc:spChg>
        <pc:spChg chg="del">
          <ac:chgData name="Gwinneth Kaminsky" userId="9bc8d13b-ef45-4f1a-a512-c27782e2ca4a" providerId="ADAL" clId="{6E4F0A40-87E5-4141-A242-BD639FE1176D}" dt="2024-09-30T20:13:27.958" v="385" actId="3680"/>
          <ac:spMkLst>
            <pc:docMk/>
            <pc:sldMk cId="2152958650" sldId="370"/>
            <ac:spMk id="3" creationId="{180D06CD-51FB-D252-1EEC-A30B818DADFE}"/>
          </ac:spMkLst>
        </pc:spChg>
        <pc:spChg chg="del">
          <ac:chgData name="Gwinneth Kaminsky" userId="9bc8d13b-ef45-4f1a-a512-c27782e2ca4a" providerId="ADAL" clId="{6E4F0A40-87E5-4141-A242-BD639FE1176D}" dt="2024-09-30T20:14:39.527" v="464" actId="478"/>
          <ac:spMkLst>
            <pc:docMk/>
            <pc:sldMk cId="2152958650" sldId="370"/>
            <ac:spMk id="4" creationId="{4DC89D92-D287-7A4C-E9D9-79DE9C05865A}"/>
          </ac:spMkLst>
        </pc:spChg>
        <pc:graphicFrameChg chg="add mod ord modGraphic">
          <ac:chgData name="Gwinneth Kaminsky" userId="9bc8d13b-ef45-4f1a-a512-c27782e2ca4a" providerId="ADAL" clId="{6E4F0A40-87E5-4141-A242-BD639FE1176D}" dt="2024-09-30T20:18:50.348" v="499" actId="20577"/>
          <ac:graphicFrameMkLst>
            <pc:docMk/>
            <pc:sldMk cId="2152958650" sldId="370"/>
            <ac:graphicFrameMk id="5" creationId="{3A5A3D49-E8A6-565B-973E-E4C032293B67}"/>
          </ac:graphicFrameMkLst>
        </pc:graphicFrameChg>
      </pc:sldChg>
      <pc:sldChg chg="addSp delSp modSp new mod">
        <pc:chgData name="Gwinneth Kaminsky" userId="9bc8d13b-ef45-4f1a-a512-c27782e2ca4a" providerId="ADAL" clId="{6E4F0A40-87E5-4141-A242-BD639FE1176D}" dt="2024-09-30T21:51:13.365" v="633" actId="478"/>
        <pc:sldMkLst>
          <pc:docMk/>
          <pc:sldMk cId="383502085" sldId="371"/>
        </pc:sldMkLst>
        <pc:spChg chg="mod">
          <ac:chgData name="Gwinneth Kaminsky" userId="9bc8d13b-ef45-4f1a-a512-c27782e2ca4a" providerId="ADAL" clId="{6E4F0A40-87E5-4141-A242-BD639FE1176D}" dt="2024-09-30T21:47:50.719" v="591" actId="20577"/>
          <ac:spMkLst>
            <pc:docMk/>
            <pc:sldMk cId="383502085" sldId="371"/>
            <ac:spMk id="2" creationId="{4E503C3C-B257-035F-EB64-9C5FD5FFC1C3}"/>
          </ac:spMkLst>
        </pc:spChg>
        <pc:spChg chg="mod">
          <ac:chgData name="Gwinneth Kaminsky" userId="9bc8d13b-ef45-4f1a-a512-c27782e2ca4a" providerId="ADAL" clId="{6E4F0A40-87E5-4141-A242-BD639FE1176D}" dt="2024-09-30T21:48:05.327" v="592"/>
          <ac:spMkLst>
            <pc:docMk/>
            <pc:sldMk cId="383502085" sldId="371"/>
            <ac:spMk id="3" creationId="{433E9B52-780F-D250-26B4-465E7BFC16B0}"/>
          </ac:spMkLst>
        </pc:spChg>
        <pc:spChg chg="del">
          <ac:chgData name="Gwinneth Kaminsky" userId="9bc8d13b-ef45-4f1a-a512-c27782e2ca4a" providerId="ADAL" clId="{6E4F0A40-87E5-4141-A242-BD639FE1176D}" dt="2024-09-30T21:51:13.365" v="633" actId="478"/>
          <ac:spMkLst>
            <pc:docMk/>
            <pc:sldMk cId="383502085" sldId="371"/>
            <ac:spMk id="4" creationId="{3539183C-78E9-8D0A-84C6-BC4EB895D51F}"/>
          </ac:spMkLst>
        </pc:spChg>
        <pc:picChg chg="add del">
          <ac:chgData name="Gwinneth Kaminsky" userId="9bc8d13b-ef45-4f1a-a512-c27782e2ca4a" providerId="ADAL" clId="{6E4F0A40-87E5-4141-A242-BD639FE1176D}" dt="2024-09-30T21:47:40.666" v="582" actId="22"/>
          <ac:picMkLst>
            <pc:docMk/>
            <pc:sldMk cId="383502085" sldId="371"/>
            <ac:picMk id="6" creationId="{DA74DDBC-DF15-C1BD-AFED-1C4DF2152AC4}"/>
          </ac:picMkLst>
        </pc:picChg>
      </pc:sldChg>
      <pc:sldChg chg="delSp modSp new mod">
        <pc:chgData name="Gwinneth Kaminsky" userId="9bc8d13b-ef45-4f1a-a512-c27782e2ca4a" providerId="ADAL" clId="{6E4F0A40-87E5-4141-A242-BD639FE1176D}" dt="2024-09-30T21:51:07.325" v="632" actId="478"/>
        <pc:sldMkLst>
          <pc:docMk/>
          <pc:sldMk cId="1315936817" sldId="372"/>
        </pc:sldMkLst>
        <pc:spChg chg="mod">
          <ac:chgData name="Gwinneth Kaminsky" userId="9bc8d13b-ef45-4f1a-a512-c27782e2ca4a" providerId="ADAL" clId="{6E4F0A40-87E5-4141-A242-BD639FE1176D}" dt="2024-09-30T21:49:50.839" v="631" actId="20577"/>
          <ac:spMkLst>
            <pc:docMk/>
            <pc:sldMk cId="1315936817" sldId="372"/>
            <ac:spMk id="2" creationId="{AFF8197B-4965-D760-2400-BAC1F350A1A1}"/>
          </ac:spMkLst>
        </pc:spChg>
        <pc:spChg chg="del">
          <ac:chgData name="Gwinneth Kaminsky" userId="9bc8d13b-ef45-4f1a-a512-c27782e2ca4a" providerId="ADAL" clId="{6E4F0A40-87E5-4141-A242-BD639FE1176D}" dt="2024-09-30T21:51:07.325" v="632" actId="478"/>
          <ac:spMkLst>
            <pc:docMk/>
            <pc:sldMk cId="1315936817" sldId="372"/>
            <ac:spMk id="4" creationId="{A3DCDE29-61A4-0E48-4683-A640CF1D0A34}"/>
          </ac:spMkLst>
        </pc:spChg>
      </pc:sldChg>
      <pc:sldChg chg="delSp modSp new mod">
        <pc:chgData name="Gwinneth Kaminsky" userId="9bc8d13b-ef45-4f1a-a512-c27782e2ca4a" providerId="ADAL" clId="{6E4F0A40-87E5-4141-A242-BD639FE1176D}" dt="2024-09-30T22:31:05.581" v="851" actId="478"/>
        <pc:sldMkLst>
          <pc:docMk/>
          <pc:sldMk cId="601376743" sldId="373"/>
        </pc:sldMkLst>
        <pc:spChg chg="mod">
          <ac:chgData name="Gwinneth Kaminsky" userId="9bc8d13b-ef45-4f1a-a512-c27782e2ca4a" providerId="ADAL" clId="{6E4F0A40-87E5-4141-A242-BD639FE1176D}" dt="2024-09-30T22:31:01.786" v="850" actId="21"/>
          <ac:spMkLst>
            <pc:docMk/>
            <pc:sldMk cId="601376743" sldId="373"/>
            <ac:spMk id="3" creationId="{8D59BDC1-0B2C-D4B7-9F90-F4AE4C70DBE2}"/>
          </ac:spMkLst>
        </pc:spChg>
        <pc:spChg chg="del">
          <ac:chgData name="Gwinneth Kaminsky" userId="9bc8d13b-ef45-4f1a-a512-c27782e2ca4a" providerId="ADAL" clId="{6E4F0A40-87E5-4141-A242-BD639FE1176D}" dt="2024-09-30T22:31:05.581" v="851" actId="478"/>
          <ac:spMkLst>
            <pc:docMk/>
            <pc:sldMk cId="601376743" sldId="373"/>
            <ac:spMk id="4" creationId="{6BCDC9DD-8F1C-6C3B-9E23-9803D4F525B4}"/>
          </ac:spMkLst>
        </pc:spChg>
      </pc:sldChg>
      <pc:sldChg chg="addSp delSp modSp new del mod">
        <pc:chgData name="Gwinneth Kaminsky" userId="9bc8d13b-ef45-4f1a-a512-c27782e2ca4a" providerId="ADAL" clId="{6E4F0A40-87E5-4141-A242-BD639FE1176D}" dt="2024-09-30T22:11:39.017" v="829" actId="47"/>
        <pc:sldMkLst>
          <pc:docMk/>
          <pc:sldMk cId="4289188066" sldId="373"/>
        </pc:sldMkLst>
        <pc:spChg chg="mod">
          <ac:chgData name="Gwinneth Kaminsky" userId="9bc8d13b-ef45-4f1a-a512-c27782e2ca4a" providerId="ADAL" clId="{6E4F0A40-87E5-4141-A242-BD639FE1176D}" dt="2024-09-30T21:53:29.500" v="639"/>
          <ac:spMkLst>
            <pc:docMk/>
            <pc:sldMk cId="4289188066" sldId="373"/>
            <ac:spMk id="2" creationId="{0112A317-90B8-952A-B9C1-FEE5980B957B}"/>
          </ac:spMkLst>
        </pc:spChg>
        <pc:spChg chg="del">
          <ac:chgData name="Gwinneth Kaminsky" userId="9bc8d13b-ef45-4f1a-a512-c27782e2ca4a" providerId="ADAL" clId="{6E4F0A40-87E5-4141-A242-BD639FE1176D}" dt="2024-09-30T21:53:55.177" v="640" actId="3680"/>
          <ac:spMkLst>
            <pc:docMk/>
            <pc:sldMk cId="4289188066" sldId="373"/>
            <ac:spMk id="3" creationId="{A8321124-9EDD-7E8E-6571-C1E670E74BAC}"/>
          </ac:spMkLst>
        </pc:spChg>
        <pc:spChg chg="add del">
          <ac:chgData name="Gwinneth Kaminsky" userId="9bc8d13b-ef45-4f1a-a512-c27782e2ca4a" providerId="ADAL" clId="{6E4F0A40-87E5-4141-A242-BD639FE1176D}" dt="2024-09-30T21:56:22.012" v="828" actId="478"/>
          <ac:spMkLst>
            <pc:docMk/>
            <pc:sldMk cId="4289188066" sldId="373"/>
            <ac:spMk id="4" creationId="{D4A71127-F110-BE3A-B40B-7A7C399E90C0}"/>
          </ac:spMkLst>
        </pc:spChg>
        <pc:graphicFrameChg chg="add mod ord modGraphic">
          <ac:chgData name="Gwinneth Kaminsky" userId="9bc8d13b-ef45-4f1a-a512-c27782e2ca4a" providerId="ADAL" clId="{6E4F0A40-87E5-4141-A242-BD639FE1176D}" dt="2024-09-30T21:56:17.881" v="827" actId="20577"/>
          <ac:graphicFrameMkLst>
            <pc:docMk/>
            <pc:sldMk cId="4289188066" sldId="373"/>
            <ac:graphicFrameMk id="5" creationId="{47B501A4-59B0-B066-2D29-2C89456FC7FA}"/>
          </ac:graphicFrameMkLst>
        </pc:graphicFrameChg>
      </pc:sldChg>
      <pc:sldChg chg="delSp modSp new mod">
        <pc:chgData name="Gwinneth Kaminsky" userId="9bc8d13b-ef45-4f1a-a512-c27782e2ca4a" providerId="ADAL" clId="{6E4F0A40-87E5-4141-A242-BD639FE1176D}" dt="2024-09-30T22:32:00.763" v="855" actId="478"/>
        <pc:sldMkLst>
          <pc:docMk/>
          <pc:sldMk cId="2932729360" sldId="374"/>
        </pc:sldMkLst>
        <pc:spChg chg="mod">
          <ac:chgData name="Gwinneth Kaminsky" userId="9bc8d13b-ef45-4f1a-a512-c27782e2ca4a" providerId="ADAL" clId="{6E4F0A40-87E5-4141-A242-BD639FE1176D}" dt="2024-09-30T22:31:55.679" v="854" actId="255"/>
          <ac:spMkLst>
            <pc:docMk/>
            <pc:sldMk cId="2932729360" sldId="374"/>
            <ac:spMk id="3" creationId="{D14662DB-B7C5-5AB8-B82C-00B3E1965D47}"/>
          </ac:spMkLst>
        </pc:spChg>
        <pc:spChg chg="del">
          <ac:chgData name="Gwinneth Kaminsky" userId="9bc8d13b-ef45-4f1a-a512-c27782e2ca4a" providerId="ADAL" clId="{6E4F0A40-87E5-4141-A242-BD639FE1176D}" dt="2024-09-30T22:32:00.763" v="855" actId="478"/>
          <ac:spMkLst>
            <pc:docMk/>
            <pc:sldMk cId="2932729360" sldId="374"/>
            <ac:spMk id="4" creationId="{8E21687F-A939-7835-0887-DD63C60A3B93}"/>
          </ac:spMkLst>
        </pc:spChg>
      </pc:sldChg>
      <pc:sldChg chg="modSp new mod">
        <pc:chgData name="Gwinneth Kaminsky" userId="9bc8d13b-ef45-4f1a-a512-c27782e2ca4a" providerId="ADAL" clId="{6E4F0A40-87E5-4141-A242-BD639FE1176D}" dt="2024-09-30T22:33:37.409" v="878" actId="20577"/>
        <pc:sldMkLst>
          <pc:docMk/>
          <pc:sldMk cId="1282549526" sldId="375"/>
        </pc:sldMkLst>
        <pc:spChg chg="mod">
          <ac:chgData name="Gwinneth Kaminsky" userId="9bc8d13b-ef45-4f1a-a512-c27782e2ca4a" providerId="ADAL" clId="{6E4F0A40-87E5-4141-A242-BD639FE1176D}" dt="2024-09-30T22:33:37.409" v="878" actId="20577"/>
          <ac:spMkLst>
            <pc:docMk/>
            <pc:sldMk cId="1282549526" sldId="375"/>
            <ac:spMk id="3" creationId="{75E9D95F-9029-62C2-77C3-FECFAEDB37C3}"/>
          </ac:spMkLst>
        </pc:spChg>
      </pc:sldChg>
    </pc:docChg>
  </pc:docChgLst>
  <pc:docChgLst>
    <pc:chgData name="Gwinneth Kaminsky" userId="9bc8d13b-ef45-4f1a-a512-c27782e2ca4a" providerId="ADAL" clId="{F0FC011E-DE2F-407E-9E3A-893226702C37}"/>
    <pc:docChg chg="undo custSel addSld delSld modSld sldOrd">
      <pc:chgData name="Gwinneth Kaminsky" userId="9bc8d13b-ef45-4f1a-a512-c27782e2ca4a" providerId="ADAL" clId="{F0FC011E-DE2F-407E-9E3A-893226702C37}" dt="2024-10-01T19:12:49.310" v="6444" actId="1076"/>
      <pc:docMkLst>
        <pc:docMk/>
      </pc:docMkLst>
      <pc:sldChg chg="modSp add del mod">
        <pc:chgData name="Gwinneth Kaminsky" userId="9bc8d13b-ef45-4f1a-a512-c27782e2ca4a" providerId="ADAL" clId="{F0FC011E-DE2F-407E-9E3A-893226702C37}" dt="2024-10-01T16:36:04.112" v="5328" actId="47"/>
        <pc:sldMkLst>
          <pc:docMk/>
          <pc:sldMk cId="1158908893" sldId="307"/>
        </pc:sldMkLst>
        <pc:spChg chg="mod">
          <ac:chgData name="Gwinneth Kaminsky" userId="9bc8d13b-ef45-4f1a-a512-c27782e2ca4a" providerId="ADAL" clId="{F0FC011E-DE2F-407E-9E3A-893226702C37}" dt="2024-10-01T16:31:28.839" v="5314" actId="20577"/>
          <ac:spMkLst>
            <pc:docMk/>
            <pc:sldMk cId="1158908893" sldId="307"/>
            <ac:spMk id="3" creationId="{3FBC7AF2-3C69-43FA-95FD-AEC2F2B0C8D6}"/>
          </ac:spMkLst>
        </pc:spChg>
      </pc:sldChg>
      <pc:sldChg chg="modSp mod">
        <pc:chgData name="Gwinneth Kaminsky" userId="9bc8d13b-ef45-4f1a-a512-c27782e2ca4a" providerId="ADAL" clId="{F0FC011E-DE2F-407E-9E3A-893226702C37}" dt="2024-10-01T13:41:32.721" v="10" actId="20577"/>
        <pc:sldMkLst>
          <pc:docMk/>
          <pc:sldMk cId="42689281" sldId="322"/>
        </pc:sldMkLst>
        <pc:spChg chg="mod">
          <ac:chgData name="Gwinneth Kaminsky" userId="9bc8d13b-ef45-4f1a-a512-c27782e2ca4a" providerId="ADAL" clId="{F0FC011E-DE2F-407E-9E3A-893226702C37}" dt="2024-10-01T13:41:32.721" v="10" actId="20577"/>
          <ac:spMkLst>
            <pc:docMk/>
            <pc:sldMk cId="42689281" sldId="322"/>
            <ac:spMk id="4" creationId="{3F9E6E78-9DCC-4A95-843F-6DA2B7A9DB25}"/>
          </ac:spMkLst>
        </pc:spChg>
      </pc:sldChg>
      <pc:sldChg chg="addSp delSp modSp add del mod delDesignElem chgLayout">
        <pc:chgData name="Gwinneth Kaminsky" userId="9bc8d13b-ef45-4f1a-a512-c27782e2ca4a" providerId="ADAL" clId="{F0FC011E-DE2F-407E-9E3A-893226702C37}" dt="2024-10-01T19:08:32.244" v="6437" actId="20577"/>
        <pc:sldMkLst>
          <pc:docMk/>
          <pc:sldMk cId="1199255036" sldId="332"/>
        </pc:sldMkLst>
        <pc:spChg chg="mod ord">
          <ac:chgData name="Gwinneth Kaminsky" userId="9bc8d13b-ef45-4f1a-a512-c27782e2ca4a" providerId="ADAL" clId="{F0FC011E-DE2F-407E-9E3A-893226702C37}" dt="2024-10-01T19:08:26.080" v="6433" actId="20577"/>
          <ac:spMkLst>
            <pc:docMk/>
            <pc:sldMk cId="1199255036" sldId="332"/>
            <ac:spMk id="2" creationId="{3696C801-FC19-4C12-89C5-118F6FF62F60}"/>
          </ac:spMkLst>
        </pc:spChg>
        <pc:spChg chg="add del mod ord">
          <ac:chgData name="Gwinneth Kaminsky" userId="9bc8d13b-ef45-4f1a-a512-c27782e2ca4a" providerId="ADAL" clId="{F0FC011E-DE2F-407E-9E3A-893226702C37}" dt="2024-10-01T18:46:42.881" v="5849" actId="700"/>
          <ac:spMkLst>
            <pc:docMk/>
            <pc:sldMk cId="1199255036" sldId="332"/>
            <ac:spMk id="3" creationId="{9F7483E8-7D6B-0A50-4C98-3A87E3D3DE68}"/>
          </ac:spMkLst>
        </pc:spChg>
        <pc:spChg chg="add del mod">
          <ac:chgData name="Gwinneth Kaminsky" userId="9bc8d13b-ef45-4f1a-a512-c27782e2ca4a" providerId="ADAL" clId="{F0FC011E-DE2F-407E-9E3A-893226702C37}" dt="2024-10-01T19:05:48.479" v="6302" actId="478"/>
          <ac:spMkLst>
            <pc:docMk/>
            <pc:sldMk cId="1199255036" sldId="332"/>
            <ac:spMk id="4" creationId="{1B59A5EE-6BDF-E32F-6B20-926A04AE9779}"/>
          </ac:spMkLst>
        </pc:spChg>
        <pc:spChg chg="add mod">
          <ac:chgData name="Gwinneth Kaminsky" userId="9bc8d13b-ef45-4f1a-a512-c27782e2ca4a" providerId="ADAL" clId="{F0FC011E-DE2F-407E-9E3A-893226702C37}" dt="2024-10-01T19:08:32.244" v="6437" actId="20577"/>
          <ac:spMkLst>
            <pc:docMk/>
            <pc:sldMk cId="1199255036" sldId="332"/>
            <ac:spMk id="5" creationId="{542AF893-6C44-0DF5-344F-5F280F978673}"/>
          </ac:spMkLst>
        </pc:spChg>
        <pc:spChg chg="add del">
          <ac:chgData name="Gwinneth Kaminsky" userId="9bc8d13b-ef45-4f1a-a512-c27782e2ca4a" providerId="ADAL" clId="{F0FC011E-DE2F-407E-9E3A-893226702C37}" dt="2024-10-01T18:46:42.881" v="5849" actId="700"/>
          <ac:spMkLst>
            <pc:docMk/>
            <pc:sldMk cId="1199255036" sldId="332"/>
            <ac:spMk id="20" creationId="{1707FC24-6981-43D9-B525-C7832BA22463}"/>
          </ac:spMkLst>
        </pc:spChg>
        <pc:picChg chg="mod">
          <ac:chgData name="Gwinneth Kaminsky" userId="9bc8d13b-ef45-4f1a-a512-c27782e2ca4a" providerId="ADAL" clId="{F0FC011E-DE2F-407E-9E3A-893226702C37}" dt="2024-10-01T19:08:10.157" v="6430" actId="1076"/>
          <ac:picMkLst>
            <pc:docMk/>
            <pc:sldMk cId="1199255036" sldId="332"/>
            <ac:picMk id="11" creationId="{E8C361BC-9850-4C5C-8A9B-E5F155942211}"/>
          </ac:picMkLst>
        </pc:picChg>
      </pc:sldChg>
      <pc:sldChg chg="modSp mod">
        <pc:chgData name="Gwinneth Kaminsky" userId="9bc8d13b-ef45-4f1a-a512-c27782e2ca4a" providerId="ADAL" clId="{F0FC011E-DE2F-407E-9E3A-893226702C37}" dt="2024-10-01T13:49:10.774" v="210" actId="1076"/>
        <pc:sldMkLst>
          <pc:docMk/>
          <pc:sldMk cId="1550661860" sldId="337"/>
        </pc:sldMkLst>
        <pc:spChg chg="mod">
          <ac:chgData name="Gwinneth Kaminsky" userId="9bc8d13b-ef45-4f1a-a512-c27782e2ca4a" providerId="ADAL" clId="{F0FC011E-DE2F-407E-9E3A-893226702C37}" dt="2024-10-01T13:49:10.774" v="210" actId="1076"/>
          <ac:spMkLst>
            <pc:docMk/>
            <pc:sldMk cId="1550661860" sldId="337"/>
            <ac:spMk id="3" creationId="{8AC4F7AB-E80C-4F48-A364-123AA2AF8ED2}"/>
          </ac:spMkLst>
        </pc:spChg>
      </pc:sldChg>
      <pc:sldChg chg="modSp mod">
        <pc:chgData name="Gwinneth Kaminsky" userId="9bc8d13b-ef45-4f1a-a512-c27782e2ca4a" providerId="ADAL" clId="{F0FC011E-DE2F-407E-9E3A-893226702C37}" dt="2024-10-01T18:31:58.839" v="5611" actId="122"/>
        <pc:sldMkLst>
          <pc:docMk/>
          <pc:sldMk cId="632107304" sldId="340"/>
        </pc:sldMkLst>
        <pc:spChg chg="mod">
          <ac:chgData name="Gwinneth Kaminsky" userId="9bc8d13b-ef45-4f1a-a512-c27782e2ca4a" providerId="ADAL" clId="{F0FC011E-DE2F-407E-9E3A-893226702C37}" dt="2024-10-01T14:34:26.359" v="1202" actId="1076"/>
          <ac:spMkLst>
            <pc:docMk/>
            <pc:sldMk cId="632107304" sldId="340"/>
            <ac:spMk id="2" creationId="{DC266D85-15E1-4FF1-A0D6-A15B118FBDAF}"/>
          </ac:spMkLst>
        </pc:spChg>
        <pc:graphicFrameChg chg="mod modGraphic">
          <ac:chgData name="Gwinneth Kaminsky" userId="9bc8d13b-ef45-4f1a-a512-c27782e2ca4a" providerId="ADAL" clId="{F0FC011E-DE2F-407E-9E3A-893226702C37}" dt="2024-10-01T18:31:58.839" v="5611" actId="122"/>
          <ac:graphicFrameMkLst>
            <pc:docMk/>
            <pc:sldMk cId="632107304" sldId="340"/>
            <ac:graphicFrameMk id="3" creationId="{3C14E39D-637C-7015-FA60-C48F4B5955E0}"/>
          </ac:graphicFrameMkLst>
        </pc:graphicFrameChg>
      </pc:sldChg>
      <pc:sldChg chg="modSp mod">
        <pc:chgData name="Gwinneth Kaminsky" userId="9bc8d13b-ef45-4f1a-a512-c27782e2ca4a" providerId="ADAL" clId="{F0FC011E-DE2F-407E-9E3A-893226702C37}" dt="2024-10-01T15:40:38.718" v="2878" actId="255"/>
        <pc:sldMkLst>
          <pc:docMk/>
          <pc:sldMk cId="1362488272" sldId="346"/>
        </pc:sldMkLst>
        <pc:spChg chg="mod">
          <ac:chgData name="Gwinneth Kaminsky" userId="9bc8d13b-ef45-4f1a-a512-c27782e2ca4a" providerId="ADAL" clId="{F0FC011E-DE2F-407E-9E3A-893226702C37}" dt="2024-10-01T15:20:49.965" v="2305" actId="1076"/>
          <ac:spMkLst>
            <pc:docMk/>
            <pc:sldMk cId="1362488272" sldId="346"/>
            <ac:spMk id="2" creationId="{B606C5D7-F212-41D3-8D79-1A843CB1D74C}"/>
          </ac:spMkLst>
        </pc:spChg>
        <pc:spChg chg="mod">
          <ac:chgData name="Gwinneth Kaminsky" userId="9bc8d13b-ef45-4f1a-a512-c27782e2ca4a" providerId="ADAL" clId="{F0FC011E-DE2F-407E-9E3A-893226702C37}" dt="2024-10-01T15:40:38.718" v="2878" actId="255"/>
          <ac:spMkLst>
            <pc:docMk/>
            <pc:sldMk cId="1362488272" sldId="346"/>
            <ac:spMk id="4" creationId="{1CC15B60-1CBA-36C4-67B1-D9F75B47F20F}"/>
          </ac:spMkLst>
        </pc:spChg>
      </pc:sldChg>
      <pc:sldChg chg="modSp mod">
        <pc:chgData name="Gwinneth Kaminsky" userId="9bc8d13b-ef45-4f1a-a512-c27782e2ca4a" providerId="ADAL" clId="{F0FC011E-DE2F-407E-9E3A-893226702C37}" dt="2024-10-01T14:16:47.418" v="1030" actId="20577"/>
        <pc:sldMkLst>
          <pc:docMk/>
          <pc:sldMk cId="1857743531" sldId="359"/>
        </pc:sldMkLst>
        <pc:spChg chg="mod">
          <ac:chgData name="Gwinneth Kaminsky" userId="9bc8d13b-ef45-4f1a-a512-c27782e2ca4a" providerId="ADAL" clId="{F0FC011E-DE2F-407E-9E3A-893226702C37}" dt="2024-10-01T14:16:47.418" v="1030" actId="20577"/>
          <ac:spMkLst>
            <pc:docMk/>
            <pc:sldMk cId="1857743531" sldId="359"/>
            <ac:spMk id="3" creationId="{C5002430-CACB-4310-9E4A-E4743F08E968}"/>
          </ac:spMkLst>
        </pc:spChg>
      </pc:sldChg>
      <pc:sldChg chg="modSp mod">
        <pc:chgData name="Gwinneth Kaminsky" userId="9bc8d13b-ef45-4f1a-a512-c27782e2ca4a" providerId="ADAL" clId="{F0FC011E-DE2F-407E-9E3A-893226702C37}" dt="2024-10-01T18:18:39.553" v="5360" actId="6549"/>
        <pc:sldMkLst>
          <pc:docMk/>
          <pc:sldMk cId="102134654" sldId="368"/>
        </pc:sldMkLst>
        <pc:spChg chg="mod">
          <ac:chgData name="Gwinneth Kaminsky" userId="9bc8d13b-ef45-4f1a-a512-c27782e2ca4a" providerId="ADAL" clId="{F0FC011E-DE2F-407E-9E3A-893226702C37}" dt="2024-10-01T18:18:28.425" v="5350" actId="14100"/>
          <ac:spMkLst>
            <pc:docMk/>
            <pc:sldMk cId="102134654" sldId="368"/>
            <ac:spMk id="2" creationId="{704DFD76-F0B4-611F-4447-2F329FAA4C7D}"/>
          </ac:spMkLst>
        </pc:spChg>
        <pc:spChg chg="mod">
          <ac:chgData name="Gwinneth Kaminsky" userId="9bc8d13b-ef45-4f1a-a512-c27782e2ca4a" providerId="ADAL" clId="{F0FC011E-DE2F-407E-9E3A-893226702C37}" dt="2024-10-01T18:18:39.553" v="5360" actId="6549"/>
          <ac:spMkLst>
            <pc:docMk/>
            <pc:sldMk cId="102134654" sldId="368"/>
            <ac:spMk id="3" creationId="{C15298A6-9186-8ACE-97FF-A1EA44E84BC3}"/>
          </ac:spMkLst>
        </pc:spChg>
      </pc:sldChg>
      <pc:sldChg chg="modSp mod">
        <pc:chgData name="Gwinneth Kaminsky" userId="9bc8d13b-ef45-4f1a-a512-c27782e2ca4a" providerId="ADAL" clId="{F0FC011E-DE2F-407E-9E3A-893226702C37}" dt="2024-10-01T18:30:42.040" v="5591" actId="122"/>
        <pc:sldMkLst>
          <pc:docMk/>
          <pc:sldMk cId="2152958650" sldId="370"/>
        </pc:sldMkLst>
        <pc:spChg chg="mod">
          <ac:chgData name="Gwinneth Kaminsky" userId="9bc8d13b-ef45-4f1a-a512-c27782e2ca4a" providerId="ADAL" clId="{F0FC011E-DE2F-407E-9E3A-893226702C37}" dt="2024-10-01T14:17:31.644" v="1035" actId="1076"/>
          <ac:spMkLst>
            <pc:docMk/>
            <pc:sldMk cId="2152958650" sldId="370"/>
            <ac:spMk id="2" creationId="{9B72C0F6-A9A9-C9BB-9135-CFE1AE76E60B}"/>
          </ac:spMkLst>
        </pc:spChg>
        <pc:graphicFrameChg chg="modGraphic">
          <ac:chgData name="Gwinneth Kaminsky" userId="9bc8d13b-ef45-4f1a-a512-c27782e2ca4a" providerId="ADAL" clId="{F0FC011E-DE2F-407E-9E3A-893226702C37}" dt="2024-10-01T18:30:42.040" v="5591" actId="122"/>
          <ac:graphicFrameMkLst>
            <pc:docMk/>
            <pc:sldMk cId="2152958650" sldId="370"/>
            <ac:graphicFrameMk id="5" creationId="{3A5A3D49-E8A6-565B-973E-E4C032293B67}"/>
          </ac:graphicFrameMkLst>
        </pc:graphicFrameChg>
      </pc:sldChg>
      <pc:sldChg chg="modSp mod">
        <pc:chgData name="Gwinneth Kaminsky" userId="9bc8d13b-ef45-4f1a-a512-c27782e2ca4a" providerId="ADAL" clId="{F0FC011E-DE2F-407E-9E3A-893226702C37}" dt="2024-10-01T14:26:00.843" v="1103" actId="20577"/>
        <pc:sldMkLst>
          <pc:docMk/>
          <pc:sldMk cId="383502085" sldId="371"/>
        </pc:sldMkLst>
        <pc:spChg chg="mod">
          <ac:chgData name="Gwinneth Kaminsky" userId="9bc8d13b-ef45-4f1a-a512-c27782e2ca4a" providerId="ADAL" clId="{F0FC011E-DE2F-407E-9E3A-893226702C37}" dt="2024-10-01T14:26:00.843" v="1103" actId="20577"/>
          <ac:spMkLst>
            <pc:docMk/>
            <pc:sldMk cId="383502085" sldId="371"/>
            <ac:spMk id="3" creationId="{433E9B52-780F-D250-26B4-465E7BFC16B0}"/>
          </ac:spMkLst>
        </pc:spChg>
      </pc:sldChg>
      <pc:sldChg chg="modSp mod">
        <pc:chgData name="Gwinneth Kaminsky" userId="9bc8d13b-ef45-4f1a-a512-c27782e2ca4a" providerId="ADAL" clId="{F0FC011E-DE2F-407E-9E3A-893226702C37}" dt="2024-10-01T18:31:35.055" v="5608" actId="20577"/>
        <pc:sldMkLst>
          <pc:docMk/>
          <pc:sldMk cId="1315936817" sldId="372"/>
        </pc:sldMkLst>
        <pc:spChg chg="mod">
          <ac:chgData name="Gwinneth Kaminsky" userId="9bc8d13b-ef45-4f1a-a512-c27782e2ca4a" providerId="ADAL" clId="{F0FC011E-DE2F-407E-9E3A-893226702C37}" dt="2024-10-01T18:31:15.372" v="5601" actId="6549"/>
          <ac:spMkLst>
            <pc:docMk/>
            <pc:sldMk cId="1315936817" sldId="372"/>
            <ac:spMk id="2" creationId="{AFF8197B-4965-D760-2400-BAC1F350A1A1}"/>
          </ac:spMkLst>
        </pc:spChg>
        <pc:spChg chg="mod">
          <ac:chgData name="Gwinneth Kaminsky" userId="9bc8d13b-ef45-4f1a-a512-c27782e2ca4a" providerId="ADAL" clId="{F0FC011E-DE2F-407E-9E3A-893226702C37}" dt="2024-10-01T18:31:35.055" v="5608" actId="20577"/>
          <ac:spMkLst>
            <pc:docMk/>
            <pc:sldMk cId="1315936817" sldId="372"/>
            <ac:spMk id="3" creationId="{55F10918-27F7-F9C7-1445-9C82228335E1}"/>
          </ac:spMkLst>
        </pc:spChg>
      </pc:sldChg>
      <pc:sldChg chg="modSp mod">
        <pc:chgData name="Gwinneth Kaminsky" userId="9bc8d13b-ef45-4f1a-a512-c27782e2ca4a" providerId="ADAL" clId="{F0FC011E-DE2F-407E-9E3A-893226702C37}" dt="2024-10-01T18:37:03.658" v="5669" actId="6549"/>
        <pc:sldMkLst>
          <pc:docMk/>
          <pc:sldMk cId="601376743" sldId="373"/>
        </pc:sldMkLst>
        <pc:spChg chg="mod">
          <ac:chgData name="Gwinneth Kaminsky" userId="9bc8d13b-ef45-4f1a-a512-c27782e2ca4a" providerId="ADAL" clId="{F0FC011E-DE2F-407E-9E3A-893226702C37}" dt="2024-10-01T15:41:25.099" v="2917" actId="255"/>
          <ac:spMkLst>
            <pc:docMk/>
            <pc:sldMk cId="601376743" sldId="373"/>
            <ac:spMk id="2" creationId="{E10CBD4E-2046-5834-BBAC-D8031598228E}"/>
          </ac:spMkLst>
        </pc:spChg>
        <pc:spChg chg="mod">
          <ac:chgData name="Gwinneth Kaminsky" userId="9bc8d13b-ef45-4f1a-a512-c27782e2ca4a" providerId="ADAL" clId="{F0FC011E-DE2F-407E-9E3A-893226702C37}" dt="2024-10-01T18:37:03.658" v="5669" actId="6549"/>
          <ac:spMkLst>
            <pc:docMk/>
            <pc:sldMk cId="601376743" sldId="373"/>
            <ac:spMk id="3" creationId="{8D59BDC1-0B2C-D4B7-9F90-F4AE4C70DBE2}"/>
          </ac:spMkLst>
        </pc:spChg>
        <pc:graphicFrameChg chg="mod modGraphic">
          <ac:chgData name="Gwinneth Kaminsky" userId="9bc8d13b-ef45-4f1a-a512-c27782e2ca4a" providerId="ADAL" clId="{F0FC011E-DE2F-407E-9E3A-893226702C37}" dt="2024-10-01T18:36:34.799" v="5660" actId="1076"/>
          <ac:graphicFrameMkLst>
            <pc:docMk/>
            <pc:sldMk cId="601376743" sldId="373"/>
            <ac:graphicFrameMk id="4" creationId="{565F873A-C06D-A966-9F42-025A298873E8}"/>
          </ac:graphicFrameMkLst>
        </pc:graphicFrameChg>
      </pc:sldChg>
      <pc:sldChg chg="modSp del mod">
        <pc:chgData name="Gwinneth Kaminsky" userId="9bc8d13b-ef45-4f1a-a512-c27782e2ca4a" providerId="ADAL" clId="{F0FC011E-DE2F-407E-9E3A-893226702C37}" dt="2024-10-01T15:40:58.131" v="2879" actId="47"/>
        <pc:sldMkLst>
          <pc:docMk/>
          <pc:sldMk cId="2932729360" sldId="374"/>
        </pc:sldMkLst>
        <pc:spChg chg="mod">
          <ac:chgData name="Gwinneth Kaminsky" userId="9bc8d13b-ef45-4f1a-a512-c27782e2ca4a" providerId="ADAL" clId="{F0FC011E-DE2F-407E-9E3A-893226702C37}" dt="2024-10-01T15:28:54.723" v="2643" actId="6549"/>
          <ac:spMkLst>
            <pc:docMk/>
            <pc:sldMk cId="2932729360" sldId="374"/>
            <ac:spMk id="3" creationId="{D14662DB-B7C5-5AB8-B82C-00B3E1965D47}"/>
          </ac:spMkLst>
        </pc:spChg>
      </pc:sldChg>
      <pc:sldChg chg="modSp del mod">
        <pc:chgData name="Gwinneth Kaminsky" userId="9bc8d13b-ef45-4f1a-a512-c27782e2ca4a" providerId="ADAL" clId="{F0FC011E-DE2F-407E-9E3A-893226702C37}" dt="2024-10-01T15:40:59.855" v="2880" actId="47"/>
        <pc:sldMkLst>
          <pc:docMk/>
          <pc:sldMk cId="1282549526" sldId="375"/>
        </pc:sldMkLst>
        <pc:spChg chg="mod">
          <ac:chgData name="Gwinneth Kaminsky" userId="9bc8d13b-ef45-4f1a-a512-c27782e2ca4a" providerId="ADAL" clId="{F0FC011E-DE2F-407E-9E3A-893226702C37}" dt="2024-10-01T14:57:55.377" v="1470" actId="21"/>
          <ac:spMkLst>
            <pc:docMk/>
            <pc:sldMk cId="1282549526" sldId="375"/>
            <ac:spMk id="3" creationId="{75E9D95F-9029-62C2-77C3-FECFAEDB37C3}"/>
          </ac:spMkLst>
        </pc:spChg>
      </pc:sldChg>
      <pc:sldChg chg="addSp delSp modSp mod">
        <pc:chgData name="Gwinneth Kaminsky" userId="9bc8d13b-ef45-4f1a-a512-c27782e2ca4a" providerId="ADAL" clId="{F0FC011E-DE2F-407E-9E3A-893226702C37}" dt="2024-10-01T19:12:49.310" v="6444" actId="1076"/>
        <pc:sldMkLst>
          <pc:docMk/>
          <pc:sldMk cId="1438690914" sldId="376"/>
        </pc:sldMkLst>
        <pc:spChg chg="mod">
          <ac:chgData name="Gwinneth Kaminsky" userId="9bc8d13b-ef45-4f1a-a512-c27782e2ca4a" providerId="ADAL" clId="{F0FC011E-DE2F-407E-9E3A-893226702C37}" dt="2024-10-01T18:19:09.661" v="5380" actId="14100"/>
          <ac:spMkLst>
            <pc:docMk/>
            <pc:sldMk cId="1438690914" sldId="376"/>
            <ac:spMk id="2" creationId="{6738FCA1-87F7-22D5-DEBD-14C27EFC088B}"/>
          </ac:spMkLst>
        </pc:spChg>
        <pc:spChg chg="mod">
          <ac:chgData name="Gwinneth Kaminsky" userId="9bc8d13b-ef45-4f1a-a512-c27782e2ca4a" providerId="ADAL" clId="{F0FC011E-DE2F-407E-9E3A-893226702C37}" dt="2024-10-01T18:25:16.502" v="5588" actId="1076"/>
          <ac:spMkLst>
            <pc:docMk/>
            <pc:sldMk cId="1438690914" sldId="376"/>
            <ac:spMk id="3" creationId="{DCFDDF59-9A0E-5598-E4B3-5A4FB040F59A}"/>
          </ac:spMkLst>
        </pc:spChg>
        <pc:graphicFrameChg chg="add del mod modGraphic">
          <ac:chgData name="Gwinneth Kaminsky" userId="9bc8d13b-ef45-4f1a-a512-c27782e2ca4a" providerId="ADAL" clId="{F0FC011E-DE2F-407E-9E3A-893226702C37}" dt="2024-10-01T19:12:42.071" v="6443" actId="478"/>
          <ac:graphicFrameMkLst>
            <pc:docMk/>
            <pc:sldMk cId="1438690914" sldId="376"/>
            <ac:graphicFrameMk id="4" creationId="{DDD5620E-1EEC-BBD6-76DC-AB4EB5481F5A}"/>
          </ac:graphicFrameMkLst>
        </pc:graphicFrameChg>
        <pc:graphicFrameChg chg="add mod modGraphic">
          <ac:chgData name="Gwinneth Kaminsky" userId="9bc8d13b-ef45-4f1a-a512-c27782e2ca4a" providerId="ADAL" clId="{F0FC011E-DE2F-407E-9E3A-893226702C37}" dt="2024-10-01T19:12:49.310" v="6444" actId="1076"/>
          <ac:graphicFrameMkLst>
            <pc:docMk/>
            <pc:sldMk cId="1438690914" sldId="376"/>
            <ac:graphicFrameMk id="5" creationId="{E5D9A755-ECB9-0F75-6F41-06E620CA7286}"/>
          </ac:graphicFrameMkLst>
        </pc:graphicFrameChg>
      </pc:sldChg>
      <pc:sldChg chg="modSp mod">
        <pc:chgData name="Gwinneth Kaminsky" userId="9bc8d13b-ef45-4f1a-a512-c27782e2ca4a" providerId="ADAL" clId="{F0FC011E-DE2F-407E-9E3A-893226702C37}" dt="2024-10-01T18:39:53.224" v="5775" actId="1076"/>
        <pc:sldMkLst>
          <pc:docMk/>
          <pc:sldMk cId="2414173074" sldId="377"/>
        </pc:sldMkLst>
        <pc:spChg chg="mod">
          <ac:chgData name="Gwinneth Kaminsky" userId="9bc8d13b-ef45-4f1a-a512-c27782e2ca4a" providerId="ADAL" clId="{F0FC011E-DE2F-407E-9E3A-893226702C37}" dt="2024-10-01T18:39:53.224" v="5775" actId="1076"/>
          <ac:spMkLst>
            <pc:docMk/>
            <pc:sldMk cId="2414173074" sldId="377"/>
            <ac:spMk id="2" creationId="{0B2AA618-8FEB-478E-64A1-9AF47A29213E}"/>
          </ac:spMkLst>
        </pc:spChg>
        <pc:spChg chg="mod">
          <ac:chgData name="Gwinneth Kaminsky" userId="9bc8d13b-ef45-4f1a-a512-c27782e2ca4a" providerId="ADAL" clId="{F0FC011E-DE2F-407E-9E3A-893226702C37}" dt="2024-10-01T18:39:50.802" v="5774" actId="1076"/>
          <ac:spMkLst>
            <pc:docMk/>
            <pc:sldMk cId="2414173074" sldId="377"/>
            <ac:spMk id="3" creationId="{8611D9FD-6425-D23F-F333-C3FB73B79938}"/>
          </ac:spMkLst>
        </pc:spChg>
      </pc:sldChg>
      <pc:sldChg chg="modSp mod">
        <pc:chgData name="Gwinneth Kaminsky" userId="9bc8d13b-ef45-4f1a-a512-c27782e2ca4a" providerId="ADAL" clId="{F0FC011E-DE2F-407E-9E3A-893226702C37}" dt="2024-10-01T18:52:54.310" v="6047" actId="20577"/>
        <pc:sldMkLst>
          <pc:docMk/>
          <pc:sldMk cId="361522034" sldId="378"/>
        </pc:sldMkLst>
        <pc:spChg chg="mod">
          <ac:chgData name="Gwinneth Kaminsky" userId="9bc8d13b-ef45-4f1a-a512-c27782e2ca4a" providerId="ADAL" clId="{F0FC011E-DE2F-407E-9E3A-893226702C37}" dt="2024-10-01T18:50:31.862" v="6020" actId="14100"/>
          <ac:spMkLst>
            <pc:docMk/>
            <pc:sldMk cId="361522034" sldId="378"/>
            <ac:spMk id="2" creationId="{299E2D42-5CEF-99ED-B8A0-97206636BA63}"/>
          </ac:spMkLst>
        </pc:spChg>
        <pc:spChg chg="mod">
          <ac:chgData name="Gwinneth Kaminsky" userId="9bc8d13b-ef45-4f1a-a512-c27782e2ca4a" providerId="ADAL" clId="{F0FC011E-DE2F-407E-9E3A-893226702C37}" dt="2024-10-01T18:52:54.310" v="6047" actId="20577"/>
          <ac:spMkLst>
            <pc:docMk/>
            <pc:sldMk cId="361522034" sldId="378"/>
            <ac:spMk id="3" creationId="{1C151D1A-188A-6418-3FB2-C963E0A76A78}"/>
          </ac:spMkLst>
        </pc:spChg>
      </pc:sldChg>
      <pc:sldChg chg="addSp delSp modSp new mod ord chgLayout">
        <pc:chgData name="Gwinneth Kaminsky" userId="9bc8d13b-ef45-4f1a-a512-c27782e2ca4a" providerId="ADAL" clId="{F0FC011E-DE2F-407E-9E3A-893226702C37}" dt="2024-10-01T18:32:43.586" v="5655" actId="1076"/>
        <pc:sldMkLst>
          <pc:docMk/>
          <pc:sldMk cId="2903188576" sldId="379"/>
        </pc:sldMkLst>
        <pc:spChg chg="del">
          <ac:chgData name="Gwinneth Kaminsky" userId="9bc8d13b-ef45-4f1a-a512-c27782e2ca4a" providerId="ADAL" clId="{F0FC011E-DE2F-407E-9E3A-893226702C37}" dt="2024-10-01T14:46:41.581" v="1264" actId="700"/>
          <ac:spMkLst>
            <pc:docMk/>
            <pc:sldMk cId="2903188576" sldId="379"/>
            <ac:spMk id="2" creationId="{F82AA6FA-BB36-D7D8-A84C-6DC93673CD5D}"/>
          </ac:spMkLst>
        </pc:spChg>
        <pc:spChg chg="del">
          <ac:chgData name="Gwinneth Kaminsky" userId="9bc8d13b-ef45-4f1a-a512-c27782e2ca4a" providerId="ADAL" clId="{F0FC011E-DE2F-407E-9E3A-893226702C37}" dt="2024-10-01T14:46:41.581" v="1264" actId="700"/>
          <ac:spMkLst>
            <pc:docMk/>
            <pc:sldMk cId="2903188576" sldId="379"/>
            <ac:spMk id="3" creationId="{FB114840-03F3-1999-4413-B1F2A346E91B}"/>
          </ac:spMkLst>
        </pc:spChg>
        <pc:spChg chg="del">
          <ac:chgData name="Gwinneth Kaminsky" userId="9bc8d13b-ef45-4f1a-a512-c27782e2ca4a" providerId="ADAL" clId="{F0FC011E-DE2F-407E-9E3A-893226702C37}" dt="2024-10-01T14:46:26.656" v="1261" actId="478"/>
          <ac:spMkLst>
            <pc:docMk/>
            <pc:sldMk cId="2903188576" sldId="379"/>
            <ac:spMk id="4" creationId="{E61C5158-656D-4E34-2372-D69B0EA88FF1}"/>
          </ac:spMkLst>
        </pc:spChg>
        <pc:spChg chg="add mod ord">
          <ac:chgData name="Gwinneth Kaminsky" userId="9bc8d13b-ef45-4f1a-a512-c27782e2ca4a" providerId="ADAL" clId="{F0FC011E-DE2F-407E-9E3A-893226702C37}" dt="2024-10-01T15:22:59.045" v="2321" actId="255"/>
          <ac:spMkLst>
            <pc:docMk/>
            <pc:sldMk cId="2903188576" sldId="379"/>
            <ac:spMk id="5" creationId="{2CF5F7EC-5E9D-3D62-3ED2-7DC49B9FFB68}"/>
          </ac:spMkLst>
        </pc:spChg>
        <pc:spChg chg="add mod ord">
          <ac:chgData name="Gwinneth Kaminsky" userId="9bc8d13b-ef45-4f1a-a512-c27782e2ca4a" providerId="ADAL" clId="{F0FC011E-DE2F-407E-9E3A-893226702C37}" dt="2024-10-01T18:32:43.586" v="5655" actId="1076"/>
          <ac:spMkLst>
            <pc:docMk/>
            <pc:sldMk cId="2903188576" sldId="379"/>
            <ac:spMk id="6" creationId="{B8B791D5-C3C4-6E52-7BA9-EE6CC207728C}"/>
          </ac:spMkLst>
        </pc:spChg>
      </pc:sldChg>
      <pc:sldChg chg="delSp modSp new mod">
        <pc:chgData name="Gwinneth Kaminsky" userId="9bc8d13b-ef45-4f1a-a512-c27782e2ca4a" providerId="ADAL" clId="{F0FC011E-DE2F-407E-9E3A-893226702C37}" dt="2024-10-01T18:38:00.380" v="5717" actId="255"/>
        <pc:sldMkLst>
          <pc:docMk/>
          <pc:sldMk cId="1090809117" sldId="380"/>
        </pc:sldMkLst>
        <pc:spChg chg="mod">
          <ac:chgData name="Gwinneth Kaminsky" userId="9bc8d13b-ef45-4f1a-a512-c27782e2ca4a" providerId="ADAL" clId="{F0FC011E-DE2F-407E-9E3A-893226702C37}" dt="2024-10-01T16:01:37.053" v="3970" actId="1076"/>
          <ac:spMkLst>
            <pc:docMk/>
            <pc:sldMk cId="1090809117" sldId="380"/>
            <ac:spMk id="2" creationId="{02DAAF92-4FD1-E97F-08DA-74C4CC30AD0E}"/>
          </ac:spMkLst>
        </pc:spChg>
        <pc:spChg chg="mod">
          <ac:chgData name="Gwinneth Kaminsky" userId="9bc8d13b-ef45-4f1a-a512-c27782e2ca4a" providerId="ADAL" clId="{F0FC011E-DE2F-407E-9E3A-893226702C37}" dt="2024-10-01T18:38:00.380" v="5717" actId="255"/>
          <ac:spMkLst>
            <pc:docMk/>
            <pc:sldMk cId="1090809117" sldId="380"/>
            <ac:spMk id="3" creationId="{C25FF24A-96DD-9193-3855-6269C4897629}"/>
          </ac:spMkLst>
        </pc:spChg>
        <pc:spChg chg="del">
          <ac:chgData name="Gwinneth Kaminsky" userId="9bc8d13b-ef45-4f1a-a512-c27782e2ca4a" providerId="ADAL" clId="{F0FC011E-DE2F-407E-9E3A-893226702C37}" dt="2024-10-01T15:56:33.085" v="3698" actId="478"/>
          <ac:spMkLst>
            <pc:docMk/>
            <pc:sldMk cId="1090809117" sldId="380"/>
            <ac:spMk id="4" creationId="{7234A869-5D62-4A47-D4D1-547B15EFD03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6AD06F3-701D-43FB-BAC4-0C0E329F5630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C6A61FBB-3CC6-4E58-9AAE-A3BCC338D27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102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61FBB-3CC6-4E58-9AAE-A3BCC338D27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al Pencil Im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562600" y="3276600"/>
            <a:ext cx="3352800" cy="335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b="1">
                <a:latin typeface="Lucida Sans" pitchFamily="34" charset="0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>
            <a:lvl1pPr>
              <a:defRPr sz="3600">
                <a:latin typeface="Franklin Gothic Medium" pitchFamily="34" charset="0"/>
              </a:defRPr>
            </a:lvl1pPr>
            <a:lvl2pPr>
              <a:defRPr sz="3200">
                <a:latin typeface="Franklin Gothic Medium" pitchFamily="34" charset="0"/>
              </a:defRPr>
            </a:lvl2pPr>
            <a:lvl3pPr>
              <a:defRPr sz="2800">
                <a:latin typeface="Franklin Gothic Medium" pitchFamily="34" charset="0"/>
              </a:defRPr>
            </a:lvl3pPr>
            <a:lvl4pPr>
              <a:defRPr sz="2400">
                <a:latin typeface="Franklin Gothic Medium" pitchFamily="34" charset="0"/>
              </a:defRPr>
            </a:lvl4pPr>
            <a:lvl5pPr>
              <a:defRPr sz="2400">
                <a:latin typeface="Franklin Gothic Medium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59B4114-D26D-4F50-9596-54C95662B1B8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11/14/2024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D24E6E-78CD-443A-81AF-9570C0F099E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</p:spTree>
    <p:extLst>
      <p:ext uri="{BB962C8B-B14F-4D97-AF65-F5344CB8AC3E}">
        <p14:creationId xmlns:p14="http://schemas.microsoft.com/office/powerpoint/2010/main" val="17519704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8A193-B9BF-488F-8FEC-BD6B9FDD0CBC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11/14/2024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670F7-48C5-4B68-AE77-F548F5E4B8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6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F61099-0FAF-40C1-B18F-5C555B7B3A9A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11/14/2024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A4672-18B0-4217-8474-AD30D5CD60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7158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BE9B1-FBE4-46C0-B7C2-AED94379D217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11/14/2024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EC6D2C-51C3-4C31-A9F7-3272D77AFE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6560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91841A-3A80-4476-AF96-D07659697101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11/14/2024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959C3-F4CA-4BCD-97F0-730B4C1F52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014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al Pencil Im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562600" y="3276600"/>
            <a:ext cx="3352800" cy="335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b="1">
                <a:latin typeface="Lucida Sans" pitchFamily="34" charset="0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>
            <a:lvl1pPr>
              <a:defRPr sz="3600">
                <a:latin typeface="Franklin Gothic Medium" pitchFamily="34" charset="0"/>
              </a:defRPr>
            </a:lvl1pPr>
            <a:lvl2pPr>
              <a:defRPr sz="3200">
                <a:latin typeface="Franklin Gothic Medium" pitchFamily="34" charset="0"/>
              </a:defRPr>
            </a:lvl2pPr>
            <a:lvl3pPr>
              <a:defRPr sz="2800">
                <a:latin typeface="Franklin Gothic Medium" pitchFamily="34" charset="0"/>
              </a:defRPr>
            </a:lvl3pPr>
            <a:lvl4pPr>
              <a:defRPr sz="2400">
                <a:latin typeface="Franklin Gothic Medium" pitchFamily="34" charset="0"/>
              </a:defRPr>
            </a:lvl4pPr>
            <a:lvl5pPr>
              <a:defRPr sz="2400">
                <a:latin typeface="Franklin Gothic Medium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F6FC5E-8CE6-4E78-BF43-9DACCBD8DE9B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11/14/2024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D24E6E-78CD-443A-81AF-9570C0F099E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</p:spTree>
    <p:extLst>
      <p:ext uri="{BB962C8B-B14F-4D97-AF65-F5344CB8AC3E}">
        <p14:creationId xmlns:p14="http://schemas.microsoft.com/office/powerpoint/2010/main" val="2434942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al Pencil Image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562600" y="3276600"/>
            <a:ext cx="3352800" cy="3352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 b="1">
                <a:latin typeface="Lucida Sans" pitchFamily="34" charset="0"/>
              </a:defRPr>
            </a:lvl1pPr>
          </a:lstStyle>
          <a:p>
            <a:r>
              <a:rPr lang="en-US"/>
              <a:t>Click to edit Master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>
            <a:lvl1pPr>
              <a:defRPr sz="3600">
                <a:latin typeface="Franklin Gothic Medium" pitchFamily="34" charset="0"/>
              </a:defRPr>
            </a:lvl1pPr>
            <a:lvl2pPr>
              <a:defRPr sz="3200">
                <a:latin typeface="Franklin Gothic Medium" pitchFamily="34" charset="0"/>
              </a:defRPr>
            </a:lvl2pPr>
            <a:lvl3pPr>
              <a:defRPr sz="2800">
                <a:latin typeface="Franklin Gothic Medium" pitchFamily="34" charset="0"/>
              </a:defRPr>
            </a:lvl3pPr>
            <a:lvl4pPr>
              <a:defRPr sz="2400">
                <a:latin typeface="Franklin Gothic Medium" pitchFamily="34" charset="0"/>
              </a:defRPr>
            </a:lvl4pPr>
            <a:lvl5pPr>
              <a:defRPr sz="2400">
                <a:latin typeface="Franklin Gothic Medium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265296A-C5BF-463E-9A26-D6042A0DAD56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11/14/2024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2D24E6E-78CD-443A-81AF-9570C0F099E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</p:spTree>
    <p:extLst>
      <p:ext uri="{BB962C8B-B14F-4D97-AF65-F5344CB8AC3E}">
        <p14:creationId xmlns:p14="http://schemas.microsoft.com/office/powerpoint/2010/main" val="2612325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50DDEB-962A-46E3-8885-E8BB96C28FD7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11/14/2024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6B022-E18D-41E4-BE0F-3A281FD8BF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5074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C257FB-0A02-42E8-BF35-A648B6754AF3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11/14/2024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36CA38-4E1C-4EE5-B294-0A4C60ED57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402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BD63CA-9132-4275-9B75-1F60E8A096A5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11/14/2024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1C84E-0ED8-4C84-839B-51ADBC61E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90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C80CA-4A1E-4F1E-9912-F9C27C18E380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11/14/2024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214B4-4C23-4153-9D37-76F4CC51B9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824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730564-B8A4-4B76-9B5D-C7772925020D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11/14/2024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205E1-9164-48EB-99DB-F4DB33DEB1B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808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A8C50-3BA7-488C-A19D-9DE426F6C8FD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>
                <a:defRPr/>
              </a:pPr>
              <a:t>11/14/2024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F7D5FB-7D9D-4A6A-84DA-8EB7B5546F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397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  <a:latin typeface="Franklin Gothic Medium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D785801-1F86-4864-A178-89A474DAF2D8}" type="datetime1">
              <a:rPr lang="en-US" smtClean="0">
                <a:solidFill>
                  <a:srgbClr val="FFFFFF">
                    <a:lumMod val="50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11/14/2024</a:t>
            </a:fld>
            <a:endParaRPr lang="en-US">
              <a:solidFill>
                <a:srgbClr val="FFFFFF">
                  <a:lumMod val="50000"/>
                </a:srgbClr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  <a:latin typeface="Franklin Gothic Medium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FFFFFF">
                    <a:lumMod val="50000"/>
                  </a:srgbClr>
                </a:solidFill>
              </a:rPr>
              <a:t>Resolution 6-16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D24E6E-78CD-443A-81AF-9570C0F099E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360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Lucida Sans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Franklin Gothic Medium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Franklin Gothic Medium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Franklin Gothic Medium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Franklin Gothic Medium" pitchFamily="34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11449"/>
            <a:ext cx="3249230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96C801-FC19-4C12-89C5-118F6FF62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742951"/>
            <a:ext cx="3328737" cy="496252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Community Development and Urban Planning Committee</a:t>
            </a:r>
            <a:br>
              <a:rPr lang="en-US" sz="3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n-US" sz="3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November 14, 2024</a:t>
            </a:r>
            <a:br>
              <a:rPr lang="en-US" sz="3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br>
              <a:rPr lang="en-US" sz="3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n-US" sz="36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Sub. No. 1 to </a:t>
            </a:r>
            <a:r>
              <a:rPr lang="en-US" sz="33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Ord. 24-053 (Rev. #1)</a:t>
            </a:r>
            <a:br>
              <a:rPr lang="en-US" sz="33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n-US" sz="33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per</a:t>
            </a:r>
            <a:br>
              <a:rPr lang="en-US" sz="33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n-US" sz="33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Recommendations of CPC Res. 8-24 </a:t>
            </a:r>
            <a:br>
              <a:rPr lang="en-US" sz="33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</a:br>
            <a:r>
              <a:rPr lang="en-US" sz="3300" kern="1200" dirty="0">
                <a:solidFill>
                  <a:srgbClr val="FFFFFF"/>
                </a:solidFill>
                <a:latin typeface="Franklin Gothic Medium" panose="020B0603020102020204" pitchFamily="34" charset="0"/>
              </a:rPr>
              <a:t>(As Amended)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8C361BC-9850-4C5C-8A9B-E5F1559422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356" y="306922"/>
            <a:ext cx="1844194" cy="1825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9E6E78-9DCC-4A95-843F-6DA2B7A9DB25}"/>
              </a:ext>
            </a:extLst>
          </p:cNvPr>
          <p:cNvSpPr txBox="1"/>
          <p:nvPr/>
        </p:nvSpPr>
        <p:spPr>
          <a:xfrm>
            <a:off x="4102459" y="2351835"/>
            <a:ext cx="447198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Substitute No. 1 to Ordinance 24-053 </a:t>
            </a:r>
          </a:p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(Rev. # 1) </a:t>
            </a:r>
          </a:p>
          <a:p>
            <a:pPr algn="ctr"/>
            <a:endParaRPr lang="en-US" sz="2800" b="1" dirty="0">
              <a:solidFill>
                <a:schemeClr val="accent1">
                  <a:lumMod val="50000"/>
                </a:schemeClr>
              </a:solidFill>
              <a:latin typeface="Franklin Gothic Medium" panose="020B0603020102020204" pitchFamily="34" charset="0"/>
            </a:endParaRPr>
          </a:p>
          <a:p>
            <a:pPr algn="ctr"/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A Proposal to Regulate  Recreational Marijuana Uses in the City in accordance with State Enabling Legislation</a:t>
            </a:r>
          </a:p>
        </p:txBody>
      </p:sp>
    </p:spTree>
    <p:extLst>
      <p:ext uri="{BB962C8B-B14F-4D97-AF65-F5344CB8AC3E}">
        <p14:creationId xmlns:p14="http://schemas.microsoft.com/office/powerpoint/2010/main" val="426892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AA618-8FEB-478E-64A1-9AF47A292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8290" y="298174"/>
            <a:ext cx="4947419" cy="553792"/>
          </a:xfrm>
        </p:spPr>
        <p:txBody>
          <a:bodyPr/>
          <a:lstStyle/>
          <a:p>
            <a:r>
              <a:rPr lang="en-US" sz="24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Review of Regulations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11D9FD-6425-D23F-F333-C3FB73B79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699" y="1371600"/>
            <a:ext cx="8610600" cy="533400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Regardless of Actual Buffer Distance</a:t>
            </a:r>
            <a:r>
              <a:rPr lang="en-US" sz="2000" dirty="0"/>
              <a:t>:</a:t>
            </a:r>
          </a:p>
          <a:p>
            <a:endParaRPr lang="en-US" sz="2000" dirty="0"/>
          </a:p>
          <a:p>
            <a:r>
              <a:rPr lang="en-US" sz="2000" dirty="0"/>
              <a:t>No licensed marijuana operations permitted in residential districts</a:t>
            </a:r>
          </a:p>
          <a:p>
            <a:r>
              <a:rPr lang="en-US" sz="2000" dirty="0"/>
              <a:t>Buffers will exist between each licensed marijuana type and 1) residential boundaries and 2) K - 12 public and private schools</a:t>
            </a:r>
          </a:p>
          <a:p>
            <a:r>
              <a:rPr lang="en-US" sz="2000" dirty="0"/>
              <a:t>Neighborhood commercial districts will not permit marijuana uses</a:t>
            </a:r>
          </a:p>
          <a:p>
            <a:r>
              <a:rPr lang="en-US" sz="2000" dirty="0"/>
              <a:t>Marijuana consumption will not be permitted in public spaces, including parks</a:t>
            </a:r>
          </a:p>
          <a:p>
            <a:r>
              <a:rPr lang="en-US" sz="2000" b="0" i="0" u="none" strike="noStrike" baseline="0" dirty="0"/>
              <a:t>At the state level, licensed operations of the same type (e.g., retail to retail) must be 1200 feet apart (2600 feet within City limits with CPC amendment)</a:t>
            </a:r>
          </a:p>
          <a:p>
            <a:r>
              <a:rPr lang="en-US" sz="2000" dirty="0"/>
              <a:t>Driving under the influence remains illegal</a:t>
            </a:r>
          </a:p>
          <a:p>
            <a:r>
              <a:rPr lang="en-US" sz="2000" dirty="0"/>
              <a:t>The State defines specific hours of operation for retail sales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1730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FB7384-8E55-ADEA-679A-8A2FD2A77517}"/>
              </a:ext>
            </a:extLst>
          </p:cNvPr>
          <p:cNvSpPr txBox="1"/>
          <p:nvPr/>
        </p:nvSpPr>
        <p:spPr>
          <a:xfrm>
            <a:off x="3485805" y="3059668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Questions/Comments</a:t>
            </a:r>
          </a:p>
        </p:txBody>
      </p:sp>
    </p:spTree>
    <p:extLst>
      <p:ext uri="{BB962C8B-B14F-4D97-AF65-F5344CB8AC3E}">
        <p14:creationId xmlns:p14="http://schemas.microsoft.com/office/powerpoint/2010/main" val="25747889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A3DEB8-1ADD-80B3-9B2D-ED44FD6D5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466" y="0"/>
            <a:ext cx="8225068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DEBDDAA-EEB0-519F-8F82-9950D8616B75}"/>
              </a:ext>
            </a:extLst>
          </p:cNvPr>
          <p:cNvSpPr txBox="1"/>
          <p:nvPr/>
        </p:nvSpPr>
        <p:spPr>
          <a:xfrm>
            <a:off x="1404594" y="0"/>
            <a:ext cx="947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300 feet</a:t>
            </a:r>
          </a:p>
        </p:txBody>
      </p:sp>
    </p:spTree>
    <p:extLst>
      <p:ext uri="{BB962C8B-B14F-4D97-AF65-F5344CB8AC3E}">
        <p14:creationId xmlns:p14="http://schemas.microsoft.com/office/powerpoint/2010/main" val="11799187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2C0F6-A9A9-C9BB-9135-CFE1AE76E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b="1" i="0" u="none" strike="noStrike" baseline="0">
                <a:solidFill>
                  <a:srgbClr val="00B050"/>
                </a:solidFill>
                <a:latin typeface="Franklin Gothic Medium" panose="020B0603020102020204" pitchFamily="34" charset="0"/>
              </a:rPr>
              <a:t>“Do Nothing”</a:t>
            </a:r>
            <a:endParaRPr lang="en-US">
              <a:solidFill>
                <a:srgbClr val="00B050"/>
              </a:solidFill>
              <a:latin typeface="Franklin Gothic Medium" panose="020B0603020102020204" pitchFamily="34" charset="0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3A5A3D49-E8A6-565B-973E-E4C032293B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87394482"/>
              </p:ext>
            </p:extLst>
          </p:nvPr>
        </p:nvGraphicFramePr>
        <p:xfrm>
          <a:off x="228600" y="1600200"/>
          <a:ext cx="8686800" cy="48463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629948">
                  <a:extLst>
                    <a:ext uri="{9D8B030D-6E8A-4147-A177-3AD203B41FA5}">
                      <a16:colId xmlns:a16="http://schemas.microsoft.com/office/drawing/2014/main" val="4036580440"/>
                    </a:ext>
                  </a:extLst>
                </a:gridCol>
                <a:gridCol w="3342227">
                  <a:extLst>
                    <a:ext uri="{9D8B030D-6E8A-4147-A177-3AD203B41FA5}">
                      <a16:colId xmlns:a16="http://schemas.microsoft.com/office/drawing/2014/main" val="3458477838"/>
                    </a:ext>
                  </a:extLst>
                </a:gridCol>
                <a:gridCol w="2714625">
                  <a:extLst>
                    <a:ext uri="{9D8B030D-6E8A-4147-A177-3AD203B41FA5}">
                      <a16:colId xmlns:a16="http://schemas.microsoft.com/office/drawing/2014/main" val="3544928173"/>
                    </a:ext>
                  </a:extLst>
                </a:gridCol>
              </a:tblGrid>
              <a:tr h="623977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Type of Use License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Permitted Matter of Right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Permitted as Special Exception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6776591"/>
                  </a:ext>
                </a:extLst>
              </a:tr>
              <a:tr h="802257">
                <a:tc>
                  <a:txBody>
                    <a:bodyPr/>
                    <a:lstStyle/>
                    <a:p>
                      <a:r>
                        <a:rPr lang="en-US" sz="2400" b="1" i="0" u="none" strike="noStrike" baseline="0"/>
                        <a:t>Cultivation</a:t>
                      </a:r>
                    </a:p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400" b="1" i="0" u="none" strike="noStrike" baseline="0"/>
                        <a:t>C-5, M-1, M-2</a:t>
                      </a:r>
                      <a:endParaRPr lang="en-US" sz="2400" b="1" i="0" u="none" strike="noStrike" baseline="0"/>
                    </a:p>
                    <a:p>
                      <a:r>
                        <a:rPr lang="pl-PL" sz="2400" b="1" i="0" u="none" strike="noStrike" baseline="0"/>
                        <a:t>W-1, W-2, W-3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- 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15525420"/>
                  </a:ext>
                </a:extLst>
              </a:tr>
              <a:tr h="1069675">
                <a:tc>
                  <a:txBody>
                    <a:bodyPr/>
                    <a:lstStyle/>
                    <a:p>
                      <a:r>
                        <a:rPr lang="en-US" sz="2400" b="1" i="0" u="none" strike="noStrike" baseline="0"/>
                        <a:t>Product Manufacturing</a:t>
                      </a:r>
                    </a:p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400" b="1" i="0" u="none" strike="noStrike" baseline="0"/>
                        <a:t>C-5, M-1, M-2</a:t>
                      </a:r>
                      <a:endParaRPr lang="en-US" sz="2400" b="1" i="0" u="none" strike="noStrike" baseline="0"/>
                    </a:p>
                    <a:p>
                      <a:r>
                        <a:rPr lang="pl-PL" sz="2400" b="1" i="0" u="none" strike="noStrike" baseline="0"/>
                        <a:t>W-1, W-2, W-3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- 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71324340"/>
                  </a:ext>
                </a:extLst>
              </a:tr>
              <a:tr h="1158815">
                <a:tc>
                  <a:txBody>
                    <a:bodyPr/>
                    <a:lstStyle/>
                    <a:p>
                      <a:r>
                        <a:rPr lang="en-US" sz="2400" b="1" i="0" u="none" strike="noStrike" baseline="0"/>
                        <a:t>Retail Operation</a:t>
                      </a:r>
                      <a:endParaRPr lang="en-US" sz="2400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400" b="1" i="0" u="none" strike="noStrike" baseline="0">
                          <a:solidFill>
                            <a:srgbClr val="FF0000"/>
                          </a:solidFill>
                        </a:rPr>
                        <a:t>C-1, C-1A, </a:t>
                      </a:r>
                      <a:r>
                        <a:rPr lang="pl-PL" sz="2400" b="1" i="0" u="none" strike="noStrike" baseline="0"/>
                        <a:t>C-2, C-2A C-3, C-4 C-5, </a:t>
                      </a:r>
                      <a:r>
                        <a:rPr lang="pl-PL" sz="2400" b="1" i="0" u="none" strike="noStrike" baseline="0">
                          <a:solidFill>
                            <a:srgbClr val="FF0000"/>
                          </a:solidFill>
                        </a:rPr>
                        <a:t>C-6</a:t>
                      </a:r>
                      <a:endParaRPr lang="en-US" sz="2400" b="1" i="0" u="none" strike="noStrike" baseline="0">
                        <a:solidFill>
                          <a:srgbClr val="FF0000"/>
                        </a:solidFill>
                      </a:endParaRPr>
                    </a:p>
                    <a:p>
                      <a:r>
                        <a:rPr lang="pl-PL" sz="2400" b="1" i="0" u="none" strike="noStrike" baseline="0"/>
                        <a:t>M-1, M-2, W-2, </a:t>
                      </a:r>
                      <a:r>
                        <a:rPr lang="pl-PL" sz="2400" b="1" i="0" u="none" strike="noStrike" baseline="0">
                          <a:solidFill>
                            <a:srgbClr val="FF0000"/>
                          </a:solidFill>
                        </a:rPr>
                        <a:t>W-4</a:t>
                      </a:r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baseline="0">
                          <a:solidFill>
                            <a:srgbClr val="FF0000"/>
                          </a:solidFill>
                        </a:rPr>
                        <a:t>R-3, R-5A1, R-5B R-5C</a:t>
                      </a:r>
                    </a:p>
                    <a:p>
                      <a:r>
                        <a:rPr lang="en-US" sz="2400" b="1" i="0" u="none" strike="noStrike" baseline="0"/>
                        <a:t>W-1</a:t>
                      </a:r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0416097"/>
                  </a:ext>
                </a:extLst>
              </a:tr>
              <a:tr h="1069675">
                <a:tc>
                  <a:txBody>
                    <a:bodyPr/>
                    <a:lstStyle/>
                    <a:p>
                      <a:r>
                        <a:rPr lang="en-US" sz="2400" b="1" i="0" u="none" strike="noStrike" baseline="0"/>
                        <a:t>Product Testing Facility</a:t>
                      </a:r>
                    </a:p>
                    <a:p>
                      <a:endParaRPr lang="en-US" b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400" b="1" i="0" u="none" strike="noStrike" baseline="0"/>
                        <a:t>M-1, M-2</a:t>
                      </a:r>
                      <a:endParaRPr lang="en-US" sz="2400" b="1" i="0" u="none" strike="noStrike" baseline="0"/>
                    </a:p>
                    <a:p>
                      <a:r>
                        <a:rPr lang="pl-PL" sz="2400" b="1" i="0" u="none" strike="noStrike" baseline="0"/>
                        <a:t>W-1, W-2, W</a:t>
                      </a:r>
                      <a:r>
                        <a:rPr lang="en-US" sz="2400" b="1" i="0" u="none" strike="noStrike" baseline="0"/>
                        <a:t>-3</a:t>
                      </a:r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i="0" u="none" strike="noStrike" baseline="0">
                          <a:solidFill>
                            <a:srgbClr val="FF0000"/>
                          </a:solidFill>
                        </a:rPr>
                        <a:t>C-2A</a:t>
                      </a:r>
                      <a:endParaRPr lang="en-US" sz="240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480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2958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D9C9D1-6FFD-2FCD-5386-3A57B3838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3629"/>
            <a:ext cx="9144000" cy="51856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C5A247-D94F-4261-8B95-D9D1626E0B98}"/>
              </a:ext>
            </a:extLst>
          </p:cNvPr>
          <p:cNvSpPr txBox="1"/>
          <p:nvPr/>
        </p:nvSpPr>
        <p:spPr>
          <a:xfrm>
            <a:off x="991375" y="275706"/>
            <a:ext cx="716124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State 1200’ Distance Requirement Imposed on 100’ Buffer Map</a:t>
            </a:r>
          </a:p>
          <a:p>
            <a:pPr algn="ctr"/>
            <a:r>
              <a:rPr lang="en-US" sz="1600" b="1"/>
              <a:t>(Hypothetical Scenarios) </a:t>
            </a:r>
          </a:p>
        </p:txBody>
      </p:sp>
    </p:spTree>
    <p:extLst>
      <p:ext uri="{BB962C8B-B14F-4D97-AF65-F5344CB8AC3E}">
        <p14:creationId xmlns:p14="http://schemas.microsoft.com/office/powerpoint/2010/main" val="3802965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4CDD219-2DF4-D3AA-A1FA-A68D51689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64258"/>
            <a:ext cx="9144000" cy="52035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8D201F-A74F-C77D-23F9-030FE35F5DB1}"/>
              </a:ext>
            </a:extLst>
          </p:cNvPr>
          <p:cNvSpPr txBox="1"/>
          <p:nvPr/>
        </p:nvSpPr>
        <p:spPr>
          <a:xfrm>
            <a:off x="991375" y="342208"/>
            <a:ext cx="716124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/>
              <a:t>State 1200’ Distance Requirement Imposed on 300’ Buffer Map</a:t>
            </a:r>
          </a:p>
          <a:p>
            <a:pPr algn="ctr"/>
            <a:r>
              <a:rPr lang="en-US" sz="1600" b="1"/>
              <a:t>(Hypothetical Scenarios) </a:t>
            </a:r>
          </a:p>
        </p:txBody>
      </p:sp>
    </p:spTree>
    <p:extLst>
      <p:ext uri="{BB962C8B-B14F-4D97-AF65-F5344CB8AC3E}">
        <p14:creationId xmlns:p14="http://schemas.microsoft.com/office/powerpoint/2010/main" val="35638281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14363A8-20B3-80EE-55B9-3E689740F6A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2429035"/>
              </p:ext>
            </p:extLst>
          </p:nvPr>
        </p:nvGraphicFramePr>
        <p:xfrm>
          <a:off x="68943" y="76200"/>
          <a:ext cx="9042400" cy="678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6858000" imgH="5143500" progId="Acrobat.Document.DC">
                  <p:embed/>
                </p:oleObj>
              </mc:Choice>
              <mc:Fallback>
                <p:oleObj name="Acrobat Document" r:id="rId2" imgW="6858000" imgH="5143500" progId="Acrobat.Document.DC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D14363A8-20B3-80EE-55B9-3E689740F6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8943" y="76200"/>
                        <a:ext cx="9042400" cy="678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7AF323C7-5A8E-8304-984C-52F501059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65" y="0"/>
            <a:ext cx="800687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57069C-BAD9-611D-F07A-B75962BC5E6C}"/>
              </a:ext>
            </a:extLst>
          </p:cNvPr>
          <p:cNvSpPr txBox="1"/>
          <p:nvPr/>
        </p:nvSpPr>
        <p:spPr>
          <a:xfrm>
            <a:off x="5900497" y="76200"/>
            <a:ext cx="3201774" cy="10772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/>
              <a:t>State 1200’ Distance Requirement </a:t>
            </a:r>
          </a:p>
          <a:p>
            <a:r>
              <a:rPr lang="en-US" sz="1600" b="1"/>
              <a:t>Imposed on 100’ Buffer Map</a:t>
            </a:r>
          </a:p>
          <a:p>
            <a:r>
              <a:rPr lang="en-US" sz="1600" b="1"/>
              <a:t>(Hypothetical Scenario - Location </a:t>
            </a:r>
          </a:p>
          <a:p>
            <a:r>
              <a:rPr lang="en-US" sz="1600" b="1"/>
              <a:t>at 8</a:t>
            </a:r>
            <a:r>
              <a:rPr lang="en-US" sz="1600" b="1" baseline="30000"/>
              <a:t>th</a:t>
            </a:r>
            <a:r>
              <a:rPr lang="en-US" sz="1600" b="1"/>
              <a:t> &amp; Market) </a:t>
            </a:r>
          </a:p>
        </p:txBody>
      </p:sp>
    </p:spTree>
    <p:extLst>
      <p:ext uri="{BB962C8B-B14F-4D97-AF65-F5344CB8AC3E}">
        <p14:creationId xmlns:p14="http://schemas.microsoft.com/office/powerpoint/2010/main" val="2178091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FDDF59-9A0E-5598-E4B3-5A4FB040F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609600"/>
            <a:ext cx="8382000" cy="5029200"/>
          </a:xfrm>
        </p:spPr>
        <p:txBody>
          <a:bodyPr/>
          <a:lstStyle/>
          <a:p>
            <a:r>
              <a:rPr lang="en-US" sz="2800" b="1"/>
              <a:t>State of Delaware House Bill No. 2</a:t>
            </a:r>
          </a:p>
          <a:p>
            <a:pPr lvl="1"/>
            <a:r>
              <a:rPr lang="en-US" sz="2400"/>
              <a:t>A</a:t>
            </a:r>
            <a:r>
              <a:rPr lang="en-US" sz="2400" b="0" i="0" u="none" strike="noStrike" baseline="0"/>
              <a:t>uthorized 125 statewide business licenses for 4 types of uses:  </a:t>
            </a:r>
          </a:p>
          <a:p>
            <a:endParaRPr lang="en-US" sz="200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5D9A755-ECB9-0F75-6F41-06E620CA72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117159"/>
              </p:ext>
            </p:extLst>
          </p:nvPr>
        </p:nvGraphicFramePr>
        <p:xfrm>
          <a:off x="1524000" y="2819400"/>
          <a:ext cx="6096000" cy="212344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971800">
                  <a:extLst>
                    <a:ext uri="{9D8B030D-6E8A-4147-A177-3AD203B41FA5}">
                      <a16:colId xmlns:a16="http://schemas.microsoft.com/office/drawing/2014/main" val="2932243318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38837200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# / TYPE OF STATE LICENSES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DATE AVAILABLE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0787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60 Cultivation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November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5533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30 Manufacturing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December 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400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30 Retail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March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1112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b="1"/>
                        <a:t>5 Testing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/>
                        <a:t>March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7992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86909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B6F05-1BC2-5710-D64C-A13867411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304800"/>
            <a:ext cx="8458200" cy="1143000"/>
          </a:xfrm>
        </p:spPr>
        <p:txBody>
          <a:bodyPr/>
          <a:lstStyle/>
          <a:p>
            <a:r>
              <a:rPr lang="en-US">
                <a:solidFill>
                  <a:srgbClr val="00B050"/>
                </a:solidFill>
                <a:latin typeface="Franklin Gothic Medium" panose="020B0603020102020204" pitchFamily="34" charset="0"/>
              </a:rPr>
              <a:t>Operations Similar to Alcohol Sales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B80931-9DC5-1263-0A88-3B2417320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05000"/>
            <a:ext cx="7772400" cy="4800600"/>
          </a:xfrm>
        </p:spPr>
        <p:txBody>
          <a:bodyPr/>
          <a:lstStyle/>
          <a:p>
            <a:r>
              <a:rPr lang="en-US" sz="2400" i="0" u="none" strike="noStrike" baseline="0"/>
              <a:t>Marijuana sales will operate similarly to alcohol sales. </a:t>
            </a:r>
          </a:p>
          <a:p>
            <a:r>
              <a:rPr lang="en-US" sz="2400" i="0" u="none" strike="noStrike" baseline="0"/>
              <a:t>At the state level:</a:t>
            </a:r>
          </a:p>
          <a:p>
            <a:pPr lvl="1"/>
            <a:r>
              <a:rPr lang="en-US" sz="2000" i="0" u="none" strike="noStrike" baseline="0"/>
              <a:t>applicable 15% state sales tax </a:t>
            </a:r>
          </a:p>
          <a:p>
            <a:pPr lvl="1"/>
            <a:r>
              <a:rPr lang="en-US" sz="2000" i="0" u="none" strike="noStrike" baseline="0"/>
              <a:t>defined hours of operation</a:t>
            </a:r>
            <a:endParaRPr lang="en-US" sz="2000"/>
          </a:p>
          <a:p>
            <a:pPr lvl="1"/>
            <a:r>
              <a:rPr lang="en-US" sz="2000" i="0" u="none" strike="noStrike" baseline="0"/>
              <a:t>fines and penalties for the sale to underage individuals </a:t>
            </a:r>
          </a:p>
          <a:p>
            <a:r>
              <a:rPr lang="en-US" sz="2400" i="0" u="none" strike="noStrike" baseline="0"/>
              <a:t>Prohibited from being sold in establishments licensed to sell alcohol.</a:t>
            </a:r>
          </a:p>
          <a:p>
            <a:r>
              <a:rPr lang="en-US" sz="2400"/>
              <a:t>S</a:t>
            </a:r>
            <a:r>
              <a:rPr lang="en-US" sz="2400" i="0" u="none" strike="noStrike" baseline="0"/>
              <a:t>ales regulations enforced by the Delaware Division of Alcohol and Tobacco Enforcement.  </a:t>
            </a:r>
          </a:p>
          <a:p>
            <a:r>
              <a:rPr lang="en-US" sz="2400" i="0" u="none" strike="noStrike" baseline="0"/>
              <a:t>Operation of a vehicle under the influence of marijuana will have the same penalties as drunk driving. </a:t>
            </a:r>
            <a:endParaRPr lang="en-US" sz="24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2B53F5-2B70-A1BC-CAA2-70054C58E88A}"/>
              </a:ext>
            </a:extLst>
          </p:cNvPr>
          <p:cNvSpPr txBox="1"/>
          <p:nvPr/>
        </p:nvSpPr>
        <p:spPr>
          <a:xfrm>
            <a:off x="8458200" y="609600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33326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DFD76-F0B4-611F-4447-2F329FAA4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3" y="0"/>
            <a:ext cx="8534400" cy="762000"/>
          </a:xfrm>
        </p:spPr>
        <p:txBody>
          <a:bodyPr/>
          <a:lstStyle/>
          <a:p>
            <a:r>
              <a:rPr lang="en-US" sz="400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State Legislation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298A6-9186-8ACE-97FF-A1EA44E84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9550" y="990600"/>
            <a:ext cx="8686800" cy="5237459"/>
          </a:xfrm>
        </p:spPr>
        <p:txBody>
          <a:bodyPr/>
          <a:lstStyle/>
          <a:p>
            <a:r>
              <a:rPr lang="en-US" sz="2400" b="1"/>
              <a:t>State of Delaware House Bill No. 1 </a:t>
            </a:r>
          </a:p>
          <a:p>
            <a:pPr lvl="1"/>
            <a:r>
              <a:rPr lang="en-US" sz="2000" i="0" u="none" strike="noStrike" baseline="0"/>
              <a:t>Enacted in April 2023 to legalize marijuana for personal use by adults 21 and over, and established “personal use quantity” of 1 ounce or less  </a:t>
            </a:r>
          </a:p>
          <a:p>
            <a:pPr lvl="1"/>
            <a:r>
              <a:rPr lang="en-US" sz="2000" i="0" u="none" strike="noStrike" baseline="0"/>
              <a:t>Restricted from being consumed in public or in moving vehicles </a:t>
            </a:r>
          </a:p>
          <a:p>
            <a:pPr lvl="1"/>
            <a:r>
              <a:rPr lang="en-US" sz="2000" i="0" u="none" strike="noStrike" baseline="0"/>
              <a:t>Permits employers to enforce zero tolerance policies </a:t>
            </a:r>
          </a:p>
          <a:p>
            <a:pPr lvl="1"/>
            <a:r>
              <a:rPr lang="en-US" sz="2000" i="0" u="none" strike="noStrike" baseline="0"/>
              <a:t>Marijuana cannot be sold, grown or manufactured unless done so as a state-licensed business</a:t>
            </a:r>
          </a:p>
          <a:p>
            <a:r>
              <a:rPr lang="en-US" sz="2400" b="1"/>
              <a:t>State of Delaware House Bill No. 2</a:t>
            </a:r>
          </a:p>
          <a:p>
            <a:pPr lvl="1"/>
            <a:r>
              <a:rPr lang="en-US" sz="2000"/>
              <a:t>E</a:t>
            </a:r>
            <a:r>
              <a:rPr lang="en-US" sz="2000" b="0" i="0" u="none" strike="noStrike" baseline="0"/>
              <a:t>nacted April 2023;  effective August 2023</a:t>
            </a:r>
          </a:p>
          <a:p>
            <a:pPr lvl="1"/>
            <a:r>
              <a:rPr lang="en-US" sz="2000"/>
              <a:t>Re</a:t>
            </a:r>
            <a:r>
              <a:rPr lang="en-US" sz="2000" b="0" i="0" u="none" strike="noStrike" baseline="0"/>
              <a:t>gulates and taxes marijuana for recreational use</a:t>
            </a:r>
          </a:p>
          <a:p>
            <a:pPr lvl="1"/>
            <a:r>
              <a:rPr lang="en-US" sz="2000"/>
              <a:t>C</a:t>
            </a:r>
            <a:r>
              <a:rPr lang="en-US" sz="2000" b="0" i="0" u="none" strike="noStrike" baseline="0"/>
              <a:t>reated a framework for production, manufacture, and sales in a legal recreational marijuana industry</a:t>
            </a:r>
          </a:p>
          <a:p>
            <a:pPr lvl="1"/>
            <a:r>
              <a:rPr lang="en-US" sz="2000"/>
              <a:t>Created </a:t>
            </a:r>
            <a:r>
              <a:rPr lang="en-US" sz="2000" b="0" i="0" u="none" strike="noStrike" baseline="0"/>
              <a:t>the </a:t>
            </a:r>
            <a:r>
              <a:rPr lang="en-US" sz="2000"/>
              <a:t>State </a:t>
            </a:r>
            <a:r>
              <a:rPr lang="en-US" sz="2000" b="0" i="0" u="none" strike="noStrike" baseline="0"/>
              <a:t>Office of the Marijuana Commissioner.</a:t>
            </a:r>
          </a:p>
          <a:p>
            <a:pPr lvl="1"/>
            <a:r>
              <a:rPr lang="en-US" sz="2000"/>
              <a:t>A</a:t>
            </a:r>
            <a:r>
              <a:rPr lang="en-US" sz="2000" b="0" i="0" u="none" strike="noStrike" baseline="0"/>
              <a:t>uthorized 125 statewide business licenses for the 4 types of uses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4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CF5F7EC-5E9D-3D62-3ED2-7DC49B9FF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350" y="329577"/>
            <a:ext cx="6772275" cy="685800"/>
          </a:xfrm>
        </p:spPr>
        <p:txBody>
          <a:bodyPr/>
          <a:lstStyle/>
          <a:p>
            <a:r>
              <a:rPr lang="en-US" sz="3600" kern="12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October 1</a:t>
            </a:r>
            <a:r>
              <a:rPr lang="en-US" sz="3600" kern="1200" baseline="300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st</a:t>
            </a:r>
            <a:r>
              <a:rPr lang="en-US" sz="3600" kern="12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 CPC Special Meeting: Regulating Marijuana Uses </a:t>
            </a:r>
            <a:endParaRPr lang="en-US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B791D5-C3C4-6E52-7BA9-EE6CC20772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590" y="1408042"/>
            <a:ext cx="8422820" cy="4752975"/>
          </a:xfrm>
        </p:spPr>
        <p:txBody>
          <a:bodyPr/>
          <a:lstStyle/>
          <a:p>
            <a:r>
              <a:rPr lang="en-US" sz="2400" dirty="0"/>
              <a:t>Identified Zoning Districts where the four licensed marijuana uses could locate.</a:t>
            </a:r>
          </a:p>
          <a:p>
            <a:endParaRPr lang="en-US" sz="2400" dirty="0"/>
          </a:p>
          <a:p>
            <a:r>
              <a:rPr lang="en-US" sz="2400" dirty="0"/>
              <a:t>Established Buffer Zones within which the four types of licensed marijuana operations would NOT be permitted </a:t>
            </a:r>
          </a:p>
          <a:p>
            <a:endParaRPr lang="en-US" sz="2400" dirty="0"/>
          </a:p>
          <a:p>
            <a:pPr marL="457200" lvl="1" indent="0">
              <a:buNone/>
            </a:pPr>
            <a:r>
              <a:rPr lang="en-US" sz="2000" strike="noStrike" baseline="0" dirty="0"/>
              <a:t>1. </a:t>
            </a:r>
            <a:r>
              <a:rPr lang="en-US" sz="2000" u="sng" strike="noStrike" baseline="0" dirty="0"/>
              <a:t>Original Proposal</a:t>
            </a:r>
            <a:r>
              <a:rPr lang="en-US" sz="2000" strike="noStrike" baseline="0" dirty="0"/>
              <a:t>: “Marijuana buffer zone” of 100 feet shall be established between each of the four licensed marijuana uses and 1) residential zones, and 2) K - 12 public and private schools</a:t>
            </a:r>
          </a:p>
          <a:p>
            <a:pPr marL="457200" lvl="1" indent="0">
              <a:buNone/>
            </a:pPr>
            <a:endParaRPr lang="en-US" sz="2000" strike="noStrike" baseline="0" dirty="0"/>
          </a:p>
          <a:p>
            <a:pPr marL="457200" lvl="1" indent="0">
              <a:buNone/>
            </a:pPr>
            <a:r>
              <a:rPr lang="en-US" sz="2000" dirty="0"/>
              <a:t>2. </a:t>
            </a:r>
            <a:r>
              <a:rPr lang="en-US" sz="2000" u="sng" dirty="0"/>
              <a:t>CPC Recommendation</a:t>
            </a:r>
            <a:r>
              <a:rPr lang="en-US" sz="2000" dirty="0"/>
              <a:t>: “M</a:t>
            </a:r>
            <a:r>
              <a:rPr lang="en-US" sz="2000" strike="noStrike" baseline="0" dirty="0"/>
              <a:t>arijuana buffer zone” increased from 100 feet to 300 feet</a:t>
            </a:r>
          </a:p>
          <a:p>
            <a:endParaRPr lang="en-US" sz="2000" b="1" i="0" u="none" strike="noStrike" baseline="0" dirty="0"/>
          </a:p>
          <a:p>
            <a:pPr marL="800100" lvl="2" indent="0">
              <a:buNone/>
            </a:pPr>
            <a:endParaRPr lang="en-US" sz="1800" b="0" i="0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29031885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53397-3BCF-433D-B0A8-D61006287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07" y="457200"/>
            <a:ext cx="8834482" cy="730170"/>
          </a:xfrm>
        </p:spPr>
        <p:txBody>
          <a:bodyPr/>
          <a:lstStyle/>
          <a:p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City Council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4F7AB-E80C-4F48-A364-123AA2AF8E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427" y="1238839"/>
            <a:ext cx="8458200" cy="5009561"/>
          </a:xfrm>
        </p:spPr>
        <p:txBody>
          <a:bodyPr/>
          <a:lstStyle/>
          <a:p>
            <a:pPr lvl="1"/>
            <a:endParaRPr lang="en-US" sz="2000" b="0" i="0" u="none" strike="noStrike" baseline="0" dirty="0"/>
          </a:p>
          <a:p>
            <a:r>
              <a:rPr lang="en-US" sz="2800" b="1" dirty="0"/>
              <a:t>October 3, 2024, City Council Meeting</a:t>
            </a:r>
          </a:p>
          <a:p>
            <a:pPr lvl="1"/>
            <a:r>
              <a:rPr lang="en-US" sz="2400" b="0" i="0" u="none" strike="noStrike" baseline="0" dirty="0"/>
              <a:t>Introduction, 1</a:t>
            </a:r>
            <a:r>
              <a:rPr lang="en-US" sz="2400" b="0" i="0" u="none" strike="noStrike" baseline="30000" dirty="0"/>
              <a:t>st</a:t>
            </a:r>
            <a:r>
              <a:rPr lang="en-US" sz="2400" b="0" i="0" u="none" strike="noStrike" baseline="0" dirty="0"/>
              <a:t> &amp; 2</a:t>
            </a:r>
            <a:r>
              <a:rPr lang="en-US" sz="2400" b="0" i="0" u="none" strike="noStrike" baseline="30000" dirty="0"/>
              <a:t>nd</a:t>
            </a:r>
            <a:r>
              <a:rPr lang="en-US" sz="2400" b="0" i="0" u="none" strike="noStrike" baseline="0" dirty="0"/>
              <a:t> reading of Ordinance 24-053 </a:t>
            </a:r>
          </a:p>
          <a:p>
            <a:pPr lvl="1"/>
            <a:r>
              <a:rPr lang="en-US" sz="2400" dirty="0"/>
              <a:t>S</a:t>
            </a:r>
            <a:r>
              <a:rPr lang="en-US" sz="2400" b="0" i="0" u="none" strike="noStrike" baseline="0" dirty="0"/>
              <a:t>ponsor Council Member Maria Cabrera referred the matter back to CPC for reconsideration</a:t>
            </a:r>
          </a:p>
          <a:p>
            <a:pPr lvl="2"/>
            <a:r>
              <a:rPr lang="en-US" sz="2000" dirty="0"/>
              <a:t>Ordinance 24-053 also </a:t>
            </a:r>
            <a:r>
              <a:rPr lang="en-US" sz="2000" b="0" i="0" u="none" strike="noStrike" baseline="0" dirty="0"/>
              <a:t>referred to Council’s CDUP Committee and scheduled for a public hearing</a:t>
            </a:r>
            <a:endParaRPr lang="en-US" sz="2000" dirty="0"/>
          </a:p>
          <a:p>
            <a:pPr marL="914400" lvl="2" indent="0">
              <a:buNone/>
            </a:pPr>
            <a:endParaRPr lang="en-US" sz="2800" dirty="0">
              <a:highlight>
                <a:srgbClr val="FFFF00"/>
              </a:highlight>
            </a:endParaRPr>
          </a:p>
          <a:p>
            <a:r>
              <a:rPr lang="en-US" sz="2800" dirty="0"/>
              <a:t>Planning Commission Special Meeting #2 held on October 22</a:t>
            </a:r>
            <a:r>
              <a:rPr lang="en-US" sz="2800" baseline="30000" dirty="0"/>
              <a:t>nd</a:t>
            </a:r>
            <a:r>
              <a:rPr lang="en-US" sz="2800" dirty="0"/>
              <a:t> to review the request</a:t>
            </a:r>
          </a:p>
          <a:p>
            <a:endParaRPr lang="en-US" sz="2400" b="0" i="0" u="none" strike="noStrike" baseline="0" dirty="0"/>
          </a:p>
          <a:p>
            <a:endParaRPr lang="en-US" sz="2400" b="0" i="0" u="none" strike="noStrike" baseline="0" dirty="0"/>
          </a:p>
          <a:p>
            <a:pPr marL="0" indent="0">
              <a:buNone/>
            </a:pPr>
            <a:endParaRPr lang="en-US" sz="1800" b="0" i="0" u="none" strike="noStrike" baseline="0" dirty="0"/>
          </a:p>
        </p:txBody>
      </p:sp>
    </p:spTree>
    <p:extLst>
      <p:ext uri="{BB962C8B-B14F-4D97-AF65-F5344CB8AC3E}">
        <p14:creationId xmlns:p14="http://schemas.microsoft.com/office/powerpoint/2010/main" val="15506618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6F9B8D8-D103-0A5E-EF90-E5C1780FA080}"/>
              </a:ext>
            </a:extLst>
          </p:cNvPr>
          <p:cNvSpPr txBox="1"/>
          <p:nvPr/>
        </p:nvSpPr>
        <p:spPr>
          <a:xfrm>
            <a:off x="319178" y="1179375"/>
            <a:ext cx="864704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u="none" strike="noStrike" baseline="0" dirty="0"/>
              <a:t>The Planning Commission approved a motion to amend their recommendation in Resolution 8-24 as follows</a:t>
            </a:r>
            <a:r>
              <a:rPr lang="en-US" sz="2400" b="0" i="0" u="none" strike="noStrike" baseline="0" dirty="0"/>
              <a:t>: </a:t>
            </a:r>
          </a:p>
          <a:p>
            <a:endParaRPr lang="en-US" sz="2400" b="0" i="0" u="none" strike="noStrike" baseline="0" dirty="0"/>
          </a:p>
          <a:p>
            <a:r>
              <a:rPr lang="en-US" sz="2400" b="0" i="0" u="none" strike="noStrike" baseline="0" dirty="0"/>
              <a:t>1) Reduce the 300 feet buffer zone recommendation back to 100 feet</a:t>
            </a:r>
          </a:p>
          <a:p>
            <a:endParaRPr lang="en-US" sz="2400" b="0" i="0" u="none" strike="noStrike" baseline="0" dirty="0"/>
          </a:p>
          <a:p>
            <a:r>
              <a:rPr lang="en-US" sz="2400" b="0" i="0" u="none" strike="noStrike" baseline="0" dirty="0"/>
              <a:t>2) Increase state’s requirement of a 1200 feet distance between the same marijuana license types to a distance of 2600 feet when located within City boundaries</a:t>
            </a:r>
          </a:p>
          <a:p>
            <a:endParaRPr lang="en-US" sz="2400" b="0" i="0" u="none" strike="noStrike" baseline="0" dirty="0"/>
          </a:p>
          <a:p>
            <a:r>
              <a:rPr lang="en-US" sz="2400" b="0" i="0" u="none" strike="noStrike" baseline="0" dirty="0"/>
              <a:t>3) </a:t>
            </a:r>
            <a:r>
              <a:rPr lang="en-US" sz="2400" dirty="0"/>
              <a:t>C</a:t>
            </a:r>
            <a:r>
              <a:rPr lang="en-US" sz="2400" b="0" i="0" u="none" strike="noStrike" baseline="0" dirty="0"/>
              <a:t>lassify marijuana retail shops as uses requiring zoning board of adjustment approval as special exceptions within the C-2 Secondary Business Centers and C-2A Secondary Office Centers zoning districts. In other words, these uses would not be permitted in C-2 and C-2A as a matter of right.  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393D1C-610A-8E2D-2CBB-7E3C9D7A26C5}"/>
              </a:ext>
            </a:extLst>
          </p:cNvPr>
          <p:cNvSpPr txBox="1"/>
          <p:nvPr/>
        </p:nvSpPr>
        <p:spPr>
          <a:xfrm>
            <a:off x="816685" y="367332"/>
            <a:ext cx="76520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October 22</a:t>
            </a:r>
            <a:r>
              <a:rPr lang="en-US" sz="3200" b="1" baseline="30000" dirty="0">
                <a:solidFill>
                  <a:schemeClr val="accent1">
                    <a:lumMod val="50000"/>
                  </a:schemeClr>
                </a:solidFill>
              </a:rPr>
              <a:t>nd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 CPC Special Meeting Results</a:t>
            </a:r>
          </a:p>
        </p:txBody>
      </p:sp>
    </p:spTree>
    <p:extLst>
      <p:ext uri="{BB962C8B-B14F-4D97-AF65-F5344CB8AC3E}">
        <p14:creationId xmlns:p14="http://schemas.microsoft.com/office/powerpoint/2010/main" val="974609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66D85-15E1-4FF1-A0D6-A15B118F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2400"/>
            <a:ext cx="8744625" cy="1143000"/>
          </a:xfrm>
        </p:spPr>
        <p:txBody>
          <a:bodyPr/>
          <a:lstStyle/>
          <a:p>
            <a:r>
              <a:rPr lang="en-US" sz="3600">
                <a:solidFill>
                  <a:schemeClr val="accent1">
                    <a:lumMod val="50000"/>
                  </a:schemeClr>
                </a:solidFill>
                <a:latin typeface="Franklin Gothic Medium" panose="020B0603020102020204" pitchFamily="34" charset="0"/>
              </a:rPr>
              <a:t>Current Recommendations (Zoning)</a:t>
            </a:r>
            <a:endParaRPr lang="en-US" sz="3600" dirty="0">
              <a:solidFill>
                <a:schemeClr val="accent1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3C14E39D-637C-7015-FA60-C48F4B5955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0650071"/>
              </p:ext>
            </p:extLst>
          </p:nvPr>
        </p:nvGraphicFramePr>
        <p:xfrm>
          <a:off x="311085" y="1405652"/>
          <a:ext cx="8585940" cy="52120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84984">
                  <a:extLst>
                    <a:ext uri="{9D8B030D-6E8A-4147-A177-3AD203B41FA5}">
                      <a16:colId xmlns:a16="http://schemas.microsoft.com/office/drawing/2014/main" val="2817002248"/>
                    </a:ext>
                  </a:extLst>
                </a:gridCol>
                <a:gridCol w="3515504">
                  <a:extLst>
                    <a:ext uri="{9D8B030D-6E8A-4147-A177-3AD203B41FA5}">
                      <a16:colId xmlns:a16="http://schemas.microsoft.com/office/drawing/2014/main" val="3082829169"/>
                    </a:ext>
                  </a:extLst>
                </a:gridCol>
                <a:gridCol w="2685452">
                  <a:extLst>
                    <a:ext uri="{9D8B030D-6E8A-4147-A177-3AD203B41FA5}">
                      <a16:colId xmlns:a16="http://schemas.microsoft.com/office/drawing/2014/main" val="819517636"/>
                    </a:ext>
                  </a:extLst>
                </a:gridCol>
              </a:tblGrid>
              <a:tr h="572666"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Type of Use License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Permit as Matter of Right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Permit as Special Exception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59776615"/>
                  </a:ext>
                </a:extLst>
              </a:tr>
              <a:tr h="827184">
                <a:tc>
                  <a:txBody>
                    <a:bodyPr/>
                    <a:lstStyle/>
                    <a:p>
                      <a:r>
                        <a:rPr lang="en-US" sz="2400" b="1" dirty="0"/>
                        <a:t>Cultivation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C-5</a:t>
                      </a:r>
                    </a:p>
                    <a:p>
                      <a:r>
                        <a:rPr lang="en-US" sz="2400"/>
                        <a:t>M-1, M-2</a:t>
                      </a:r>
                    </a:p>
                    <a:p>
                      <a:r>
                        <a:rPr lang="en-US" sz="2400"/>
                        <a:t>W-1, W-2, W-3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- 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3167289"/>
                  </a:ext>
                </a:extLst>
              </a:tr>
              <a:tr h="827184">
                <a:tc>
                  <a:txBody>
                    <a:bodyPr/>
                    <a:lstStyle/>
                    <a:p>
                      <a:r>
                        <a:rPr lang="en-US" sz="2400" b="1"/>
                        <a:t>Product Manufacturing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C-5</a:t>
                      </a:r>
                    </a:p>
                    <a:p>
                      <a:r>
                        <a:rPr lang="en-US" sz="2400"/>
                        <a:t>M-1, M-2</a:t>
                      </a:r>
                    </a:p>
                    <a:p>
                      <a:r>
                        <a:rPr lang="en-US" sz="2400"/>
                        <a:t>W-1, W-2, W-3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- 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2485454"/>
                  </a:ext>
                </a:extLst>
              </a:tr>
              <a:tr h="572666">
                <a:tc>
                  <a:txBody>
                    <a:bodyPr/>
                    <a:lstStyle/>
                    <a:p>
                      <a:r>
                        <a:rPr lang="en-US" sz="2400" b="1"/>
                        <a:t>Retail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C-3, C-4, C-5</a:t>
                      </a:r>
                    </a:p>
                    <a:p>
                      <a:r>
                        <a:rPr lang="en-US" sz="2400" dirty="0"/>
                        <a:t>M-1, M-2, W-1 W-2, W-3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0000"/>
                          </a:solidFill>
                        </a:rPr>
                        <a:t>C-2, C-2A</a:t>
                      </a:r>
                    </a:p>
                    <a:p>
                      <a:r>
                        <a:rPr lang="en-US" sz="2400" dirty="0"/>
                        <a:t>W-4 with conditions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7422428"/>
                  </a:ext>
                </a:extLst>
              </a:tr>
              <a:tr h="827184">
                <a:tc>
                  <a:txBody>
                    <a:bodyPr/>
                    <a:lstStyle/>
                    <a:p>
                      <a:r>
                        <a:rPr lang="en-US" sz="2400" b="1"/>
                        <a:t>Product Testing Facility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C-5</a:t>
                      </a:r>
                    </a:p>
                    <a:p>
                      <a:r>
                        <a:rPr lang="en-US" sz="2400"/>
                        <a:t>M-1, M-2</a:t>
                      </a:r>
                    </a:p>
                    <a:p>
                      <a:r>
                        <a:rPr lang="en-US" sz="2400"/>
                        <a:t>W-1, W-2, W-3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W-4 with conditions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74604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2107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1C8B181-E764-5B4F-7895-6C2AC870B8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2540715"/>
              </p:ext>
            </p:extLst>
          </p:nvPr>
        </p:nvGraphicFramePr>
        <p:xfrm>
          <a:off x="511126" y="0"/>
          <a:ext cx="8121748" cy="67857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27088908" imgH="22631400" progId="Acrobat.Document.DC">
                  <p:embed/>
                </p:oleObj>
              </mc:Choice>
              <mc:Fallback>
                <p:oleObj name="Acrobat Document" r:id="rId2" imgW="27088908" imgH="22631400" progId="Acrobat.Document.DC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41C8B181-E764-5B4F-7895-6C2AC870B8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11126" y="0"/>
                        <a:ext cx="8121748" cy="67857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6E4A5BE-E85F-BD0D-8960-F535CBAE241B}"/>
              </a:ext>
            </a:extLst>
          </p:cNvPr>
          <p:cNvSpPr txBox="1"/>
          <p:nvPr/>
        </p:nvSpPr>
        <p:spPr>
          <a:xfrm>
            <a:off x="1319752" y="72205"/>
            <a:ext cx="1011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100 Feet</a:t>
            </a:r>
          </a:p>
        </p:txBody>
      </p:sp>
    </p:spTree>
    <p:extLst>
      <p:ext uri="{BB962C8B-B14F-4D97-AF65-F5344CB8AC3E}">
        <p14:creationId xmlns:p14="http://schemas.microsoft.com/office/powerpoint/2010/main" val="18178359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map&#10;&#10;Description automatically generated">
            <a:extLst>
              <a:ext uri="{FF2B5EF4-FFF2-40B4-BE49-F238E27FC236}">
                <a16:creationId xmlns:a16="http://schemas.microsoft.com/office/drawing/2014/main" id="{245A4764-6D86-4B65-6FDB-333B97C70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25" y="814917"/>
            <a:ext cx="7874299" cy="5571066"/>
          </a:xfrm>
          <a:prstGeom prst="rect">
            <a:avLst/>
          </a:prstGeom>
          <a:ln w="76200">
            <a:noFill/>
          </a:ln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9EF2B9A-2C40-9EA2-3D83-0A4AC14462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25" y="271992"/>
            <a:ext cx="3213250" cy="1714957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70308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82AC53-D6CD-891B-B75F-BEDC6523E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" y="1133476"/>
            <a:ext cx="9136871" cy="5180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52CFC0-1075-95BB-2EB1-869E661F46E7}"/>
              </a:ext>
            </a:extLst>
          </p:cNvPr>
          <p:cNvSpPr txBox="1"/>
          <p:nvPr/>
        </p:nvSpPr>
        <p:spPr>
          <a:xfrm>
            <a:off x="1590675" y="189703"/>
            <a:ext cx="62186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2600’ Spacing Requirement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B379A4E-3073-EB5C-BD09-31561A7FE81E}"/>
              </a:ext>
            </a:extLst>
          </p:cNvPr>
          <p:cNvCxnSpPr/>
          <p:nvPr/>
        </p:nvCxnSpPr>
        <p:spPr>
          <a:xfrm flipH="1" flipV="1">
            <a:off x="3035030" y="3706238"/>
            <a:ext cx="1128408" cy="398834"/>
          </a:xfrm>
          <a:prstGeom prst="straightConnector1">
            <a:avLst/>
          </a:prstGeom>
          <a:ln w="381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DF67303-052F-D454-1D05-661DA4C56949}"/>
              </a:ext>
            </a:extLst>
          </p:cNvPr>
          <p:cNvSpPr txBox="1"/>
          <p:nvPr/>
        </p:nvSpPr>
        <p:spPr>
          <a:xfrm rot="993332">
            <a:off x="3247593" y="3570980"/>
            <a:ext cx="1063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2600 feet</a:t>
            </a:r>
          </a:p>
        </p:txBody>
      </p:sp>
    </p:spTree>
    <p:extLst>
      <p:ext uri="{BB962C8B-B14F-4D97-AF65-F5344CB8AC3E}">
        <p14:creationId xmlns:p14="http://schemas.microsoft.com/office/powerpoint/2010/main" val="277759261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931</Words>
  <Application>Microsoft Office PowerPoint</Application>
  <PresentationFormat>On-screen Show (4:3)</PresentationFormat>
  <Paragraphs>133</Paragraphs>
  <Slides>18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Calibri</vt:lpstr>
      <vt:lpstr>Franklin Gothic Medium</vt:lpstr>
      <vt:lpstr>Lucida Sans</vt:lpstr>
      <vt:lpstr>Times New Roman</vt:lpstr>
      <vt:lpstr>Default Design</vt:lpstr>
      <vt:lpstr>Acrobat Document</vt:lpstr>
      <vt:lpstr>Community Development and Urban Planning Committee November 14, 2024  Sub. No. 1 to Ord. 24-053 (Rev. #1) per Recommendations of CPC Res. 8-24  (As Amended)</vt:lpstr>
      <vt:lpstr>State Legislation </vt:lpstr>
      <vt:lpstr>October 1st CPC Special Meeting: Regulating Marijuana Uses </vt:lpstr>
      <vt:lpstr>City Council Action</vt:lpstr>
      <vt:lpstr>PowerPoint Presentation</vt:lpstr>
      <vt:lpstr>Current Recommendations (Zoning)</vt:lpstr>
      <vt:lpstr>PowerPoint Presentation</vt:lpstr>
      <vt:lpstr>PowerPoint Presentation</vt:lpstr>
      <vt:lpstr>PowerPoint Presentation</vt:lpstr>
      <vt:lpstr>Review of Regulations</vt:lpstr>
      <vt:lpstr>PowerPoint Presentation</vt:lpstr>
      <vt:lpstr>PowerPoint Presentation</vt:lpstr>
      <vt:lpstr>“Do Nothing”</vt:lpstr>
      <vt:lpstr>PowerPoint Presentation</vt:lpstr>
      <vt:lpstr>PowerPoint Presentation</vt:lpstr>
      <vt:lpstr>PowerPoint Presentation</vt:lpstr>
      <vt:lpstr>PowerPoint Presentation</vt:lpstr>
      <vt:lpstr>Operations Similar to Alcohol Sales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City Planning Commission February 19, 2019  Resolution 1-19</dc:title>
  <dc:creator>Gwinneth Kaminsky</dc:creator>
  <cp:lastModifiedBy>Gwinneth Kaminsky</cp:lastModifiedBy>
  <cp:revision>1</cp:revision>
  <cp:lastPrinted>2024-11-14T17:37:09Z</cp:lastPrinted>
  <dcterms:created xsi:type="dcterms:W3CDTF">2019-02-19T15:51:07Z</dcterms:created>
  <dcterms:modified xsi:type="dcterms:W3CDTF">2024-11-14T17:37:42Z</dcterms:modified>
</cp:coreProperties>
</file>