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954" r:id="rId4"/>
  </p:sldMasterIdLst>
  <p:notesMasterIdLst>
    <p:notesMasterId r:id="rId14"/>
  </p:notesMasterIdLst>
  <p:handoutMasterIdLst>
    <p:handoutMasterId r:id="rId15"/>
  </p:handoutMasterIdLst>
  <p:sldIdLst>
    <p:sldId id="261" r:id="rId5"/>
    <p:sldId id="273" r:id="rId6"/>
    <p:sldId id="319" r:id="rId7"/>
    <p:sldId id="280" r:id="rId8"/>
    <p:sldId id="286" r:id="rId9"/>
    <p:sldId id="316" r:id="rId10"/>
    <p:sldId id="317" r:id="rId11"/>
    <p:sldId id="318" r:id="rId12"/>
    <p:sldId id="314"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EEEE"/>
    <a:srgbClr val="87175F"/>
    <a:srgbClr val="EEC621"/>
    <a:srgbClr val="E58C09"/>
    <a:srgbClr val="43467B"/>
    <a:srgbClr val="AEA422"/>
    <a:srgbClr val="F69E1D"/>
    <a:srgbClr val="E19E6B"/>
    <a:srgbClr val="75503A"/>
    <a:srgbClr val="DDB61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5FADB00-AEEE-48A9-AF57-2FC9BD89035A}" v="75" dt="2024-11-22T20:24:02.232"/>
  </p1510:revLst>
</p1510:revInfo>
</file>

<file path=ppt/tableStyles.xml><?xml version="1.0" encoding="utf-8"?>
<a:tblStyleLst xmlns:a="http://schemas.openxmlformats.org/drawingml/2006/main" def="{BDBED569-4797-4DF1-A0F4-6AAB3CD982D8}">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5034" autoAdjust="0"/>
  </p:normalViewPr>
  <p:slideViewPr>
    <p:cSldViewPr>
      <p:cViewPr>
        <p:scale>
          <a:sx n="63" d="100"/>
          <a:sy n="63" d="100"/>
        </p:scale>
        <p:origin x="804" y="44"/>
      </p:cViewPr>
      <p:guideLst/>
    </p:cSldViewPr>
  </p:slideViewPr>
  <p:outlineViewPr>
    <p:cViewPr>
      <p:scale>
        <a:sx n="33" d="100"/>
        <a:sy n="33" d="100"/>
      </p:scale>
      <p:origin x="0" y="-20822"/>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60" d="100"/>
          <a:sy n="60" d="100"/>
        </p:scale>
        <p:origin x="3187" y="3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ichards, Kailyn" userId="6fb27861-b7e9-4b04-b597-a603514dc063" providerId="ADAL" clId="{75FADB00-AEEE-48A9-AF57-2FC9BD89035A}"/>
    <pc:docChg chg="undo custSel addSld delSld modSld sldOrd">
      <pc:chgData name="Richards, Kailyn" userId="6fb27861-b7e9-4b04-b597-a603514dc063" providerId="ADAL" clId="{75FADB00-AEEE-48A9-AF57-2FC9BD89035A}" dt="2024-11-22T20:34:37.316" v="3121"/>
      <pc:docMkLst>
        <pc:docMk/>
      </pc:docMkLst>
      <pc:sldChg chg="addSp delSp modSp mod">
        <pc:chgData name="Richards, Kailyn" userId="6fb27861-b7e9-4b04-b597-a603514dc063" providerId="ADAL" clId="{75FADB00-AEEE-48A9-AF57-2FC9BD89035A}" dt="2024-11-22T20:24:15.173" v="2903" actId="1076"/>
        <pc:sldMkLst>
          <pc:docMk/>
          <pc:sldMk cId="3135228966" sldId="261"/>
        </pc:sldMkLst>
        <pc:spChg chg="add del mod">
          <ac:chgData name="Richards, Kailyn" userId="6fb27861-b7e9-4b04-b597-a603514dc063" providerId="ADAL" clId="{75FADB00-AEEE-48A9-AF57-2FC9BD89035A}" dt="2024-11-22T19:00:50.839" v="778"/>
          <ac:spMkLst>
            <pc:docMk/>
            <pc:sldMk cId="3135228966" sldId="261"/>
            <ac:spMk id="4" creationId="{62DFCE4A-6A3E-A6DE-395B-1C7F4E909330}"/>
          </ac:spMkLst>
        </pc:spChg>
        <pc:spChg chg="mod">
          <ac:chgData name="Richards, Kailyn" userId="6fb27861-b7e9-4b04-b597-a603514dc063" providerId="ADAL" clId="{75FADB00-AEEE-48A9-AF57-2FC9BD89035A}" dt="2024-11-22T14:41:48.152" v="143" actId="20577"/>
          <ac:spMkLst>
            <pc:docMk/>
            <pc:sldMk cId="3135228966" sldId="261"/>
            <ac:spMk id="6" creationId="{3933031D-018B-489E-B613-2113C1CD2360}"/>
          </ac:spMkLst>
        </pc:spChg>
        <pc:spChg chg="mod">
          <ac:chgData name="Richards, Kailyn" userId="6fb27861-b7e9-4b04-b597-a603514dc063" providerId="ADAL" clId="{75FADB00-AEEE-48A9-AF57-2FC9BD89035A}" dt="2024-11-22T20:23:48.008" v="2901" actId="20577"/>
          <ac:spMkLst>
            <pc:docMk/>
            <pc:sldMk cId="3135228966" sldId="261"/>
            <ac:spMk id="7" creationId="{606F8B2E-A7F5-4413-BEED-BFF7C3D9FF78}"/>
          </ac:spMkLst>
        </pc:spChg>
        <pc:picChg chg="add mod">
          <ac:chgData name="Richards, Kailyn" userId="6fb27861-b7e9-4b04-b597-a603514dc063" providerId="ADAL" clId="{75FADB00-AEEE-48A9-AF57-2FC9BD89035A}" dt="2024-11-22T20:24:15.173" v="2903" actId="1076"/>
          <ac:picMkLst>
            <pc:docMk/>
            <pc:sldMk cId="3135228966" sldId="261"/>
            <ac:picMk id="3" creationId="{6D1F6791-4DDD-28C2-9B42-26B9C4925A3C}"/>
          </ac:picMkLst>
        </pc:picChg>
      </pc:sldChg>
      <pc:sldChg chg="modSp mod">
        <pc:chgData name="Richards, Kailyn" userId="6fb27861-b7e9-4b04-b597-a603514dc063" providerId="ADAL" clId="{75FADB00-AEEE-48A9-AF57-2FC9BD89035A}" dt="2024-11-22T19:51:41.627" v="2163" actId="20577"/>
        <pc:sldMkLst>
          <pc:docMk/>
          <pc:sldMk cId="1074725472" sldId="273"/>
        </pc:sldMkLst>
        <pc:spChg chg="mod">
          <ac:chgData name="Richards, Kailyn" userId="6fb27861-b7e9-4b04-b597-a603514dc063" providerId="ADAL" clId="{75FADB00-AEEE-48A9-AF57-2FC9BD89035A}" dt="2024-11-22T19:04:37.036" v="933" actId="20577"/>
          <ac:spMkLst>
            <pc:docMk/>
            <pc:sldMk cId="1074725472" sldId="273"/>
            <ac:spMk id="2" creationId="{E4C965B6-7E38-4D37-8DC4-198F7E2181D5}"/>
          </ac:spMkLst>
        </pc:spChg>
        <pc:spChg chg="mod">
          <ac:chgData name="Richards, Kailyn" userId="6fb27861-b7e9-4b04-b597-a603514dc063" providerId="ADAL" clId="{75FADB00-AEEE-48A9-AF57-2FC9BD89035A}" dt="2024-11-22T19:51:41.627" v="2163" actId="20577"/>
          <ac:spMkLst>
            <pc:docMk/>
            <pc:sldMk cId="1074725472" sldId="273"/>
            <ac:spMk id="12" creationId="{94C582A2-A406-4C9B-A3DA-BA4EECAB37AC}"/>
          </ac:spMkLst>
        </pc:spChg>
        <pc:spChg chg="mod">
          <ac:chgData name="Richards, Kailyn" userId="6fb27861-b7e9-4b04-b597-a603514dc063" providerId="ADAL" clId="{75FADB00-AEEE-48A9-AF57-2FC9BD89035A}" dt="2024-11-22T19:07:01.429" v="999" actId="20577"/>
          <ac:spMkLst>
            <pc:docMk/>
            <pc:sldMk cId="1074725472" sldId="273"/>
            <ac:spMk id="13" creationId="{556610ED-3E2D-4E6A-ABD0-150F203E6B46}"/>
          </ac:spMkLst>
        </pc:spChg>
      </pc:sldChg>
      <pc:sldChg chg="addSp delSp modSp mod ord">
        <pc:chgData name="Richards, Kailyn" userId="6fb27861-b7e9-4b04-b597-a603514dc063" providerId="ADAL" clId="{75FADB00-AEEE-48A9-AF57-2FC9BD89035A}" dt="2024-11-22T20:34:28.135" v="3119"/>
        <pc:sldMkLst>
          <pc:docMk/>
          <pc:sldMk cId="2956204929" sldId="280"/>
        </pc:sldMkLst>
        <pc:spChg chg="add del mod">
          <ac:chgData name="Richards, Kailyn" userId="6fb27861-b7e9-4b04-b597-a603514dc063" providerId="ADAL" clId="{75FADB00-AEEE-48A9-AF57-2FC9BD89035A}" dt="2024-11-22T16:26:26.370" v="571" actId="478"/>
          <ac:spMkLst>
            <pc:docMk/>
            <pc:sldMk cId="2956204929" sldId="280"/>
            <ac:spMk id="7" creationId="{AE46A203-CFF5-0C65-C3BB-4C49559E1E03}"/>
          </ac:spMkLst>
        </pc:spChg>
        <pc:spChg chg="add mod">
          <ac:chgData name="Richards, Kailyn" userId="6fb27861-b7e9-4b04-b597-a603514dc063" providerId="ADAL" clId="{75FADB00-AEEE-48A9-AF57-2FC9BD89035A}" dt="2024-11-22T20:07:35.460" v="2476" actId="1076"/>
          <ac:spMkLst>
            <pc:docMk/>
            <pc:sldMk cId="2956204929" sldId="280"/>
            <ac:spMk id="8" creationId="{51EF6F20-19DA-733B-0AE2-298B568A8ABD}"/>
          </ac:spMkLst>
        </pc:spChg>
        <pc:spChg chg="mod">
          <ac:chgData name="Richards, Kailyn" userId="6fb27861-b7e9-4b04-b597-a603514dc063" providerId="ADAL" clId="{75FADB00-AEEE-48A9-AF57-2FC9BD89035A}" dt="2024-11-22T19:40:50.195" v="1744" actId="27636"/>
          <ac:spMkLst>
            <pc:docMk/>
            <pc:sldMk cId="2956204929" sldId="280"/>
            <ac:spMk id="12" creationId="{94C582A2-A406-4C9B-A3DA-BA4EECAB37AC}"/>
          </ac:spMkLst>
        </pc:spChg>
        <pc:spChg chg="mod">
          <ac:chgData name="Richards, Kailyn" userId="6fb27861-b7e9-4b04-b597-a603514dc063" providerId="ADAL" clId="{75FADB00-AEEE-48A9-AF57-2FC9BD89035A}" dt="2024-11-22T20:07:41.422" v="2477" actId="1076"/>
          <ac:spMkLst>
            <pc:docMk/>
            <pc:sldMk cId="2956204929" sldId="280"/>
            <ac:spMk id="13" creationId="{556610ED-3E2D-4E6A-ABD0-150F203E6B46}"/>
          </ac:spMkLst>
        </pc:spChg>
        <pc:spChg chg="mod">
          <ac:chgData name="Richards, Kailyn" userId="6fb27861-b7e9-4b04-b597-a603514dc063" providerId="ADAL" clId="{75FADB00-AEEE-48A9-AF57-2FC9BD89035A}" dt="2024-11-22T19:50:49.009" v="2062" actId="14100"/>
          <ac:spMkLst>
            <pc:docMk/>
            <pc:sldMk cId="2956204929" sldId="280"/>
            <ac:spMk id="34" creationId="{29455ACD-CCC6-4BEC-AA79-DC1C69D087DF}"/>
          </ac:spMkLst>
        </pc:spChg>
        <pc:spChg chg="mod">
          <ac:chgData name="Richards, Kailyn" userId="6fb27861-b7e9-4b04-b597-a603514dc063" providerId="ADAL" clId="{75FADB00-AEEE-48A9-AF57-2FC9BD89035A}" dt="2024-11-22T19:48:16.561" v="1989" actId="1036"/>
          <ac:spMkLst>
            <pc:docMk/>
            <pc:sldMk cId="2956204929" sldId="280"/>
            <ac:spMk id="40" creationId="{CD5E95B5-674E-4A3A-A7C5-83CFC41142E0}"/>
          </ac:spMkLst>
        </pc:spChg>
        <pc:picChg chg="add del mod">
          <ac:chgData name="Richards, Kailyn" userId="6fb27861-b7e9-4b04-b597-a603514dc063" providerId="ADAL" clId="{75FADB00-AEEE-48A9-AF57-2FC9BD89035A}" dt="2024-11-22T16:25:58.226" v="567" actId="478"/>
          <ac:picMkLst>
            <pc:docMk/>
            <pc:sldMk cId="2956204929" sldId="280"/>
            <ac:picMk id="4" creationId="{807BCB70-A668-5334-D4C6-B2022B55D264}"/>
          </ac:picMkLst>
        </pc:picChg>
        <pc:picChg chg="add del mod ord">
          <ac:chgData name="Richards, Kailyn" userId="6fb27861-b7e9-4b04-b597-a603514dc063" providerId="ADAL" clId="{75FADB00-AEEE-48A9-AF57-2FC9BD89035A}" dt="2024-11-22T19:48:07.528" v="1987" actId="14100"/>
          <ac:picMkLst>
            <pc:docMk/>
            <pc:sldMk cId="2956204929" sldId="280"/>
            <ac:picMk id="6" creationId="{AF890B92-D44D-461B-A5E6-D4F348791F20}"/>
          </ac:picMkLst>
        </pc:picChg>
      </pc:sldChg>
      <pc:sldChg chg="addSp delSp modSp mod delAnim modAnim">
        <pc:chgData name="Richards, Kailyn" userId="6fb27861-b7e9-4b04-b597-a603514dc063" providerId="ADAL" clId="{75FADB00-AEEE-48A9-AF57-2FC9BD89035A}" dt="2024-11-22T19:53:59.910" v="2224" actId="20577"/>
        <pc:sldMkLst>
          <pc:docMk/>
          <pc:sldMk cId="3069052256" sldId="286"/>
        </pc:sldMkLst>
        <pc:spChg chg="add del mod">
          <ac:chgData name="Richards, Kailyn" userId="6fb27861-b7e9-4b04-b597-a603514dc063" providerId="ADAL" clId="{75FADB00-AEEE-48A9-AF57-2FC9BD89035A}" dt="2024-11-22T19:08:58.770" v="1022"/>
          <ac:spMkLst>
            <pc:docMk/>
            <pc:sldMk cId="3069052256" sldId="286"/>
            <ac:spMk id="2" creationId="{7069EDA4-23E2-4D78-CF02-91663D860D0C}"/>
          </ac:spMkLst>
        </pc:spChg>
        <pc:spChg chg="mod">
          <ac:chgData name="Richards, Kailyn" userId="6fb27861-b7e9-4b04-b597-a603514dc063" providerId="ADAL" clId="{75FADB00-AEEE-48A9-AF57-2FC9BD89035A}" dt="2024-11-22T19:53:59.910" v="2224" actId="20577"/>
          <ac:spMkLst>
            <pc:docMk/>
            <pc:sldMk cId="3069052256" sldId="286"/>
            <ac:spMk id="13" creationId="{D7199992-58FE-4335-A811-6AFA96B5595D}"/>
          </ac:spMkLst>
        </pc:spChg>
      </pc:sldChg>
      <pc:sldChg chg="addSp delSp modSp del mod ord">
        <pc:chgData name="Richards, Kailyn" userId="6fb27861-b7e9-4b04-b597-a603514dc063" providerId="ADAL" clId="{75FADB00-AEEE-48A9-AF57-2FC9BD89035A}" dt="2024-11-22T20:14:57.913" v="2644" actId="2696"/>
        <pc:sldMkLst>
          <pc:docMk/>
          <pc:sldMk cId="2275175635" sldId="300"/>
        </pc:sldMkLst>
        <pc:spChg chg="mod">
          <ac:chgData name="Richards, Kailyn" userId="6fb27861-b7e9-4b04-b597-a603514dc063" providerId="ADAL" clId="{75FADB00-AEEE-48A9-AF57-2FC9BD89035A}" dt="2024-11-22T16:20:37.617" v="502" actId="20577"/>
          <ac:spMkLst>
            <pc:docMk/>
            <pc:sldMk cId="2275175635" sldId="300"/>
            <ac:spMk id="4" creationId="{B9105FAE-96F0-43A6-B386-AAE4E62C6E85}"/>
          </ac:spMkLst>
        </pc:spChg>
        <pc:spChg chg="mod">
          <ac:chgData name="Richards, Kailyn" userId="6fb27861-b7e9-4b04-b597-a603514dc063" providerId="ADAL" clId="{75FADB00-AEEE-48A9-AF57-2FC9BD89035A}" dt="2024-11-22T19:18:03.801" v="1244" actId="20577"/>
          <ac:spMkLst>
            <pc:docMk/>
            <pc:sldMk cId="2275175635" sldId="300"/>
            <ac:spMk id="12" creationId="{94C582A2-A406-4C9B-A3DA-BA4EECAB37AC}"/>
          </ac:spMkLst>
        </pc:spChg>
        <pc:spChg chg="mod">
          <ac:chgData name="Richards, Kailyn" userId="6fb27861-b7e9-4b04-b597-a603514dc063" providerId="ADAL" clId="{75FADB00-AEEE-48A9-AF57-2FC9BD89035A}" dt="2024-11-22T19:23:41.484" v="1445" actId="20577"/>
          <ac:spMkLst>
            <pc:docMk/>
            <pc:sldMk cId="2275175635" sldId="300"/>
            <ac:spMk id="13" creationId="{556610ED-3E2D-4E6A-ABD0-150F203E6B46}"/>
          </ac:spMkLst>
        </pc:spChg>
        <pc:spChg chg="mod">
          <ac:chgData name="Richards, Kailyn" userId="6fb27861-b7e9-4b04-b597-a603514dc063" providerId="ADAL" clId="{75FADB00-AEEE-48A9-AF57-2FC9BD89035A}" dt="2024-11-22T19:23:35.330" v="1430" actId="20577"/>
          <ac:spMkLst>
            <pc:docMk/>
            <pc:sldMk cId="2275175635" sldId="300"/>
            <ac:spMk id="23" creationId="{2F8BDB9A-6E49-4052-924A-83FDD2B0A487}"/>
          </ac:spMkLst>
        </pc:spChg>
        <pc:spChg chg="mod">
          <ac:chgData name="Richards, Kailyn" userId="6fb27861-b7e9-4b04-b597-a603514dc063" providerId="ADAL" clId="{75FADB00-AEEE-48A9-AF57-2FC9BD89035A}" dt="2024-11-22T19:23:51.516" v="1446" actId="20577"/>
          <ac:spMkLst>
            <pc:docMk/>
            <pc:sldMk cId="2275175635" sldId="300"/>
            <ac:spMk id="24" creationId="{2BE63BA8-EAF4-4B88-8D23-BEF6AA60CC23}"/>
          </ac:spMkLst>
        </pc:spChg>
        <pc:spChg chg="mod">
          <ac:chgData name="Richards, Kailyn" userId="6fb27861-b7e9-4b04-b597-a603514dc063" providerId="ADAL" clId="{75FADB00-AEEE-48A9-AF57-2FC9BD89035A}" dt="2024-11-22T16:20:21.205" v="437" actId="20577"/>
          <ac:spMkLst>
            <pc:docMk/>
            <pc:sldMk cId="2275175635" sldId="300"/>
            <ac:spMk id="25" creationId="{34818BA8-E954-4497-B8B9-B67D92F6032D}"/>
          </ac:spMkLst>
        </pc:spChg>
        <pc:spChg chg="mod">
          <ac:chgData name="Richards, Kailyn" userId="6fb27861-b7e9-4b04-b597-a603514dc063" providerId="ADAL" clId="{75FADB00-AEEE-48A9-AF57-2FC9BD89035A}" dt="2024-11-22T19:56:12.026" v="2319" actId="20577"/>
          <ac:spMkLst>
            <pc:docMk/>
            <pc:sldMk cId="2275175635" sldId="300"/>
            <ac:spMk id="34" creationId="{38AA8C13-AFD3-4C46-AEA7-67BEBF73986D}"/>
          </ac:spMkLst>
        </pc:spChg>
        <pc:picChg chg="add del mod">
          <ac:chgData name="Richards, Kailyn" userId="6fb27861-b7e9-4b04-b597-a603514dc063" providerId="ADAL" clId="{75FADB00-AEEE-48A9-AF57-2FC9BD89035A}" dt="2024-11-22T19:11:53.066" v="1028" actId="478"/>
          <ac:picMkLst>
            <pc:docMk/>
            <pc:sldMk cId="2275175635" sldId="300"/>
            <ac:picMk id="5" creationId="{CB19D2B4-5A27-C370-B898-C7C0E6347D53}"/>
          </ac:picMkLst>
        </pc:picChg>
        <pc:picChg chg="mod">
          <ac:chgData name="Richards, Kailyn" userId="6fb27861-b7e9-4b04-b597-a603514dc063" providerId="ADAL" clId="{75FADB00-AEEE-48A9-AF57-2FC9BD89035A}" dt="2024-11-22T19:11:40.002" v="1027" actId="14826"/>
          <ac:picMkLst>
            <pc:docMk/>
            <pc:sldMk cId="2275175635" sldId="300"/>
            <ac:picMk id="85" creationId="{F738FFEE-D221-419F-9925-DFE3C2A81E5D}"/>
          </ac:picMkLst>
        </pc:picChg>
        <pc:picChg chg="mod">
          <ac:chgData name="Richards, Kailyn" userId="6fb27861-b7e9-4b04-b597-a603514dc063" providerId="ADAL" clId="{75FADB00-AEEE-48A9-AF57-2FC9BD89035A}" dt="2024-11-22T19:15:25.985" v="1030" actId="14826"/>
          <ac:picMkLst>
            <pc:docMk/>
            <pc:sldMk cId="2275175635" sldId="300"/>
            <ac:picMk id="87" creationId="{BA712089-DDBF-4741-BA71-63A6F987EA72}"/>
          </ac:picMkLst>
        </pc:picChg>
        <pc:picChg chg="mod">
          <ac:chgData name="Richards, Kailyn" userId="6fb27861-b7e9-4b04-b597-a603514dc063" providerId="ADAL" clId="{75FADB00-AEEE-48A9-AF57-2FC9BD89035A}" dt="2024-11-22T19:14:13.452" v="1029" actId="14826"/>
          <ac:picMkLst>
            <pc:docMk/>
            <pc:sldMk cId="2275175635" sldId="300"/>
            <ac:picMk id="89" creationId="{C8671B21-B5F4-4BFE-A90B-A16041BB7F3D}"/>
          </ac:picMkLst>
        </pc:picChg>
      </pc:sldChg>
      <pc:sldChg chg="del">
        <pc:chgData name="Richards, Kailyn" userId="6fb27861-b7e9-4b04-b597-a603514dc063" providerId="ADAL" clId="{75FADB00-AEEE-48A9-AF57-2FC9BD89035A}" dt="2024-11-22T16:44:26.152" v="763" actId="2696"/>
        <pc:sldMkLst>
          <pc:docMk/>
          <pc:sldMk cId="2596912842" sldId="302"/>
        </pc:sldMkLst>
      </pc:sldChg>
      <pc:sldChg chg="del">
        <pc:chgData name="Richards, Kailyn" userId="6fb27861-b7e9-4b04-b597-a603514dc063" providerId="ADAL" clId="{75FADB00-AEEE-48A9-AF57-2FC9BD89035A}" dt="2024-11-22T16:44:32.684" v="764" actId="2696"/>
        <pc:sldMkLst>
          <pc:docMk/>
          <pc:sldMk cId="3202840524" sldId="306"/>
        </pc:sldMkLst>
      </pc:sldChg>
      <pc:sldChg chg="del">
        <pc:chgData name="Richards, Kailyn" userId="6fb27861-b7e9-4b04-b597-a603514dc063" providerId="ADAL" clId="{75FADB00-AEEE-48A9-AF57-2FC9BD89035A}" dt="2024-11-22T16:44:36.180" v="765" actId="2696"/>
        <pc:sldMkLst>
          <pc:docMk/>
          <pc:sldMk cId="1965089747" sldId="308"/>
        </pc:sldMkLst>
      </pc:sldChg>
      <pc:sldChg chg="del">
        <pc:chgData name="Richards, Kailyn" userId="6fb27861-b7e9-4b04-b597-a603514dc063" providerId="ADAL" clId="{75FADB00-AEEE-48A9-AF57-2FC9BD89035A}" dt="2024-11-22T16:30:45.880" v="749" actId="2696"/>
        <pc:sldMkLst>
          <pc:docMk/>
          <pc:sldMk cId="2500734759" sldId="313"/>
        </pc:sldMkLst>
      </pc:sldChg>
      <pc:sldChg chg="addSp delSp modSp add mod ord modClrScheme chgLayout">
        <pc:chgData name="Richards, Kailyn" userId="6fb27861-b7e9-4b04-b597-a603514dc063" providerId="ADAL" clId="{75FADB00-AEEE-48A9-AF57-2FC9BD89035A}" dt="2024-11-22T16:30:19.974" v="748" actId="20577"/>
        <pc:sldMkLst>
          <pc:docMk/>
          <pc:sldMk cId="317428659" sldId="314"/>
        </pc:sldMkLst>
        <pc:spChg chg="mod">
          <ac:chgData name="Richards, Kailyn" userId="6fb27861-b7e9-4b04-b597-a603514dc063" providerId="ADAL" clId="{75FADB00-AEEE-48A9-AF57-2FC9BD89035A}" dt="2024-11-22T16:28:56.602" v="575" actId="26606"/>
          <ac:spMkLst>
            <pc:docMk/>
            <pc:sldMk cId="317428659" sldId="314"/>
            <ac:spMk id="13" creationId="{75D33547-7DEB-033B-C0A1-912A6E5BDBEF}"/>
          </ac:spMkLst>
        </pc:spChg>
        <pc:spChg chg="del">
          <ac:chgData name="Richards, Kailyn" userId="6fb27861-b7e9-4b04-b597-a603514dc063" providerId="ADAL" clId="{75FADB00-AEEE-48A9-AF57-2FC9BD89035A}" dt="2024-11-14T17:20:46.885" v="44" actId="26606"/>
          <ac:spMkLst>
            <pc:docMk/>
            <pc:sldMk cId="317428659" sldId="314"/>
            <ac:spMk id="14" creationId="{A8A01602-6D4D-9B2A-0587-0B9B15A26185}"/>
          </ac:spMkLst>
        </pc:spChg>
        <pc:spChg chg="del">
          <ac:chgData name="Richards, Kailyn" userId="6fb27861-b7e9-4b04-b597-a603514dc063" providerId="ADAL" clId="{75FADB00-AEEE-48A9-AF57-2FC9BD89035A}" dt="2024-11-14T17:20:46.885" v="44" actId="26606"/>
          <ac:spMkLst>
            <pc:docMk/>
            <pc:sldMk cId="317428659" sldId="314"/>
            <ac:spMk id="15" creationId="{BAB948EC-8FFF-7883-7AD7-18612BD78E71}"/>
          </ac:spMkLst>
        </pc:spChg>
        <pc:spChg chg="del">
          <ac:chgData name="Richards, Kailyn" userId="6fb27861-b7e9-4b04-b597-a603514dc063" providerId="ADAL" clId="{75FADB00-AEEE-48A9-AF57-2FC9BD89035A}" dt="2024-11-14T17:20:46.885" v="44" actId="26606"/>
          <ac:spMkLst>
            <pc:docMk/>
            <pc:sldMk cId="317428659" sldId="314"/>
            <ac:spMk id="16" creationId="{BC710751-1520-D635-1765-918ACAC146D0}"/>
          </ac:spMkLst>
        </pc:spChg>
        <pc:spChg chg="add del mod">
          <ac:chgData name="Richards, Kailyn" userId="6fb27861-b7e9-4b04-b597-a603514dc063" providerId="ADAL" clId="{75FADB00-AEEE-48A9-AF57-2FC9BD89035A}" dt="2024-11-22T16:28:56.602" v="575" actId="26606"/>
          <ac:spMkLst>
            <pc:docMk/>
            <pc:sldMk cId="317428659" sldId="314"/>
            <ac:spMk id="21" creationId="{9063A6EA-99C3-2A7B-279B-A6B7F84AC55F}"/>
          </ac:spMkLst>
        </pc:spChg>
        <pc:spChg chg="add del mod">
          <ac:chgData name="Richards, Kailyn" userId="6fb27861-b7e9-4b04-b597-a603514dc063" providerId="ADAL" clId="{75FADB00-AEEE-48A9-AF57-2FC9BD89035A}" dt="2024-11-22T16:28:56.602" v="575" actId="26606"/>
          <ac:spMkLst>
            <pc:docMk/>
            <pc:sldMk cId="317428659" sldId="314"/>
            <ac:spMk id="23" creationId="{D927C077-7AA0-F50D-9AC1-AB7373860ABC}"/>
          </ac:spMkLst>
        </pc:spChg>
        <pc:spChg chg="add del mod">
          <ac:chgData name="Richards, Kailyn" userId="6fb27861-b7e9-4b04-b597-a603514dc063" providerId="ADAL" clId="{75FADB00-AEEE-48A9-AF57-2FC9BD89035A}" dt="2024-11-22T16:28:56.602" v="575" actId="26606"/>
          <ac:spMkLst>
            <pc:docMk/>
            <pc:sldMk cId="317428659" sldId="314"/>
            <ac:spMk id="25" creationId="{85DB9DFD-A45C-9DEF-753B-76ED6AF0BA62}"/>
          </ac:spMkLst>
        </pc:spChg>
        <pc:spChg chg="add del mod">
          <ac:chgData name="Richards, Kailyn" userId="6fb27861-b7e9-4b04-b597-a603514dc063" providerId="ADAL" clId="{75FADB00-AEEE-48A9-AF57-2FC9BD89035A}" dt="2024-11-22T16:28:56.602" v="575" actId="26606"/>
          <ac:spMkLst>
            <pc:docMk/>
            <pc:sldMk cId="317428659" sldId="314"/>
            <ac:spMk id="27" creationId="{536A6B7A-FDE9-8397-EDF6-A89B7392ED6B}"/>
          </ac:spMkLst>
        </pc:spChg>
        <pc:spChg chg="add mod">
          <ac:chgData name="Richards, Kailyn" userId="6fb27861-b7e9-4b04-b597-a603514dc063" providerId="ADAL" clId="{75FADB00-AEEE-48A9-AF57-2FC9BD89035A}" dt="2024-11-22T16:28:56.602" v="575" actId="26606"/>
          <ac:spMkLst>
            <pc:docMk/>
            <pc:sldMk cId="317428659" sldId="314"/>
            <ac:spMk id="32" creationId="{C4DCDD45-63B0-83AE-BB8C-1B8427883CC5}"/>
          </ac:spMkLst>
        </pc:spChg>
        <pc:spChg chg="add mod">
          <ac:chgData name="Richards, Kailyn" userId="6fb27861-b7e9-4b04-b597-a603514dc063" providerId="ADAL" clId="{75FADB00-AEEE-48A9-AF57-2FC9BD89035A}" dt="2024-11-22T16:28:56.602" v="575" actId="26606"/>
          <ac:spMkLst>
            <pc:docMk/>
            <pc:sldMk cId="317428659" sldId="314"/>
            <ac:spMk id="34" creationId="{522CC74A-57B4-ECC5-F3BF-A092F72991B5}"/>
          </ac:spMkLst>
        </pc:spChg>
        <pc:spChg chg="add mod">
          <ac:chgData name="Richards, Kailyn" userId="6fb27861-b7e9-4b04-b597-a603514dc063" providerId="ADAL" clId="{75FADB00-AEEE-48A9-AF57-2FC9BD89035A}" dt="2024-11-22T16:30:19.974" v="748" actId="20577"/>
          <ac:spMkLst>
            <pc:docMk/>
            <pc:sldMk cId="317428659" sldId="314"/>
            <ac:spMk id="36" creationId="{D708E540-B6D3-E0EF-B0C1-803C5D8B83A0}"/>
          </ac:spMkLst>
        </pc:spChg>
        <pc:spChg chg="add mod">
          <ac:chgData name="Richards, Kailyn" userId="6fb27861-b7e9-4b04-b597-a603514dc063" providerId="ADAL" clId="{75FADB00-AEEE-48A9-AF57-2FC9BD89035A}" dt="2024-11-22T16:28:56.602" v="575" actId="26606"/>
          <ac:spMkLst>
            <pc:docMk/>
            <pc:sldMk cId="317428659" sldId="314"/>
            <ac:spMk id="38" creationId="{B83C9DBB-E7A7-8234-F680-5360FFDBAFF3}"/>
          </ac:spMkLst>
        </pc:spChg>
        <pc:spChg chg="add mod">
          <ac:chgData name="Richards, Kailyn" userId="6fb27861-b7e9-4b04-b597-a603514dc063" providerId="ADAL" clId="{75FADB00-AEEE-48A9-AF57-2FC9BD89035A}" dt="2024-11-22T16:28:56.602" v="575" actId="26606"/>
          <ac:spMkLst>
            <pc:docMk/>
            <pc:sldMk cId="317428659" sldId="314"/>
            <ac:spMk id="40" creationId="{59D9791F-48EA-1F3F-6F77-6A41B24C68F5}"/>
          </ac:spMkLst>
        </pc:spChg>
      </pc:sldChg>
      <pc:sldChg chg="modSp add del mod">
        <pc:chgData name="Richards, Kailyn" userId="6fb27861-b7e9-4b04-b597-a603514dc063" providerId="ADAL" clId="{75FADB00-AEEE-48A9-AF57-2FC9BD89035A}" dt="2024-11-22T19:52:08.277" v="2164" actId="2696"/>
        <pc:sldMkLst>
          <pc:docMk/>
          <pc:sldMk cId="2933521782" sldId="315"/>
        </pc:sldMkLst>
        <pc:spChg chg="mod">
          <ac:chgData name="Richards, Kailyn" userId="6fb27861-b7e9-4b04-b597-a603514dc063" providerId="ADAL" clId="{75FADB00-AEEE-48A9-AF57-2FC9BD89035A}" dt="2024-11-22T16:19:01.388" v="338" actId="20577"/>
          <ac:spMkLst>
            <pc:docMk/>
            <pc:sldMk cId="2933521782" sldId="315"/>
            <ac:spMk id="13" creationId="{79175FFF-2B60-6649-B9D2-34BB45C15DCE}"/>
          </ac:spMkLst>
        </pc:spChg>
      </pc:sldChg>
      <pc:sldChg chg="modSp add mod ord">
        <pc:chgData name="Richards, Kailyn" userId="6fb27861-b7e9-4b04-b597-a603514dc063" providerId="ADAL" clId="{75FADB00-AEEE-48A9-AF57-2FC9BD89035A}" dt="2024-11-22T20:11:38.706" v="2588" actId="255"/>
        <pc:sldMkLst>
          <pc:docMk/>
          <pc:sldMk cId="2675633150" sldId="316"/>
        </pc:sldMkLst>
        <pc:spChg chg="mod">
          <ac:chgData name="Richards, Kailyn" userId="6fb27861-b7e9-4b04-b597-a603514dc063" providerId="ADAL" clId="{75FADB00-AEEE-48A9-AF57-2FC9BD89035A}" dt="2024-11-22T20:11:16.046" v="2543" actId="20577"/>
          <ac:spMkLst>
            <pc:docMk/>
            <pc:sldMk cId="2675633150" sldId="316"/>
            <ac:spMk id="2" creationId="{86A7A2C2-C811-7B3F-A8C2-6F4D3FF10D08}"/>
          </ac:spMkLst>
        </pc:spChg>
        <pc:spChg chg="mod">
          <ac:chgData name="Richards, Kailyn" userId="6fb27861-b7e9-4b04-b597-a603514dc063" providerId="ADAL" clId="{75FADB00-AEEE-48A9-AF57-2FC9BD89035A}" dt="2024-11-22T19:54:05.903" v="2230" actId="20577"/>
          <ac:spMkLst>
            <pc:docMk/>
            <pc:sldMk cId="2675633150" sldId="316"/>
            <ac:spMk id="12" creationId="{2976A071-2EF5-63E5-563C-9EF66D42D14B}"/>
          </ac:spMkLst>
        </pc:spChg>
        <pc:spChg chg="mod">
          <ac:chgData name="Richards, Kailyn" userId="6fb27861-b7e9-4b04-b597-a603514dc063" providerId="ADAL" clId="{75FADB00-AEEE-48A9-AF57-2FC9BD89035A}" dt="2024-11-22T20:11:38.706" v="2588" actId="255"/>
          <ac:spMkLst>
            <pc:docMk/>
            <pc:sldMk cId="2675633150" sldId="316"/>
            <ac:spMk id="13" creationId="{CDE5947C-4194-FB95-3FAE-009040006FFF}"/>
          </ac:spMkLst>
        </pc:spChg>
      </pc:sldChg>
      <pc:sldChg chg="addSp delSp modSp add mod ord">
        <pc:chgData name="Richards, Kailyn" userId="6fb27861-b7e9-4b04-b597-a603514dc063" providerId="ADAL" clId="{75FADB00-AEEE-48A9-AF57-2FC9BD89035A}" dt="2024-11-22T20:12:54.655" v="2640" actId="20577"/>
        <pc:sldMkLst>
          <pc:docMk/>
          <pc:sldMk cId="689177071" sldId="317"/>
        </pc:sldMkLst>
        <pc:spChg chg="add del mod">
          <ac:chgData name="Richards, Kailyn" userId="6fb27861-b7e9-4b04-b597-a603514dc063" providerId="ADAL" clId="{75FADB00-AEEE-48A9-AF57-2FC9BD89035A}" dt="2024-11-22T20:12:54.655" v="2640" actId="20577"/>
          <ac:spMkLst>
            <pc:docMk/>
            <pc:sldMk cId="689177071" sldId="317"/>
            <ac:spMk id="2" creationId="{AE3A6CBE-A310-C335-DBA5-005D2A22161E}"/>
          </ac:spMkLst>
        </pc:spChg>
        <pc:spChg chg="mod">
          <ac:chgData name="Richards, Kailyn" userId="6fb27861-b7e9-4b04-b597-a603514dc063" providerId="ADAL" clId="{75FADB00-AEEE-48A9-AF57-2FC9BD89035A}" dt="2024-11-22T19:54:09.952" v="2236" actId="20577"/>
          <ac:spMkLst>
            <pc:docMk/>
            <pc:sldMk cId="689177071" sldId="317"/>
            <ac:spMk id="12" creationId="{690FD1D1-9308-7306-C473-09EBC10C6567}"/>
          </ac:spMkLst>
        </pc:spChg>
        <pc:spChg chg="mod">
          <ac:chgData name="Richards, Kailyn" userId="6fb27861-b7e9-4b04-b597-a603514dc063" providerId="ADAL" clId="{75FADB00-AEEE-48A9-AF57-2FC9BD89035A}" dt="2024-11-22T19:28:14.423" v="1533" actId="255"/>
          <ac:spMkLst>
            <pc:docMk/>
            <pc:sldMk cId="689177071" sldId="317"/>
            <ac:spMk id="13" creationId="{8F99BA1F-D6B5-BB6D-49E8-67D849830930}"/>
          </ac:spMkLst>
        </pc:spChg>
      </pc:sldChg>
      <pc:sldChg chg="add ord">
        <pc:chgData name="Richards, Kailyn" userId="6fb27861-b7e9-4b04-b597-a603514dc063" providerId="ADAL" clId="{75FADB00-AEEE-48A9-AF57-2FC9BD89035A}" dt="2024-11-22T20:34:37.316" v="3121"/>
        <pc:sldMkLst>
          <pc:docMk/>
          <pc:sldMk cId="3082886993" sldId="318"/>
        </pc:sldMkLst>
      </pc:sldChg>
      <pc:sldChg chg="modSp add mod">
        <pc:chgData name="Richards, Kailyn" userId="6fb27861-b7e9-4b04-b597-a603514dc063" providerId="ADAL" clId="{75FADB00-AEEE-48A9-AF57-2FC9BD89035A}" dt="2024-11-22T20:33:44.618" v="3117" actId="1038"/>
        <pc:sldMkLst>
          <pc:docMk/>
          <pc:sldMk cId="1629744885" sldId="319"/>
        </pc:sldMkLst>
        <pc:spChg chg="mod">
          <ac:chgData name="Richards, Kailyn" userId="6fb27861-b7e9-4b04-b597-a603514dc063" providerId="ADAL" clId="{75FADB00-AEEE-48A9-AF57-2FC9BD89035A}" dt="2024-11-22T20:33:44.618" v="3117" actId="1038"/>
          <ac:spMkLst>
            <pc:docMk/>
            <pc:sldMk cId="1629744885" sldId="319"/>
            <ac:spMk id="2" creationId="{228EBDF0-82A7-ED72-3E6C-DE8A568E5A25}"/>
          </ac:spMkLst>
        </pc:spChg>
        <pc:spChg chg="mod">
          <ac:chgData name="Richards, Kailyn" userId="6fb27861-b7e9-4b04-b597-a603514dc063" providerId="ADAL" clId="{75FADB00-AEEE-48A9-AF57-2FC9BD89035A}" dt="2024-11-22T20:29:38.470" v="3060" actId="20577"/>
          <ac:spMkLst>
            <pc:docMk/>
            <pc:sldMk cId="1629744885" sldId="319"/>
            <ac:spMk id="12" creationId="{BA480C03-4C9A-227F-1DC3-D27A6176B0ED}"/>
          </ac:spMkLst>
        </pc:spChg>
        <pc:spChg chg="mod">
          <ac:chgData name="Richards, Kailyn" userId="6fb27861-b7e9-4b04-b597-a603514dc063" providerId="ADAL" clId="{75FADB00-AEEE-48A9-AF57-2FC9BD89035A}" dt="2024-11-22T20:32:56.334" v="3106" actId="27636"/>
          <ac:spMkLst>
            <pc:docMk/>
            <pc:sldMk cId="1629744885" sldId="319"/>
            <ac:spMk id="13" creationId="{C1A9EADD-DB86-E545-BEE3-262F4D6E5B17}"/>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4464472-DAE5-4012-9A5A-CB432293B44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latin typeface="Tw Cen MT" panose="020B0602020104020603" pitchFamily="34" charset="0"/>
            </a:endParaRPr>
          </a:p>
        </p:txBody>
      </p:sp>
      <p:sp>
        <p:nvSpPr>
          <p:cNvPr id="3" name="Date Placeholder 2">
            <a:extLst>
              <a:ext uri="{FF2B5EF4-FFF2-40B4-BE49-F238E27FC236}">
                <a16:creationId xmlns:a16="http://schemas.microsoft.com/office/drawing/2014/main" id="{0586DB41-0314-4E22-8F5A-547FA67B06A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2233E32-5603-440A-ACDD-7442C88C5FED}" type="datetimeFigureOut">
              <a:rPr lang="en-US" smtClean="0">
                <a:latin typeface="Tw Cen MT" panose="020B0602020104020603" pitchFamily="34" charset="0"/>
              </a:rPr>
              <a:t>11/22/2024</a:t>
            </a:fld>
            <a:endParaRPr lang="en-US" dirty="0">
              <a:latin typeface="Tw Cen MT" panose="020B0602020104020603" pitchFamily="34" charset="0"/>
            </a:endParaRPr>
          </a:p>
        </p:txBody>
      </p:sp>
      <p:sp>
        <p:nvSpPr>
          <p:cNvPr id="4" name="Footer Placeholder 3">
            <a:extLst>
              <a:ext uri="{FF2B5EF4-FFF2-40B4-BE49-F238E27FC236}">
                <a16:creationId xmlns:a16="http://schemas.microsoft.com/office/drawing/2014/main" id="{D563188E-D235-4A3B-823C-E0E10F336CC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latin typeface="Tw Cen MT" panose="020B0602020104020603" pitchFamily="34" charset="0"/>
            </a:endParaRPr>
          </a:p>
        </p:txBody>
      </p:sp>
      <p:sp>
        <p:nvSpPr>
          <p:cNvPr id="5" name="Slide Number Placeholder 4">
            <a:extLst>
              <a:ext uri="{FF2B5EF4-FFF2-40B4-BE49-F238E27FC236}">
                <a16:creationId xmlns:a16="http://schemas.microsoft.com/office/drawing/2014/main" id="{04D3A68C-A1CC-4704-8503-01E13B0AED6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1BB1589-0F8A-400D-AEF4-57688446A2F5}" type="slidenum">
              <a:rPr lang="en-US" smtClean="0">
                <a:latin typeface="Tw Cen MT" panose="020B0602020104020603" pitchFamily="34" charset="0"/>
              </a:rPr>
              <a:t>‹#›</a:t>
            </a:fld>
            <a:endParaRPr lang="en-US" dirty="0">
              <a:latin typeface="Tw Cen MT" panose="020B0602020104020603" pitchFamily="34" charset="0"/>
            </a:endParaRPr>
          </a:p>
        </p:txBody>
      </p:sp>
    </p:spTree>
    <p:extLst>
      <p:ext uri="{BB962C8B-B14F-4D97-AF65-F5344CB8AC3E}">
        <p14:creationId xmlns:p14="http://schemas.microsoft.com/office/powerpoint/2010/main" val="28219105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Tw Cen MT" panose="020B0602020104020603" pitchFamily="34" charset="0"/>
              </a:defRPr>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Tw Cen MT" panose="020B0602020104020603" pitchFamily="34" charset="0"/>
              </a:defRPr>
            </a:lvl1pPr>
          </a:lstStyle>
          <a:p>
            <a:fld id="{AF4A386A-BFE4-4655-9801-CBB04655F27A}" type="datetimeFigureOut">
              <a:rPr lang="en-US" noProof="0" smtClean="0"/>
              <a:pPr/>
              <a:t>11/22/2024</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Tw Cen MT" panose="020B0602020104020603" pitchFamily="34" charset="0"/>
              </a:defRPr>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Tw Cen MT" panose="020B0602020104020603" pitchFamily="34" charset="0"/>
              </a:defRPr>
            </a:lvl1pPr>
          </a:lstStyle>
          <a:p>
            <a:fld id="{DAE5FABD-26C8-4F74-B1E3-45BC91BC9D7B}" type="slidenum">
              <a:rPr lang="en-US" noProof="0" smtClean="0"/>
              <a:pPr/>
              <a:t>‹#›</a:t>
            </a:fld>
            <a:endParaRPr lang="en-US" noProof="0" dirty="0"/>
          </a:p>
        </p:txBody>
      </p:sp>
    </p:spTree>
    <p:extLst>
      <p:ext uri="{BB962C8B-B14F-4D97-AF65-F5344CB8AC3E}">
        <p14:creationId xmlns:p14="http://schemas.microsoft.com/office/powerpoint/2010/main" val="25077535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Tw Cen MT" panose="020B0602020104020603" pitchFamily="34" charset="0"/>
        <a:ea typeface="+mn-ea"/>
        <a:cs typeface="+mn-cs"/>
      </a:defRPr>
    </a:lvl1pPr>
    <a:lvl2pPr marL="457200" algn="l" defTabSz="914400" rtl="0" eaLnBrk="1" latinLnBrk="0" hangingPunct="1">
      <a:defRPr sz="1200" kern="1200">
        <a:solidFill>
          <a:schemeClr val="tx1"/>
        </a:solidFill>
        <a:latin typeface="Tw Cen MT" panose="020B0602020104020603" pitchFamily="34" charset="0"/>
        <a:ea typeface="+mn-ea"/>
        <a:cs typeface="+mn-cs"/>
      </a:defRPr>
    </a:lvl2pPr>
    <a:lvl3pPr marL="914400" algn="l" defTabSz="914400" rtl="0" eaLnBrk="1" latinLnBrk="0" hangingPunct="1">
      <a:defRPr sz="1200" kern="1200">
        <a:solidFill>
          <a:schemeClr val="tx1"/>
        </a:solidFill>
        <a:latin typeface="Tw Cen MT" panose="020B0602020104020603" pitchFamily="34" charset="0"/>
        <a:ea typeface="+mn-ea"/>
        <a:cs typeface="+mn-cs"/>
      </a:defRPr>
    </a:lvl3pPr>
    <a:lvl4pPr marL="1371600" algn="l" defTabSz="914400" rtl="0" eaLnBrk="1" latinLnBrk="0" hangingPunct="1">
      <a:defRPr sz="1200" kern="1200">
        <a:solidFill>
          <a:schemeClr val="tx1"/>
        </a:solidFill>
        <a:latin typeface="Tw Cen MT" panose="020B0602020104020603" pitchFamily="34" charset="0"/>
        <a:ea typeface="+mn-ea"/>
        <a:cs typeface="+mn-cs"/>
      </a:defRPr>
    </a:lvl4pPr>
    <a:lvl5pPr marL="1828800" algn="l" defTabSz="914400" rtl="0" eaLnBrk="1" latinLnBrk="0" hangingPunct="1">
      <a:defRPr sz="1200" kern="1200">
        <a:solidFill>
          <a:schemeClr val="tx1"/>
        </a:solidFill>
        <a:latin typeface="Tw Cen MT" panose="020B0602020104020603"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1</a:t>
            </a:fld>
            <a:endParaRPr lang="en-US" noProof="0" dirty="0"/>
          </a:p>
        </p:txBody>
      </p:sp>
    </p:spTree>
    <p:extLst>
      <p:ext uri="{BB962C8B-B14F-4D97-AF65-F5344CB8AC3E}">
        <p14:creationId xmlns:p14="http://schemas.microsoft.com/office/powerpoint/2010/main" val="31479871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2</a:t>
            </a:fld>
            <a:endParaRPr lang="en-US" noProof="0" dirty="0"/>
          </a:p>
        </p:txBody>
      </p:sp>
    </p:spTree>
    <p:extLst>
      <p:ext uri="{BB962C8B-B14F-4D97-AF65-F5344CB8AC3E}">
        <p14:creationId xmlns:p14="http://schemas.microsoft.com/office/powerpoint/2010/main" val="7449107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F312A4-66E3-3A71-9534-2F1D90CF220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25973D-8CE4-97F7-553E-6F69F3C308C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8C2A6F5-7E91-566C-52AF-790C2E2ACE0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4A09D33-D39B-7F08-7718-27874152AB02}"/>
              </a:ext>
            </a:extLst>
          </p:cNvPr>
          <p:cNvSpPr>
            <a:spLocks noGrp="1"/>
          </p:cNvSpPr>
          <p:nvPr>
            <p:ph type="sldNum" sz="quarter" idx="5"/>
          </p:nvPr>
        </p:nvSpPr>
        <p:spPr/>
        <p:txBody>
          <a:bodyPr/>
          <a:lstStyle/>
          <a:p>
            <a:fld id="{DAE5FABD-26C8-4F74-B1E3-45BC91BC9D7B}" type="slidenum">
              <a:rPr lang="en-US" noProof="0" smtClean="0"/>
              <a:pPr/>
              <a:t>3</a:t>
            </a:fld>
            <a:endParaRPr lang="en-US" noProof="0" dirty="0"/>
          </a:p>
        </p:txBody>
      </p:sp>
    </p:spTree>
    <p:extLst>
      <p:ext uri="{BB962C8B-B14F-4D97-AF65-F5344CB8AC3E}">
        <p14:creationId xmlns:p14="http://schemas.microsoft.com/office/powerpoint/2010/main" val="4927400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4</a:t>
            </a:fld>
            <a:endParaRPr lang="en-US" noProof="0" dirty="0"/>
          </a:p>
        </p:txBody>
      </p:sp>
    </p:spTree>
    <p:extLst>
      <p:ext uri="{BB962C8B-B14F-4D97-AF65-F5344CB8AC3E}">
        <p14:creationId xmlns:p14="http://schemas.microsoft.com/office/powerpoint/2010/main" val="35247467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5</a:t>
            </a:fld>
            <a:endParaRPr lang="en-US" noProof="0" dirty="0"/>
          </a:p>
        </p:txBody>
      </p:sp>
    </p:spTree>
    <p:extLst>
      <p:ext uri="{BB962C8B-B14F-4D97-AF65-F5344CB8AC3E}">
        <p14:creationId xmlns:p14="http://schemas.microsoft.com/office/powerpoint/2010/main" val="19352942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268BB7-C938-4415-A79E-4B0DF77121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8C079A-B41B-E137-79E2-558397B0F16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F363D7-0102-2BEE-A2B8-7B8058DCF59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4B890B7-8E22-B511-2FB4-700DCD0AF685}"/>
              </a:ext>
            </a:extLst>
          </p:cNvPr>
          <p:cNvSpPr>
            <a:spLocks noGrp="1"/>
          </p:cNvSpPr>
          <p:nvPr>
            <p:ph type="sldNum" sz="quarter" idx="5"/>
          </p:nvPr>
        </p:nvSpPr>
        <p:spPr/>
        <p:txBody>
          <a:bodyPr/>
          <a:lstStyle/>
          <a:p>
            <a:fld id="{DAE5FABD-26C8-4F74-B1E3-45BC91BC9D7B}" type="slidenum">
              <a:rPr lang="en-US" noProof="0" smtClean="0"/>
              <a:pPr/>
              <a:t>6</a:t>
            </a:fld>
            <a:endParaRPr lang="en-US" noProof="0" dirty="0"/>
          </a:p>
        </p:txBody>
      </p:sp>
    </p:spTree>
    <p:extLst>
      <p:ext uri="{BB962C8B-B14F-4D97-AF65-F5344CB8AC3E}">
        <p14:creationId xmlns:p14="http://schemas.microsoft.com/office/powerpoint/2010/main" val="21682490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3EE661-13BB-068D-CACA-36A270F86F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0D67B16-C2FE-8AAE-3056-4E813C022F9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B55702A-F8F8-6CCA-930E-4ECCB2ADA39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64D03FD-8484-7906-B32C-BD6DFC8476D6}"/>
              </a:ext>
            </a:extLst>
          </p:cNvPr>
          <p:cNvSpPr>
            <a:spLocks noGrp="1"/>
          </p:cNvSpPr>
          <p:nvPr>
            <p:ph type="sldNum" sz="quarter" idx="5"/>
          </p:nvPr>
        </p:nvSpPr>
        <p:spPr/>
        <p:txBody>
          <a:bodyPr/>
          <a:lstStyle/>
          <a:p>
            <a:fld id="{DAE5FABD-26C8-4F74-B1E3-45BC91BC9D7B}" type="slidenum">
              <a:rPr lang="en-US" noProof="0" smtClean="0"/>
              <a:pPr/>
              <a:t>7</a:t>
            </a:fld>
            <a:endParaRPr lang="en-US" noProof="0" dirty="0"/>
          </a:p>
        </p:txBody>
      </p:sp>
    </p:spTree>
    <p:extLst>
      <p:ext uri="{BB962C8B-B14F-4D97-AF65-F5344CB8AC3E}">
        <p14:creationId xmlns:p14="http://schemas.microsoft.com/office/powerpoint/2010/main" val="7118280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A92A12-1079-2B50-5F86-C396EC0629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74F548-E5F8-C5D9-400E-56E384203C4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24E1E3-A299-1A8F-D303-E405B87A9B6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A512F85-E740-B6ED-7192-69EE0550899B}"/>
              </a:ext>
            </a:extLst>
          </p:cNvPr>
          <p:cNvSpPr>
            <a:spLocks noGrp="1"/>
          </p:cNvSpPr>
          <p:nvPr>
            <p:ph type="sldNum" sz="quarter" idx="5"/>
          </p:nvPr>
        </p:nvSpPr>
        <p:spPr/>
        <p:txBody>
          <a:bodyPr/>
          <a:lstStyle/>
          <a:p>
            <a:fld id="{DAE5FABD-26C8-4F74-B1E3-45BC91BC9D7B}" type="slidenum">
              <a:rPr lang="en-US" noProof="0" smtClean="0"/>
              <a:pPr/>
              <a:t>8</a:t>
            </a:fld>
            <a:endParaRPr lang="en-US" noProof="0" dirty="0"/>
          </a:p>
        </p:txBody>
      </p:sp>
    </p:spTree>
    <p:extLst>
      <p:ext uri="{BB962C8B-B14F-4D97-AF65-F5344CB8AC3E}">
        <p14:creationId xmlns:p14="http://schemas.microsoft.com/office/powerpoint/2010/main" val="27274011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F8938E-1FC7-2957-D4BE-49FF01E4D7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BEFBF4A-B983-2375-7F79-E6694312C78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D5C883E-0AF6-001C-63AD-5919B97BC71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2780B79-9A8D-0E84-F9D6-F86B814CA35B}"/>
              </a:ext>
            </a:extLst>
          </p:cNvPr>
          <p:cNvSpPr>
            <a:spLocks noGrp="1"/>
          </p:cNvSpPr>
          <p:nvPr>
            <p:ph type="sldNum" sz="quarter" idx="5"/>
          </p:nvPr>
        </p:nvSpPr>
        <p:spPr/>
        <p:txBody>
          <a:bodyPr/>
          <a:lstStyle/>
          <a:p>
            <a:fld id="{DAE5FABD-26C8-4F74-B1E3-45BC91BC9D7B}" type="slidenum">
              <a:rPr lang="en-US" noProof="0" smtClean="0"/>
              <a:pPr/>
              <a:t>9</a:t>
            </a:fld>
            <a:endParaRPr lang="en-US" noProof="0" dirty="0"/>
          </a:p>
        </p:txBody>
      </p:sp>
    </p:spTree>
    <p:extLst>
      <p:ext uri="{BB962C8B-B14F-4D97-AF65-F5344CB8AC3E}">
        <p14:creationId xmlns:p14="http://schemas.microsoft.com/office/powerpoint/2010/main" val="32050004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_DeepYellow">
    <p:bg>
      <p:bgPr>
        <a:solidFill>
          <a:schemeClr val="bg1">
            <a:lumMod val="95000"/>
          </a:schemeClr>
        </a:solidFill>
        <a:effectLst/>
      </p:bgPr>
    </p:bg>
    <p:spTree>
      <p:nvGrpSpPr>
        <p:cNvPr id="1" name=""/>
        <p:cNvGrpSpPr/>
        <p:nvPr/>
      </p:nvGrpSpPr>
      <p:grpSpPr>
        <a:xfrm>
          <a:off x="0" y="0"/>
          <a:ext cx="0" cy="0"/>
          <a:chOff x="0" y="0"/>
          <a:chExt cx="0" cy="0"/>
        </a:xfrm>
      </p:grpSpPr>
      <p:sp>
        <p:nvSpPr>
          <p:cNvPr id="53" name="Text Placeholder 52">
            <a:extLst>
              <a:ext uri="{FF2B5EF4-FFF2-40B4-BE49-F238E27FC236}">
                <a16:creationId xmlns:a16="http://schemas.microsoft.com/office/drawing/2014/main" id="{4016877F-9863-4CBC-B4AF-D4764DBA673B}"/>
              </a:ext>
              <a:ext uri="{C183D7F6-B498-43B3-948B-1728B52AA6E4}">
                <adec:decorative xmlns:adec="http://schemas.microsoft.com/office/drawing/2017/decorative" val="1"/>
              </a:ext>
            </a:extLst>
          </p:cNvPr>
          <p:cNvSpPr>
            <a:spLocks noGrp="1"/>
          </p:cNvSpPr>
          <p:nvPr>
            <p:ph type="body" sz="quarter" idx="14" hasCustomPrompt="1"/>
          </p:nvPr>
        </p:nvSpPr>
        <p:spPr>
          <a:xfrm>
            <a:off x="1181099" y="457200"/>
            <a:ext cx="8128343" cy="6248400"/>
          </a:xfrm>
          <a:custGeom>
            <a:avLst/>
            <a:gdLst>
              <a:gd name="connsiteX0" fmla="*/ 0 w 8128343"/>
              <a:gd name="connsiteY0" fmla="*/ 0 h 6248400"/>
              <a:gd name="connsiteX1" fmla="*/ 8128343 w 8128343"/>
              <a:gd name="connsiteY1" fmla="*/ 0 h 6248400"/>
              <a:gd name="connsiteX2" fmla="*/ 8128343 w 8128343"/>
              <a:gd name="connsiteY2" fmla="*/ 3258609 h 6248400"/>
              <a:gd name="connsiteX3" fmla="*/ 5858354 w 8128343"/>
              <a:gd name="connsiteY3" fmla="*/ 6248400 h 6248400"/>
              <a:gd name="connsiteX4" fmla="*/ 0 w 8128343"/>
              <a:gd name="connsiteY4" fmla="*/ 6248400 h 6248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28343" h="6248400">
                <a:moveTo>
                  <a:pt x="0" y="0"/>
                </a:moveTo>
                <a:lnTo>
                  <a:pt x="8128343" y="0"/>
                </a:lnTo>
                <a:lnTo>
                  <a:pt x="8128343" y="3258609"/>
                </a:lnTo>
                <a:lnTo>
                  <a:pt x="5858354" y="6248400"/>
                </a:lnTo>
                <a:lnTo>
                  <a:pt x="0" y="62484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buNone/>
              <a:defRPr lang="en-GB" sz="1800" dirty="0">
                <a:solidFill>
                  <a:schemeClr val="lt1">
                    <a:alpha val="0"/>
                  </a:schemeClr>
                </a:solidFill>
              </a:defRPr>
            </a:lvl1pPr>
          </a:lstStyle>
          <a:p>
            <a:pPr marL="0" lvl="0" algn="ctr"/>
            <a:r>
              <a:rPr lang="en-US" noProof="0"/>
              <a:t>I</a:t>
            </a:r>
          </a:p>
        </p:txBody>
      </p:sp>
      <p:sp>
        <p:nvSpPr>
          <p:cNvPr id="48" name="Freeform: Shape 47">
            <a:extLst>
              <a:ext uri="{FF2B5EF4-FFF2-40B4-BE49-F238E27FC236}">
                <a16:creationId xmlns:a16="http://schemas.microsoft.com/office/drawing/2014/main" id="{9070D0C4-1F90-4B84-B84E-8285FA0A01B0}"/>
              </a:ext>
            </a:extLst>
          </p:cNvPr>
          <p:cNvSpPr/>
          <p:nvPr userDrawn="1"/>
        </p:nvSpPr>
        <p:spPr>
          <a:xfrm rot="2232448">
            <a:off x="9455741" y="-926244"/>
            <a:ext cx="131438" cy="8710488"/>
          </a:xfrm>
          <a:custGeom>
            <a:avLst/>
            <a:gdLst>
              <a:gd name="connsiteX0" fmla="*/ 0 w 131438"/>
              <a:gd name="connsiteY0" fmla="*/ 99793 h 8710488"/>
              <a:gd name="connsiteX1" fmla="*/ 131438 w 131438"/>
              <a:gd name="connsiteY1" fmla="*/ 0 h 8710488"/>
              <a:gd name="connsiteX2" fmla="*/ 131438 w 131438"/>
              <a:gd name="connsiteY2" fmla="*/ 8610694 h 8710488"/>
              <a:gd name="connsiteX3" fmla="*/ 0 w 131438"/>
              <a:gd name="connsiteY3" fmla="*/ 8710488 h 8710488"/>
            </a:gdLst>
            <a:ahLst/>
            <a:cxnLst>
              <a:cxn ang="0">
                <a:pos x="connsiteX0" y="connsiteY0"/>
              </a:cxn>
              <a:cxn ang="0">
                <a:pos x="connsiteX1" y="connsiteY1"/>
              </a:cxn>
              <a:cxn ang="0">
                <a:pos x="connsiteX2" y="connsiteY2"/>
              </a:cxn>
              <a:cxn ang="0">
                <a:pos x="connsiteX3" y="connsiteY3"/>
              </a:cxn>
            </a:cxnLst>
            <a:rect l="l" t="t" r="r" b="b"/>
            <a:pathLst>
              <a:path w="131438" h="8710488">
                <a:moveTo>
                  <a:pt x="0" y="99793"/>
                </a:moveTo>
                <a:lnTo>
                  <a:pt x="131438" y="0"/>
                </a:lnTo>
                <a:lnTo>
                  <a:pt x="131438" y="8610694"/>
                </a:lnTo>
                <a:lnTo>
                  <a:pt x="0" y="8710488"/>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9" name="Freeform: Shape 48">
            <a:extLst>
              <a:ext uri="{FF2B5EF4-FFF2-40B4-BE49-F238E27FC236}">
                <a16:creationId xmlns:a16="http://schemas.microsoft.com/office/drawing/2014/main" id="{B8546525-A0E6-4238-93BC-5D43C93A450D}"/>
              </a:ext>
              <a:ext uri="{C183D7F6-B498-43B3-948B-1728B52AA6E4}">
                <adec:decorative xmlns:adec="http://schemas.microsoft.com/office/drawing/2017/decorative" val="1"/>
              </a:ext>
            </a:extLst>
          </p:cNvPr>
          <p:cNvSpPr/>
          <p:nvPr userDrawn="1"/>
        </p:nvSpPr>
        <p:spPr>
          <a:xfrm rot="2232448">
            <a:off x="9332817" y="-941780"/>
            <a:ext cx="172357" cy="8741560"/>
          </a:xfrm>
          <a:custGeom>
            <a:avLst/>
            <a:gdLst>
              <a:gd name="connsiteX0" fmla="*/ 172357 w 172357"/>
              <a:gd name="connsiteY0" fmla="*/ 0 h 8741560"/>
              <a:gd name="connsiteX1" fmla="*/ 172357 w 172357"/>
              <a:gd name="connsiteY1" fmla="*/ 8610698 h 8741560"/>
              <a:gd name="connsiteX2" fmla="*/ 0 w 172357"/>
              <a:gd name="connsiteY2" fmla="*/ 8741560 h 8741560"/>
              <a:gd name="connsiteX3" fmla="*/ 0 w 172357"/>
              <a:gd name="connsiteY3" fmla="*/ 130862 h 8741560"/>
            </a:gdLst>
            <a:ahLst/>
            <a:cxnLst>
              <a:cxn ang="0">
                <a:pos x="connsiteX0" y="connsiteY0"/>
              </a:cxn>
              <a:cxn ang="0">
                <a:pos x="connsiteX1" y="connsiteY1"/>
              </a:cxn>
              <a:cxn ang="0">
                <a:pos x="connsiteX2" y="connsiteY2"/>
              </a:cxn>
              <a:cxn ang="0">
                <a:pos x="connsiteX3" y="connsiteY3"/>
              </a:cxn>
            </a:cxnLst>
            <a:rect l="l" t="t" r="r" b="b"/>
            <a:pathLst>
              <a:path w="172357" h="8741560">
                <a:moveTo>
                  <a:pt x="172357" y="0"/>
                </a:moveTo>
                <a:lnTo>
                  <a:pt x="172357" y="8610698"/>
                </a:lnTo>
                <a:lnTo>
                  <a:pt x="0" y="8741560"/>
                </a:lnTo>
                <a:lnTo>
                  <a:pt x="0" y="13086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en-US" noProof="0"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990599" y="304800"/>
            <a:ext cx="8128343" cy="6248400"/>
          </a:xfrm>
          <a:solidFill>
            <a:schemeClr val="bg1"/>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noProof="0"/>
              <a:t>I</a:t>
            </a:r>
          </a:p>
        </p:txBody>
      </p:sp>
      <p:sp>
        <p:nvSpPr>
          <p:cNvPr id="2" name="Title 1"/>
          <p:cNvSpPr>
            <a:spLocks noGrp="1"/>
          </p:cNvSpPr>
          <p:nvPr>
            <p:ph type="ctrTitle"/>
          </p:nvPr>
        </p:nvSpPr>
        <p:spPr>
          <a:xfrm>
            <a:off x="1378135" y="1219199"/>
            <a:ext cx="7232465" cy="2732439"/>
          </a:xfrm>
        </p:spPr>
        <p:txBody>
          <a:bodyPr anchor="t">
            <a:normAutofit/>
          </a:bodyPr>
          <a:lstStyle>
            <a:lvl1pPr algn="l">
              <a:defRPr lang="en-US" sz="5000" kern="1200" cap="all" spc="100" baseline="0" dirty="0">
                <a:solidFill>
                  <a:srgbClr val="2C2E52"/>
                </a:solidFill>
                <a:latin typeface="+mj-lt"/>
                <a:ea typeface="+mj-ea"/>
                <a:cs typeface="+mj-cs"/>
              </a:defRPr>
            </a:lvl1pPr>
          </a:lstStyle>
          <a:p>
            <a:r>
              <a:rPr lang="en-US" noProof="0"/>
              <a:t>Click to edit Master title style</a:t>
            </a:r>
          </a:p>
        </p:txBody>
      </p:sp>
      <p:sp>
        <p:nvSpPr>
          <p:cNvPr id="3" name="Subtitle 2"/>
          <p:cNvSpPr>
            <a:spLocks noGrp="1"/>
          </p:cNvSpPr>
          <p:nvPr>
            <p:ph type="subTitle" idx="1"/>
          </p:nvPr>
        </p:nvSpPr>
        <p:spPr>
          <a:xfrm>
            <a:off x="1378134" y="4069079"/>
            <a:ext cx="5022666" cy="1463040"/>
          </a:xfrm>
        </p:spPr>
        <p:txBody>
          <a:bodyPr lIns="91440" rIns="91440" anchor="t">
            <a:normAutofit/>
          </a:bodyPr>
          <a:lstStyle>
            <a:lvl1pPr marL="0" indent="0" algn="l">
              <a:lnSpc>
                <a:spcPct val="100000"/>
              </a:lnSpc>
              <a:spcBef>
                <a:spcPts val="0"/>
              </a:spcBef>
              <a:buNone/>
              <a:defRPr lang="en-US" sz="2000" kern="1200" dirty="0">
                <a:solidFill>
                  <a:schemeClr val="tx1"/>
                </a:solidFill>
                <a:latin typeface="+mn-lt"/>
                <a:ea typeface="+mn-ea"/>
                <a:cs typeface="+mn-cs"/>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noProof="0"/>
              <a:t>Click to edit Master subtitle style</a:t>
            </a:r>
          </a:p>
        </p:txBody>
      </p:sp>
      <p:sp>
        <p:nvSpPr>
          <p:cNvPr id="33" name="Rectangle 32">
            <a:extLst>
              <a:ext uri="{FF2B5EF4-FFF2-40B4-BE49-F238E27FC236}">
                <a16:creationId xmlns:a16="http://schemas.microsoft.com/office/drawing/2014/main" id="{E905A207-2310-4F94-86E5-13B4CCC359EC}"/>
              </a:ext>
              <a:ext uri="{C183D7F6-B498-43B3-948B-1728B52AA6E4}">
                <adec:decorative xmlns:adec="http://schemas.microsoft.com/office/drawing/2017/decorative" val="1"/>
              </a:ext>
            </a:extLst>
          </p:cNvPr>
          <p:cNvSpPr/>
          <p:nvPr userDrawn="1"/>
        </p:nvSpPr>
        <p:spPr>
          <a:xfrm rot="5400000" flipV="1">
            <a:off x="1562101" y="-114299"/>
            <a:ext cx="304797" cy="533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en-US" noProof="0" dirty="0"/>
          </a:p>
        </p:txBody>
      </p:sp>
      <p:sp>
        <p:nvSpPr>
          <p:cNvPr id="19" name="Picture Placeholder 18">
            <a:extLst>
              <a:ext uri="{FF2B5EF4-FFF2-40B4-BE49-F238E27FC236}">
                <a16:creationId xmlns:a16="http://schemas.microsoft.com/office/drawing/2014/main" id="{018BFA80-A3BB-4316-BD6E-3E5F6B4D89CF}"/>
              </a:ext>
              <a:ext uri="{C183D7F6-B498-43B3-948B-1728B52AA6E4}">
                <adec:decorative xmlns:adec="http://schemas.microsoft.com/office/drawing/2017/decorative" val="1"/>
              </a:ext>
            </a:extLst>
          </p:cNvPr>
          <p:cNvSpPr>
            <a:spLocks noGrp="1"/>
          </p:cNvSpPr>
          <p:nvPr>
            <p:ph type="pic" sz="quarter" idx="11" hasCustomPrompt="1"/>
          </p:nvPr>
        </p:nvSpPr>
        <p:spPr>
          <a:xfrm>
            <a:off x="7013448" y="34960"/>
            <a:ext cx="5178552" cy="6823040"/>
          </a:xfrm>
          <a:custGeom>
            <a:avLst/>
            <a:gdLst>
              <a:gd name="connsiteX0" fmla="*/ 5178552 w 5178552"/>
              <a:gd name="connsiteY0" fmla="*/ 0 h 6823040"/>
              <a:gd name="connsiteX1" fmla="*/ 5178552 w 5178552"/>
              <a:gd name="connsiteY1" fmla="*/ 6823040 h 6823040"/>
              <a:gd name="connsiteX2" fmla="*/ 1752601 w 5178552"/>
              <a:gd name="connsiteY2" fmla="*/ 6823040 h 6823040"/>
              <a:gd name="connsiteX3" fmla="*/ 0 w 5178552"/>
              <a:gd name="connsiteY3" fmla="*/ 6823040 h 6823040"/>
            </a:gdLst>
            <a:ahLst/>
            <a:cxnLst>
              <a:cxn ang="0">
                <a:pos x="connsiteX0" y="connsiteY0"/>
              </a:cxn>
              <a:cxn ang="0">
                <a:pos x="connsiteX1" y="connsiteY1"/>
              </a:cxn>
              <a:cxn ang="0">
                <a:pos x="connsiteX2" y="connsiteY2"/>
              </a:cxn>
              <a:cxn ang="0">
                <a:pos x="connsiteX3" y="connsiteY3"/>
              </a:cxn>
            </a:cxnLst>
            <a:rect l="l" t="t" r="r" b="b"/>
            <a:pathLst>
              <a:path w="5178552" h="6823040">
                <a:moveTo>
                  <a:pt x="5178552" y="0"/>
                </a:moveTo>
                <a:lnTo>
                  <a:pt x="5178552" y="6823040"/>
                </a:lnTo>
                <a:lnTo>
                  <a:pt x="1752601" y="6823040"/>
                </a:lnTo>
                <a:lnTo>
                  <a:pt x="0" y="6823040"/>
                </a:lnTo>
                <a:close/>
              </a:path>
            </a:pathLst>
          </a:custGeom>
          <a:solidFill>
            <a:schemeClr val="bg1"/>
          </a:solidFill>
        </p:spPr>
        <p:txBody>
          <a:bodyPr wrap="square" anchor="ctr">
            <a:noAutofit/>
          </a:bodyPr>
          <a:lstStyle>
            <a:lvl1pPr marL="0" indent="0" algn="ctr">
              <a:buNone/>
              <a:defRPr/>
            </a:lvl1pPr>
          </a:lstStyle>
          <a:p>
            <a:r>
              <a:rPr lang="en-US" noProof="0" dirty="0"/>
              <a:t>Insert Image</a:t>
            </a:r>
          </a:p>
        </p:txBody>
      </p:sp>
    </p:spTree>
    <p:extLst>
      <p:ext uri="{BB962C8B-B14F-4D97-AF65-F5344CB8AC3E}">
        <p14:creationId xmlns:p14="http://schemas.microsoft.com/office/powerpoint/2010/main" val="26254041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0" y="2667000"/>
            <a:ext cx="10288693" cy="3660648"/>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Picture Placeholder 9">
            <a:extLst>
              <a:ext uri="{FF2B5EF4-FFF2-40B4-BE49-F238E27FC236}">
                <a16:creationId xmlns:a16="http://schemas.microsoft.com/office/drawing/2014/main" id="{B1F422E5-0916-42D9-AC79-50E4FC133F3D}"/>
              </a:ext>
              <a:ext uri="{C183D7F6-B498-43B3-948B-1728B52AA6E4}">
                <adec:decorative xmlns:adec="http://schemas.microsoft.com/office/drawing/2017/decorative" val="1"/>
              </a:ext>
            </a:extLst>
          </p:cNvPr>
          <p:cNvSpPr>
            <a:spLocks noGrp="1"/>
          </p:cNvSpPr>
          <p:nvPr>
            <p:ph type="pic" sz="quarter" idx="15" hasCustomPrompt="1"/>
          </p:nvPr>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bg1"/>
          </a:solidFill>
          <a:effectLst>
            <a:outerShdw blurRad="50800" dist="38100" dir="5400000" algn="t" rotWithShape="0">
              <a:prstClr val="black">
                <a:alpha val="40000"/>
              </a:prstClr>
            </a:outerShdw>
          </a:effectLst>
        </p:spPr>
        <p:txBody>
          <a:bodyPr wrap="square" anchor="ctr">
            <a:noAutofit/>
          </a:bodyPr>
          <a:lstStyle>
            <a:lvl1pPr marL="0" indent="0" algn="ctr">
              <a:buNone/>
              <a:defRPr sz="1600">
                <a:solidFill>
                  <a:schemeClr val="bg1">
                    <a:lumMod val="75000"/>
                  </a:schemeClr>
                </a:solidFill>
              </a:defRPr>
            </a:lvl1pPr>
          </a:lstStyle>
          <a:p>
            <a:r>
              <a:rPr lang="en-US" noProof="0" dirty="0"/>
              <a:t>Insert Image</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1676400"/>
            <a:ext cx="10837333" cy="424732"/>
          </a:xfrm>
          <a:noFill/>
        </p:spPr>
        <p:txBody>
          <a:bodyPr wrap="square" lIns="91440" rIns="91440">
            <a:spAutoFit/>
          </a:bodyPr>
          <a:lstStyle>
            <a:lvl1pPr marL="0" indent="0">
              <a:buNone/>
              <a:defRPr sz="2400" b="0">
                <a:solidFill>
                  <a:schemeClr val="tx2"/>
                </a:solidFill>
              </a:defRPr>
            </a:lvl1pPr>
          </a:lstStyle>
          <a:p>
            <a:pPr lvl="0"/>
            <a:r>
              <a:rPr lang="en-US" noProof="0"/>
              <a:t>Add additional text </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3215529186"/>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ONLY_Blu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695425977"/>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ONLY_sea gree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accent5"/>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3714886579"/>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_Orang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814971853"/>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ONLY_Pink">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accent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832375406"/>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_Light Blu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accent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2117665835"/>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ONLY_Grey">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bg2">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3853620884"/>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ONLY_Blue_Triangle patch 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605BCA9F-FC20-461D-9118-7EC2AC28D050}"/>
              </a:ext>
              <a:ext uri="{C183D7F6-B498-43B3-948B-1728B52AA6E4}">
                <adec:decorative xmlns:adec="http://schemas.microsoft.com/office/drawing/2017/decorative" val="1"/>
              </a:ext>
            </a:extLst>
          </p:cNvPr>
          <p:cNvSpPr/>
          <p:nvPr userDrawn="1"/>
        </p:nvSpPr>
        <p:spPr>
          <a:xfrm>
            <a:off x="3175958" y="0"/>
            <a:ext cx="9016043" cy="6858000"/>
          </a:xfrm>
          <a:custGeom>
            <a:avLst/>
            <a:gdLst>
              <a:gd name="connsiteX0" fmla="*/ 5153328 w 9016043"/>
              <a:gd name="connsiteY0" fmla="*/ 0 h 6858000"/>
              <a:gd name="connsiteX1" fmla="*/ 9016043 w 9016043"/>
              <a:gd name="connsiteY1" fmla="*/ 0 h 6858000"/>
              <a:gd name="connsiteX2" fmla="*/ 9016043 w 9016043"/>
              <a:gd name="connsiteY2" fmla="*/ 6858000 h 6858000"/>
              <a:gd name="connsiteX3" fmla="*/ 0 w 9016043"/>
              <a:gd name="connsiteY3" fmla="*/ 6858000 h 6858000"/>
              <a:gd name="connsiteX4" fmla="*/ 5153328 w 9016043"/>
              <a:gd name="connsiteY4" fmla="*/ 68183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016043" h="6858000">
                <a:moveTo>
                  <a:pt x="5153328" y="0"/>
                </a:moveTo>
                <a:lnTo>
                  <a:pt x="9016043" y="0"/>
                </a:lnTo>
                <a:lnTo>
                  <a:pt x="9016043" y="6858000"/>
                </a:lnTo>
                <a:lnTo>
                  <a:pt x="0" y="6858000"/>
                </a:lnTo>
                <a:lnTo>
                  <a:pt x="5153328" y="68183"/>
                </a:lnTo>
                <a:close/>
              </a:path>
            </a:pathLst>
          </a:custGeom>
          <a:solidFill>
            <a:srgbClr val="EE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noProof="0" dirty="0"/>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704092513"/>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Subtitle Content and Imag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1" y="2667000"/>
            <a:ext cx="5775960" cy="3660648"/>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Picture Placeholder 9">
            <a:extLst>
              <a:ext uri="{FF2B5EF4-FFF2-40B4-BE49-F238E27FC236}">
                <a16:creationId xmlns:a16="http://schemas.microsoft.com/office/drawing/2014/main" id="{B1F422E5-0916-42D9-AC79-50E4FC133F3D}"/>
              </a:ext>
              <a:ext uri="{C183D7F6-B498-43B3-948B-1728B52AA6E4}">
                <adec:decorative xmlns:adec="http://schemas.microsoft.com/office/drawing/2017/decorative" val="1"/>
              </a:ext>
            </a:extLst>
          </p:cNvPr>
          <p:cNvSpPr>
            <a:spLocks noGrp="1"/>
          </p:cNvSpPr>
          <p:nvPr>
            <p:ph type="pic" sz="quarter" idx="15" hasCustomPrompt="1"/>
          </p:nvPr>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bg1"/>
          </a:solidFill>
          <a:effectLst>
            <a:outerShdw blurRad="50800" dist="38100" dir="5400000" algn="t" rotWithShape="0">
              <a:prstClr val="black">
                <a:alpha val="40000"/>
              </a:prstClr>
            </a:outerShdw>
          </a:effectLst>
        </p:spPr>
        <p:txBody>
          <a:bodyPr wrap="square" anchor="ctr">
            <a:noAutofit/>
          </a:bodyPr>
          <a:lstStyle>
            <a:lvl1pPr marL="0" indent="0" algn="ctr">
              <a:buNone/>
              <a:defRPr sz="1600">
                <a:solidFill>
                  <a:schemeClr val="bg1">
                    <a:lumMod val="75000"/>
                  </a:schemeClr>
                </a:solidFill>
              </a:defRPr>
            </a:lvl1pPr>
          </a:lstStyle>
          <a:p>
            <a:r>
              <a:rPr lang="en-US" noProof="0" dirty="0"/>
              <a:t>Insert Image</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1676400"/>
            <a:ext cx="10837333" cy="424732"/>
          </a:xfrm>
          <a:noFill/>
        </p:spPr>
        <p:txBody>
          <a:bodyPr wrap="square" lIns="91440" rIns="91440">
            <a:spAutoFit/>
          </a:bodyPr>
          <a:lstStyle>
            <a:lvl1pPr marL="0" indent="0">
              <a:buNone/>
              <a:defRPr sz="2400" b="0">
                <a:solidFill>
                  <a:schemeClr val="tx2"/>
                </a:solidFill>
              </a:defRPr>
            </a:lvl1pPr>
          </a:lstStyle>
          <a:p>
            <a:pPr lvl="0"/>
            <a:r>
              <a:rPr lang="en-US" noProof="0"/>
              <a:t>Add additional text </a:t>
            </a:r>
          </a:p>
        </p:txBody>
      </p:sp>
      <p:sp>
        <p:nvSpPr>
          <p:cNvPr id="9" name="Picture Placeholder 8">
            <a:extLst>
              <a:ext uri="{FF2B5EF4-FFF2-40B4-BE49-F238E27FC236}">
                <a16:creationId xmlns:a16="http://schemas.microsoft.com/office/drawing/2014/main" id="{17C4BA0D-DEC0-450E-8F4D-B0E6D2D7D0C3}"/>
              </a:ext>
            </a:extLst>
          </p:cNvPr>
          <p:cNvSpPr>
            <a:spLocks noGrp="1"/>
          </p:cNvSpPr>
          <p:nvPr>
            <p:ph type="pic" sz="quarter" idx="17" hasCustomPrompt="1"/>
          </p:nvPr>
        </p:nvSpPr>
        <p:spPr>
          <a:xfrm>
            <a:off x="6629399" y="2667000"/>
            <a:ext cx="5013959" cy="3660775"/>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3" name="Slide Number Placeholder 5">
            <a:extLst>
              <a:ext uri="{FF2B5EF4-FFF2-40B4-BE49-F238E27FC236}">
                <a16:creationId xmlns:a16="http://schemas.microsoft.com/office/drawing/2014/main" id="{8F869F17-9BF3-4974-956D-0CBCD60BA35B}"/>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2142137778"/>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ubtitle Content and Image_Top shape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1" y="2667000"/>
            <a:ext cx="5775960" cy="3660648"/>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1676400"/>
            <a:ext cx="10837333" cy="424732"/>
          </a:xfrm>
          <a:noFill/>
        </p:spPr>
        <p:txBody>
          <a:bodyPr wrap="square" lIns="91440" rIns="91440">
            <a:spAutoFit/>
          </a:bodyPr>
          <a:lstStyle>
            <a:lvl1pPr marL="0" indent="0">
              <a:buNone/>
              <a:defRPr sz="2400" b="0">
                <a:solidFill>
                  <a:schemeClr val="tx2"/>
                </a:solidFill>
              </a:defRPr>
            </a:lvl1pPr>
          </a:lstStyle>
          <a:p>
            <a:pPr lvl="0"/>
            <a:r>
              <a:rPr lang="en-US" noProof="0"/>
              <a:t>Add additional text </a:t>
            </a:r>
          </a:p>
        </p:txBody>
      </p:sp>
      <p:sp>
        <p:nvSpPr>
          <p:cNvPr id="9" name="Picture Placeholder 8">
            <a:extLst>
              <a:ext uri="{FF2B5EF4-FFF2-40B4-BE49-F238E27FC236}">
                <a16:creationId xmlns:a16="http://schemas.microsoft.com/office/drawing/2014/main" id="{17C4BA0D-DEC0-450E-8F4D-B0E6D2D7D0C3}"/>
              </a:ext>
            </a:extLst>
          </p:cNvPr>
          <p:cNvSpPr>
            <a:spLocks noGrp="1"/>
          </p:cNvSpPr>
          <p:nvPr>
            <p:ph type="pic" sz="quarter" idx="17" hasCustomPrompt="1"/>
          </p:nvPr>
        </p:nvSpPr>
        <p:spPr>
          <a:xfrm>
            <a:off x="6629399" y="2667000"/>
            <a:ext cx="5013959" cy="3660775"/>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3" name="Slide Number Placeholder 5">
            <a:extLst>
              <a:ext uri="{FF2B5EF4-FFF2-40B4-BE49-F238E27FC236}">
                <a16:creationId xmlns:a16="http://schemas.microsoft.com/office/drawing/2014/main" id="{A654DBB0-1027-4E5D-B635-00F2F173A24F}"/>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3433771035"/>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_DeepYellow">
    <p:bg>
      <p:bgPr>
        <a:solidFill>
          <a:schemeClr val="bg1">
            <a:lumMod val="95000"/>
          </a:schemeClr>
        </a:solidFill>
        <a:effectLst/>
      </p:bgPr>
    </p:bg>
    <p:spTree>
      <p:nvGrpSpPr>
        <p:cNvPr id="1" name=""/>
        <p:cNvGrpSpPr/>
        <p:nvPr/>
      </p:nvGrpSpPr>
      <p:grpSpPr>
        <a:xfrm>
          <a:off x="0" y="0"/>
          <a:ext cx="0" cy="0"/>
          <a:chOff x="0" y="0"/>
          <a:chExt cx="0" cy="0"/>
        </a:xfrm>
      </p:grpSpPr>
      <p:sp>
        <p:nvSpPr>
          <p:cNvPr id="53" name="Text Placeholder 52">
            <a:extLst>
              <a:ext uri="{FF2B5EF4-FFF2-40B4-BE49-F238E27FC236}">
                <a16:creationId xmlns:a16="http://schemas.microsoft.com/office/drawing/2014/main" id="{4016877F-9863-4CBC-B4AF-D4764DBA673B}"/>
              </a:ext>
              <a:ext uri="{C183D7F6-B498-43B3-948B-1728B52AA6E4}">
                <adec:decorative xmlns:adec="http://schemas.microsoft.com/office/drawing/2017/decorative" val="1"/>
              </a:ext>
            </a:extLst>
          </p:cNvPr>
          <p:cNvSpPr>
            <a:spLocks noGrp="1"/>
          </p:cNvSpPr>
          <p:nvPr>
            <p:ph type="body" sz="quarter" idx="14" hasCustomPrompt="1"/>
          </p:nvPr>
        </p:nvSpPr>
        <p:spPr>
          <a:xfrm>
            <a:off x="1181099" y="457200"/>
            <a:ext cx="8128343" cy="6248400"/>
          </a:xfrm>
          <a:custGeom>
            <a:avLst/>
            <a:gdLst>
              <a:gd name="connsiteX0" fmla="*/ 0 w 8128343"/>
              <a:gd name="connsiteY0" fmla="*/ 0 h 6248400"/>
              <a:gd name="connsiteX1" fmla="*/ 8128343 w 8128343"/>
              <a:gd name="connsiteY1" fmla="*/ 0 h 6248400"/>
              <a:gd name="connsiteX2" fmla="*/ 8128343 w 8128343"/>
              <a:gd name="connsiteY2" fmla="*/ 3258609 h 6248400"/>
              <a:gd name="connsiteX3" fmla="*/ 5858354 w 8128343"/>
              <a:gd name="connsiteY3" fmla="*/ 6248400 h 6248400"/>
              <a:gd name="connsiteX4" fmla="*/ 0 w 8128343"/>
              <a:gd name="connsiteY4" fmla="*/ 6248400 h 6248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28343" h="6248400">
                <a:moveTo>
                  <a:pt x="0" y="0"/>
                </a:moveTo>
                <a:lnTo>
                  <a:pt x="8128343" y="0"/>
                </a:lnTo>
                <a:lnTo>
                  <a:pt x="8128343" y="3258609"/>
                </a:lnTo>
                <a:lnTo>
                  <a:pt x="5858354" y="6248400"/>
                </a:lnTo>
                <a:lnTo>
                  <a:pt x="0" y="624840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buNone/>
              <a:defRPr lang="en-GB" sz="1800" dirty="0">
                <a:solidFill>
                  <a:schemeClr val="lt1">
                    <a:alpha val="0"/>
                  </a:schemeClr>
                </a:solidFill>
              </a:defRPr>
            </a:lvl1pPr>
          </a:lstStyle>
          <a:p>
            <a:pPr marL="0" lvl="0" algn="ctr"/>
            <a:r>
              <a:rPr lang="en-US" noProof="0"/>
              <a:t>I</a:t>
            </a:r>
          </a:p>
        </p:txBody>
      </p:sp>
      <p:sp>
        <p:nvSpPr>
          <p:cNvPr id="48" name="Freeform: Shape 47">
            <a:extLst>
              <a:ext uri="{FF2B5EF4-FFF2-40B4-BE49-F238E27FC236}">
                <a16:creationId xmlns:a16="http://schemas.microsoft.com/office/drawing/2014/main" id="{9070D0C4-1F90-4B84-B84E-8285FA0A01B0}"/>
              </a:ext>
            </a:extLst>
          </p:cNvPr>
          <p:cNvSpPr/>
          <p:nvPr userDrawn="1"/>
        </p:nvSpPr>
        <p:spPr>
          <a:xfrm rot="2232448">
            <a:off x="9455741" y="-926244"/>
            <a:ext cx="131438" cy="8710488"/>
          </a:xfrm>
          <a:custGeom>
            <a:avLst/>
            <a:gdLst>
              <a:gd name="connsiteX0" fmla="*/ 0 w 131438"/>
              <a:gd name="connsiteY0" fmla="*/ 99793 h 8710488"/>
              <a:gd name="connsiteX1" fmla="*/ 131438 w 131438"/>
              <a:gd name="connsiteY1" fmla="*/ 0 h 8710488"/>
              <a:gd name="connsiteX2" fmla="*/ 131438 w 131438"/>
              <a:gd name="connsiteY2" fmla="*/ 8610694 h 8710488"/>
              <a:gd name="connsiteX3" fmla="*/ 0 w 131438"/>
              <a:gd name="connsiteY3" fmla="*/ 8710488 h 8710488"/>
            </a:gdLst>
            <a:ahLst/>
            <a:cxnLst>
              <a:cxn ang="0">
                <a:pos x="connsiteX0" y="connsiteY0"/>
              </a:cxn>
              <a:cxn ang="0">
                <a:pos x="connsiteX1" y="connsiteY1"/>
              </a:cxn>
              <a:cxn ang="0">
                <a:pos x="connsiteX2" y="connsiteY2"/>
              </a:cxn>
              <a:cxn ang="0">
                <a:pos x="connsiteX3" y="connsiteY3"/>
              </a:cxn>
            </a:cxnLst>
            <a:rect l="l" t="t" r="r" b="b"/>
            <a:pathLst>
              <a:path w="131438" h="8710488">
                <a:moveTo>
                  <a:pt x="0" y="99793"/>
                </a:moveTo>
                <a:lnTo>
                  <a:pt x="131438" y="0"/>
                </a:lnTo>
                <a:lnTo>
                  <a:pt x="131438" y="8610694"/>
                </a:lnTo>
                <a:lnTo>
                  <a:pt x="0" y="8710488"/>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9" name="Freeform: Shape 48">
            <a:extLst>
              <a:ext uri="{FF2B5EF4-FFF2-40B4-BE49-F238E27FC236}">
                <a16:creationId xmlns:a16="http://schemas.microsoft.com/office/drawing/2014/main" id="{B8546525-A0E6-4238-93BC-5D43C93A450D}"/>
              </a:ext>
              <a:ext uri="{C183D7F6-B498-43B3-948B-1728B52AA6E4}">
                <adec:decorative xmlns:adec="http://schemas.microsoft.com/office/drawing/2017/decorative" val="1"/>
              </a:ext>
            </a:extLst>
          </p:cNvPr>
          <p:cNvSpPr/>
          <p:nvPr userDrawn="1"/>
        </p:nvSpPr>
        <p:spPr>
          <a:xfrm rot="2232448">
            <a:off x="9332817" y="-941780"/>
            <a:ext cx="172357" cy="8741560"/>
          </a:xfrm>
          <a:custGeom>
            <a:avLst/>
            <a:gdLst>
              <a:gd name="connsiteX0" fmla="*/ 172357 w 172357"/>
              <a:gd name="connsiteY0" fmla="*/ 0 h 8741560"/>
              <a:gd name="connsiteX1" fmla="*/ 172357 w 172357"/>
              <a:gd name="connsiteY1" fmla="*/ 8610698 h 8741560"/>
              <a:gd name="connsiteX2" fmla="*/ 0 w 172357"/>
              <a:gd name="connsiteY2" fmla="*/ 8741560 h 8741560"/>
              <a:gd name="connsiteX3" fmla="*/ 0 w 172357"/>
              <a:gd name="connsiteY3" fmla="*/ 130862 h 8741560"/>
            </a:gdLst>
            <a:ahLst/>
            <a:cxnLst>
              <a:cxn ang="0">
                <a:pos x="connsiteX0" y="connsiteY0"/>
              </a:cxn>
              <a:cxn ang="0">
                <a:pos x="connsiteX1" y="connsiteY1"/>
              </a:cxn>
              <a:cxn ang="0">
                <a:pos x="connsiteX2" y="connsiteY2"/>
              </a:cxn>
              <a:cxn ang="0">
                <a:pos x="connsiteX3" y="connsiteY3"/>
              </a:cxn>
            </a:cxnLst>
            <a:rect l="l" t="t" r="r" b="b"/>
            <a:pathLst>
              <a:path w="172357" h="8741560">
                <a:moveTo>
                  <a:pt x="172357" y="0"/>
                </a:moveTo>
                <a:lnTo>
                  <a:pt x="172357" y="8610698"/>
                </a:lnTo>
                <a:lnTo>
                  <a:pt x="0" y="8741560"/>
                </a:lnTo>
                <a:lnTo>
                  <a:pt x="0" y="130862"/>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en-US" noProof="0"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990599" y="304800"/>
            <a:ext cx="8128343" cy="6248400"/>
          </a:xfrm>
          <a:solidFill>
            <a:schemeClr val="bg1"/>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noProof="0"/>
              <a:t>I</a:t>
            </a:r>
          </a:p>
        </p:txBody>
      </p:sp>
      <p:sp>
        <p:nvSpPr>
          <p:cNvPr id="2" name="Title 1"/>
          <p:cNvSpPr>
            <a:spLocks noGrp="1"/>
          </p:cNvSpPr>
          <p:nvPr>
            <p:ph type="ctrTitle"/>
          </p:nvPr>
        </p:nvSpPr>
        <p:spPr>
          <a:xfrm>
            <a:off x="1378135" y="1219199"/>
            <a:ext cx="7232465" cy="2732439"/>
          </a:xfrm>
        </p:spPr>
        <p:txBody>
          <a:bodyPr anchor="t">
            <a:normAutofit/>
          </a:bodyPr>
          <a:lstStyle>
            <a:lvl1pPr algn="l">
              <a:defRPr lang="en-US" sz="5000" kern="1200" cap="all" spc="100" baseline="0" dirty="0">
                <a:solidFill>
                  <a:srgbClr val="2C2E52"/>
                </a:solidFill>
                <a:latin typeface="+mj-lt"/>
                <a:ea typeface="+mj-ea"/>
                <a:cs typeface="+mj-cs"/>
              </a:defRPr>
            </a:lvl1pPr>
          </a:lstStyle>
          <a:p>
            <a:r>
              <a:rPr lang="en-US" noProof="0"/>
              <a:t>Click to edit Master title style</a:t>
            </a:r>
          </a:p>
        </p:txBody>
      </p:sp>
      <p:sp>
        <p:nvSpPr>
          <p:cNvPr id="3" name="Subtitle 2"/>
          <p:cNvSpPr>
            <a:spLocks noGrp="1"/>
          </p:cNvSpPr>
          <p:nvPr>
            <p:ph type="subTitle" idx="1"/>
          </p:nvPr>
        </p:nvSpPr>
        <p:spPr>
          <a:xfrm>
            <a:off x="1378134" y="4069079"/>
            <a:ext cx="5022666" cy="1463040"/>
          </a:xfrm>
        </p:spPr>
        <p:txBody>
          <a:bodyPr lIns="91440" rIns="91440" anchor="t">
            <a:normAutofit/>
          </a:bodyPr>
          <a:lstStyle>
            <a:lvl1pPr marL="0" indent="0" algn="l">
              <a:lnSpc>
                <a:spcPct val="100000"/>
              </a:lnSpc>
              <a:spcBef>
                <a:spcPts val="0"/>
              </a:spcBef>
              <a:buNone/>
              <a:defRPr lang="en-US" sz="2000" kern="1200" dirty="0">
                <a:solidFill>
                  <a:schemeClr val="tx1"/>
                </a:solidFill>
                <a:latin typeface="+mn-lt"/>
                <a:ea typeface="+mn-ea"/>
                <a:cs typeface="+mn-cs"/>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noProof="0"/>
              <a:t>Click to edit Master subtitle style</a:t>
            </a:r>
          </a:p>
        </p:txBody>
      </p:sp>
      <p:sp>
        <p:nvSpPr>
          <p:cNvPr id="33" name="Rectangle 32">
            <a:extLst>
              <a:ext uri="{FF2B5EF4-FFF2-40B4-BE49-F238E27FC236}">
                <a16:creationId xmlns:a16="http://schemas.microsoft.com/office/drawing/2014/main" id="{E905A207-2310-4F94-86E5-13B4CCC359EC}"/>
              </a:ext>
              <a:ext uri="{C183D7F6-B498-43B3-948B-1728B52AA6E4}">
                <adec:decorative xmlns:adec="http://schemas.microsoft.com/office/drawing/2017/decorative" val="1"/>
              </a:ext>
            </a:extLst>
          </p:cNvPr>
          <p:cNvSpPr/>
          <p:nvPr userDrawn="1"/>
        </p:nvSpPr>
        <p:spPr>
          <a:xfrm rot="5400000" flipV="1">
            <a:off x="1562101" y="-114299"/>
            <a:ext cx="304797" cy="533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en-US" noProof="0" dirty="0"/>
          </a:p>
        </p:txBody>
      </p:sp>
      <p:sp>
        <p:nvSpPr>
          <p:cNvPr id="19" name="Picture Placeholder 18">
            <a:extLst>
              <a:ext uri="{FF2B5EF4-FFF2-40B4-BE49-F238E27FC236}">
                <a16:creationId xmlns:a16="http://schemas.microsoft.com/office/drawing/2014/main" id="{018BFA80-A3BB-4316-BD6E-3E5F6B4D89CF}"/>
              </a:ext>
              <a:ext uri="{C183D7F6-B498-43B3-948B-1728B52AA6E4}">
                <adec:decorative xmlns:adec="http://schemas.microsoft.com/office/drawing/2017/decorative" val="1"/>
              </a:ext>
            </a:extLst>
          </p:cNvPr>
          <p:cNvSpPr>
            <a:spLocks noGrp="1"/>
          </p:cNvSpPr>
          <p:nvPr>
            <p:ph type="pic" sz="quarter" idx="11" hasCustomPrompt="1"/>
          </p:nvPr>
        </p:nvSpPr>
        <p:spPr>
          <a:xfrm>
            <a:off x="7013448" y="34960"/>
            <a:ext cx="5178552" cy="6823040"/>
          </a:xfrm>
          <a:custGeom>
            <a:avLst/>
            <a:gdLst>
              <a:gd name="connsiteX0" fmla="*/ 5178552 w 5178552"/>
              <a:gd name="connsiteY0" fmla="*/ 0 h 6823040"/>
              <a:gd name="connsiteX1" fmla="*/ 5178552 w 5178552"/>
              <a:gd name="connsiteY1" fmla="*/ 6823040 h 6823040"/>
              <a:gd name="connsiteX2" fmla="*/ 1752601 w 5178552"/>
              <a:gd name="connsiteY2" fmla="*/ 6823040 h 6823040"/>
              <a:gd name="connsiteX3" fmla="*/ 0 w 5178552"/>
              <a:gd name="connsiteY3" fmla="*/ 6823040 h 6823040"/>
            </a:gdLst>
            <a:ahLst/>
            <a:cxnLst>
              <a:cxn ang="0">
                <a:pos x="connsiteX0" y="connsiteY0"/>
              </a:cxn>
              <a:cxn ang="0">
                <a:pos x="connsiteX1" y="connsiteY1"/>
              </a:cxn>
              <a:cxn ang="0">
                <a:pos x="connsiteX2" y="connsiteY2"/>
              </a:cxn>
              <a:cxn ang="0">
                <a:pos x="connsiteX3" y="connsiteY3"/>
              </a:cxn>
            </a:cxnLst>
            <a:rect l="l" t="t" r="r" b="b"/>
            <a:pathLst>
              <a:path w="5178552" h="6823040">
                <a:moveTo>
                  <a:pt x="5178552" y="0"/>
                </a:moveTo>
                <a:lnTo>
                  <a:pt x="5178552" y="6823040"/>
                </a:lnTo>
                <a:lnTo>
                  <a:pt x="1752601" y="6823040"/>
                </a:lnTo>
                <a:lnTo>
                  <a:pt x="0" y="6823040"/>
                </a:lnTo>
                <a:close/>
              </a:path>
            </a:pathLst>
          </a:custGeom>
          <a:solidFill>
            <a:schemeClr val="bg1"/>
          </a:solidFill>
        </p:spPr>
        <p:txBody>
          <a:bodyPr wrap="square" anchor="ctr">
            <a:noAutofit/>
          </a:bodyPr>
          <a:lstStyle>
            <a:lvl1pPr marL="0" indent="0" algn="ctr">
              <a:buNone/>
              <a:defRPr/>
            </a:lvl1pPr>
          </a:lstStyle>
          <a:p>
            <a:r>
              <a:rPr lang="en-US" noProof="0" dirty="0"/>
              <a:t>Insert Image</a:t>
            </a:r>
          </a:p>
        </p:txBody>
      </p:sp>
    </p:spTree>
    <p:extLst>
      <p:ext uri="{BB962C8B-B14F-4D97-AF65-F5344CB8AC3E}">
        <p14:creationId xmlns:p14="http://schemas.microsoft.com/office/powerpoint/2010/main" val="13920827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Subtitle Content and Image_Top shape white bar">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5334001" y="112976"/>
            <a:ext cx="6858000" cy="6745024"/>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2" name="Text Placeholder 16">
            <a:extLst>
              <a:ext uri="{FF2B5EF4-FFF2-40B4-BE49-F238E27FC236}">
                <a16:creationId xmlns:a16="http://schemas.microsoft.com/office/drawing/2014/main" id="{E59725C5-1168-4A5F-B420-8E0562019687}"/>
              </a:ext>
            </a:extLst>
          </p:cNvPr>
          <p:cNvSpPr>
            <a:spLocks noGrp="1"/>
          </p:cNvSpPr>
          <p:nvPr>
            <p:ph type="body" sz="quarter" idx="19" hasCustomPrompt="1"/>
          </p:nvPr>
        </p:nvSpPr>
        <p:spPr>
          <a:xfrm rot="5400000">
            <a:off x="5238089" y="208890"/>
            <a:ext cx="6745024" cy="6553200"/>
          </a:xfrm>
          <a:gradFill flip="none" rotWithShape="1">
            <a:gsLst>
              <a:gs pos="0">
                <a:schemeClr val="bg1"/>
              </a:gs>
              <a:gs pos="82000">
                <a:schemeClr val="bg1">
                  <a:alpha val="0"/>
                </a:schemeClr>
              </a:gs>
            </a:gsLst>
            <a:lin ang="16200000" scaled="1"/>
            <a:tileRect/>
          </a:gradFill>
          <a:effectLst/>
        </p:spPr>
        <p:txBody>
          <a:bodyPr/>
          <a:lstStyle>
            <a:lvl1pPr marL="0" indent="0">
              <a:buNone/>
              <a:defRPr>
                <a:solidFill>
                  <a:schemeClr val="tx1">
                    <a:alpha val="0"/>
                  </a:schemeClr>
                </a:solidFill>
              </a:defRPr>
            </a:lvl1pPr>
          </a:lstStyle>
          <a:p>
            <a:pPr lvl="0"/>
            <a:r>
              <a:rPr lang="en-US" noProof="0"/>
              <a:t>I</a:t>
            </a:r>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1" y="2667000"/>
            <a:ext cx="5775960" cy="3660648"/>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1676400"/>
            <a:ext cx="10837333" cy="424732"/>
          </a:xfrm>
          <a:noFill/>
        </p:spPr>
        <p:txBody>
          <a:bodyPr wrap="square" lIns="91440" rIns="91440">
            <a:spAutoFit/>
          </a:bodyPr>
          <a:lstStyle>
            <a:lvl1pPr marL="0" indent="0">
              <a:buNone/>
              <a:defRPr sz="2400" b="0">
                <a:solidFill>
                  <a:schemeClr val="tx2"/>
                </a:solidFill>
              </a:defRPr>
            </a:lvl1pPr>
          </a:lstStyle>
          <a:p>
            <a:pPr lvl="0"/>
            <a:r>
              <a:rPr lang="en-US" noProof="0"/>
              <a:t>Add additional text </a:t>
            </a:r>
          </a:p>
        </p:txBody>
      </p:sp>
      <p:sp>
        <p:nvSpPr>
          <p:cNvPr id="16" name="Slide Number Placeholder 5">
            <a:extLst>
              <a:ext uri="{FF2B5EF4-FFF2-40B4-BE49-F238E27FC236}">
                <a16:creationId xmlns:a16="http://schemas.microsoft.com/office/drawing/2014/main" id="{7532AFA8-ADE4-4C3E-AF0A-235C724999FF}"/>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747721153"/>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guide id="3" pos="432" userDrawn="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Subtitle Content and half horizontal Image_Top shape bar">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548641" y="2667001"/>
            <a:ext cx="11094718" cy="1757126"/>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0" y="4709677"/>
            <a:ext cx="11094717" cy="1500876"/>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1676400"/>
            <a:ext cx="10837333" cy="424732"/>
          </a:xfrm>
          <a:noFill/>
        </p:spPr>
        <p:txBody>
          <a:bodyPr wrap="square" lIns="91440" rIns="91440">
            <a:spAutoFit/>
          </a:bodyPr>
          <a:lstStyle>
            <a:lvl1pPr marL="0" indent="0">
              <a:buNone/>
              <a:defRPr sz="2400" b="0">
                <a:solidFill>
                  <a:schemeClr val="tx2"/>
                </a:solidFill>
              </a:defRPr>
            </a:lvl1pPr>
          </a:lstStyle>
          <a:p>
            <a:pPr lvl="0"/>
            <a:r>
              <a:rPr lang="en-US" noProof="0"/>
              <a:t>Add additional text </a:t>
            </a:r>
          </a:p>
        </p:txBody>
      </p:sp>
      <p:sp>
        <p:nvSpPr>
          <p:cNvPr id="13" name="Slide Number Placeholder 5">
            <a:extLst>
              <a:ext uri="{FF2B5EF4-FFF2-40B4-BE49-F238E27FC236}">
                <a16:creationId xmlns:a16="http://schemas.microsoft.com/office/drawing/2014/main" id="{4232B29A-2701-4A73-83CF-09E0AB1B2DD0}"/>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2946410738"/>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Subtitle Content and half Image_Top shape bar">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548641" y="2667001"/>
            <a:ext cx="5775959" cy="3543552"/>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6553200" y="2667001"/>
            <a:ext cx="5090157" cy="3543552"/>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1676400"/>
            <a:ext cx="10837333" cy="424732"/>
          </a:xfrm>
          <a:noFill/>
        </p:spPr>
        <p:txBody>
          <a:bodyPr wrap="square" lIns="91440" rIns="91440">
            <a:spAutoFit/>
          </a:bodyPr>
          <a:lstStyle>
            <a:lvl1pPr marL="0" indent="0">
              <a:buNone/>
              <a:defRPr sz="2400" b="0">
                <a:solidFill>
                  <a:schemeClr val="tx2"/>
                </a:solidFill>
              </a:defRPr>
            </a:lvl1pPr>
          </a:lstStyle>
          <a:p>
            <a:pPr lvl="0"/>
            <a:r>
              <a:rPr lang="en-US" noProof="0"/>
              <a:t>Add additional text </a:t>
            </a:r>
          </a:p>
        </p:txBody>
      </p:sp>
      <p:sp>
        <p:nvSpPr>
          <p:cNvPr id="13" name="Slide Number Placeholder 5">
            <a:extLst>
              <a:ext uri="{FF2B5EF4-FFF2-40B4-BE49-F238E27FC236}">
                <a16:creationId xmlns:a16="http://schemas.microsoft.com/office/drawing/2014/main" id="{6A52166E-5DA9-4AA1-9355-E8DBFDD90AEB}"/>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964095946"/>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Half Image Title Content and Top shape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3735623"/>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0" y="4617492"/>
            <a:ext cx="9890759" cy="1527048"/>
          </a:xfrm>
        </p:spPr>
        <p:txBody>
          <a:bodyPr lIns="91440" rIns="91440">
            <a:normAutofit/>
          </a:bodyPr>
          <a:lstStyle>
            <a:lvl1pPr>
              <a:defRPr sz="1800"/>
            </a:lvl1pPr>
            <a:lvl2pPr>
              <a:defRPr sz="1600"/>
            </a:lvl2pPr>
            <a:lvl3pPr>
              <a:defRPr sz="1400"/>
            </a:lvl3pPr>
            <a:lvl4pPr>
              <a:defRPr sz="1200"/>
            </a:lvl4pPr>
            <a:lvl5pPr>
              <a:defRPr sz="12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0" y="112976"/>
            <a:ext cx="12191999" cy="3278423"/>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2" name="Slide Number Placeholder 5">
            <a:extLst>
              <a:ext uri="{FF2B5EF4-FFF2-40B4-BE49-F238E27FC236}">
                <a16:creationId xmlns:a16="http://schemas.microsoft.com/office/drawing/2014/main" id="{E9FF8476-DF8C-4276-8CF6-44BC91B88C2C}"/>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1270053395"/>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Half Image Title Two column Content and Top shape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3735623"/>
            <a:ext cx="111099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1" y="4617492"/>
            <a:ext cx="5212080" cy="1527048"/>
          </a:xfrm>
        </p:spPr>
        <p:txBody>
          <a:bodyPr lIns="91440" rIns="91440">
            <a:normAutofit/>
          </a:bodyPr>
          <a:lstStyle>
            <a:lvl1pPr>
              <a:defRPr sz="1800"/>
            </a:lvl1pPr>
            <a:lvl2pPr>
              <a:defRPr sz="1600"/>
            </a:lvl2pPr>
            <a:lvl3pPr>
              <a:defRPr sz="1400"/>
            </a:lvl3pPr>
            <a:lvl4pPr>
              <a:defRPr sz="1200"/>
            </a:lvl4pPr>
            <a:lvl5pPr>
              <a:defRPr sz="12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0" y="112976"/>
            <a:ext cx="12191999" cy="3278423"/>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2" name="Content Placeholder 6">
            <a:extLst>
              <a:ext uri="{FF2B5EF4-FFF2-40B4-BE49-F238E27FC236}">
                <a16:creationId xmlns:a16="http://schemas.microsoft.com/office/drawing/2014/main" id="{E93A96C6-A4F2-43F1-A47D-0D52EF29954B}"/>
              </a:ext>
            </a:extLst>
          </p:cNvPr>
          <p:cNvSpPr>
            <a:spLocks noGrp="1"/>
          </p:cNvSpPr>
          <p:nvPr>
            <p:ph sz="quarter" idx="19"/>
          </p:nvPr>
        </p:nvSpPr>
        <p:spPr>
          <a:xfrm>
            <a:off x="6446520" y="4617492"/>
            <a:ext cx="5212080" cy="1527048"/>
          </a:xfrm>
        </p:spPr>
        <p:txBody>
          <a:bodyPr lIns="91440" rIns="91440">
            <a:normAutofit/>
          </a:bodyPr>
          <a:lstStyle>
            <a:lvl1pPr>
              <a:defRPr sz="1800"/>
            </a:lvl1pPr>
            <a:lvl2pPr>
              <a:defRPr sz="1600"/>
            </a:lvl2pPr>
            <a:lvl3pPr>
              <a:defRPr sz="1400"/>
            </a:lvl3pPr>
            <a:lvl4pPr>
              <a:defRPr sz="1200"/>
            </a:lvl4pPr>
            <a:lvl5pPr>
              <a:defRPr sz="12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 name="Slide Number Placeholder 5">
            <a:extLst>
              <a:ext uri="{FF2B5EF4-FFF2-40B4-BE49-F238E27FC236}">
                <a16:creationId xmlns:a16="http://schemas.microsoft.com/office/drawing/2014/main" id="{FC5AD12C-F7F6-431D-ABA4-F7E37CACEAC6}"/>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3490030484"/>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Half Image Title Two column Content and Top shape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1721698" y="3735622"/>
            <a:ext cx="5013960" cy="2408917"/>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0" y="112976"/>
            <a:ext cx="12191999" cy="3278423"/>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3" name="Text Placeholder 16">
            <a:extLst>
              <a:ext uri="{FF2B5EF4-FFF2-40B4-BE49-F238E27FC236}">
                <a16:creationId xmlns:a16="http://schemas.microsoft.com/office/drawing/2014/main" id="{38376498-C218-4EDB-8416-A59802EF2018}"/>
              </a:ext>
              <a:ext uri="{C183D7F6-B498-43B3-948B-1728B52AA6E4}">
                <adec:decorative xmlns:adec="http://schemas.microsoft.com/office/drawing/2017/decorative" val="1"/>
              </a:ext>
            </a:extLst>
          </p:cNvPr>
          <p:cNvSpPr>
            <a:spLocks noGrp="1"/>
          </p:cNvSpPr>
          <p:nvPr>
            <p:ph type="body" sz="quarter" idx="20" hasCustomPrompt="1"/>
          </p:nvPr>
        </p:nvSpPr>
        <p:spPr>
          <a:xfrm>
            <a:off x="7239000" y="1981199"/>
            <a:ext cx="4389542" cy="4163339"/>
          </a:xfrm>
          <a:solidFill>
            <a:schemeClr val="bg1"/>
          </a:solidFill>
          <a:ln w="28575">
            <a:solidFill>
              <a:schemeClr val="accent2"/>
            </a:solidFill>
          </a:ln>
          <a:effectLst/>
        </p:spPr>
        <p:txBody>
          <a:bodyPr/>
          <a:lstStyle>
            <a:lvl1pPr marL="0" indent="0">
              <a:buNone/>
              <a:defRPr>
                <a:solidFill>
                  <a:schemeClr val="tx1">
                    <a:alpha val="0"/>
                  </a:schemeClr>
                </a:solidFill>
              </a:defRPr>
            </a:lvl1pPr>
          </a:lstStyle>
          <a:p>
            <a:pPr lvl="0"/>
            <a:r>
              <a:rPr lang="en-US" noProof="0"/>
              <a:t>I</a:t>
            </a:r>
          </a:p>
        </p:txBody>
      </p:sp>
      <p:sp>
        <p:nvSpPr>
          <p:cNvPr id="12" name="Content Placeholder 6">
            <a:extLst>
              <a:ext uri="{FF2B5EF4-FFF2-40B4-BE49-F238E27FC236}">
                <a16:creationId xmlns:a16="http://schemas.microsoft.com/office/drawing/2014/main" id="{E93A96C6-A4F2-43F1-A47D-0D52EF29954B}"/>
              </a:ext>
            </a:extLst>
          </p:cNvPr>
          <p:cNvSpPr>
            <a:spLocks noGrp="1"/>
          </p:cNvSpPr>
          <p:nvPr>
            <p:ph sz="quarter" idx="19" hasCustomPrompt="1"/>
          </p:nvPr>
        </p:nvSpPr>
        <p:spPr>
          <a:xfrm>
            <a:off x="7589520" y="2286000"/>
            <a:ext cx="3688080" cy="3581400"/>
          </a:xfrm>
        </p:spPr>
        <p:txBody>
          <a:bodyPr lIns="91440" rIns="91440">
            <a:normAutofit/>
          </a:bodyPr>
          <a:lstStyle>
            <a:lvl1pPr marL="0" indent="0">
              <a:lnSpc>
                <a:spcPct val="100000"/>
              </a:lnSpc>
              <a:spcBef>
                <a:spcPts val="0"/>
              </a:spcBef>
              <a:spcAft>
                <a:spcPts val="0"/>
              </a:spcAft>
              <a:buNone/>
              <a:defRPr sz="3200">
                <a:solidFill>
                  <a:schemeClr val="accent2"/>
                </a:solidFill>
              </a:defRPr>
            </a:lvl1pPr>
            <a:lvl2pPr>
              <a:defRPr sz="1600"/>
            </a:lvl2pPr>
            <a:lvl3pPr>
              <a:defRPr sz="1400"/>
            </a:lvl3pPr>
            <a:lvl4pPr>
              <a:defRPr sz="1200"/>
            </a:lvl4pPr>
            <a:lvl5pPr>
              <a:defRPr sz="1200"/>
            </a:lvl5pPr>
          </a:lstStyle>
          <a:p>
            <a:pPr lvl="0"/>
            <a:r>
              <a:rPr lang="en-US" noProof="0"/>
              <a:t>Important Content</a:t>
            </a:r>
          </a:p>
        </p:txBody>
      </p:sp>
      <p:sp>
        <p:nvSpPr>
          <p:cNvPr id="8" name="Picture Placeholder 7">
            <a:extLst>
              <a:ext uri="{FF2B5EF4-FFF2-40B4-BE49-F238E27FC236}">
                <a16:creationId xmlns:a16="http://schemas.microsoft.com/office/drawing/2014/main" id="{1EC81B64-070E-43F3-BCB5-833AB965D638}"/>
              </a:ext>
              <a:ext uri="{C183D7F6-B498-43B3-948B-1728B52AA6E4}">
                <adec:decorative xmlns:adec="http://schemas.microsoft.com/office/drawing/2017/decorative" val="1"/>
              </a:ext>
            </a:extLst>
          </p:cNvPr>
          <p:cNvSpPr>
            <a:spLocks noGrp="1"/>
          </p:cNvSpPr>
          <p:nvPr>
            <p:ph type="pic" sz="quarter" idx="21" hasCustomPrompt="1"/>
          </p:nvPr>
        </p:nvSpPr>
        <p:spPr>
          <a:xfrm>
            <a:off x="548944" y="3717925"/>
            <a:ext cx="914400" cy="930275"/>
          </a:xfrm>
        </p:spPr>
        <p:txBody>
          <a:bodyPr anchor="ctr"/>
          <a:lstStyle>
            <a:lvl1pPr marL="0" indent="0" algn="ctr">
              <a:buNone/>
              <a:defRPr/>
            </a:lvl1pPr>
          </a:lstStyle>
          <a:p>
            <a:r>
              <a:rPr lang="en-US" noProof="0" dirty="0"/>
              <a:t>Icon</a:t>
            </a:r>
          </a:p>
        </p:txBody>
      </p:sp>
      <p:sp>
        <p:nvSpPr>
          <p:cNvPr id="15" name="Slide Number Placeholder 5">
            <a:extLst>
              <a:ext uri="{FF2B5EF4-FFF2-40B4-BE49-F238E27FC236}">
                <a16:creationId xmlns:a16="http://schemas.microsoft.com/office/drawing/2014/main" id="{8D5893EC-1256-429B-9581-379342C2368B}"/>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1666431938"/>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Half Image Multiple images Title Two column Content and Top shape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7315200" y="4176259"/>
            <a:ext cx="4343400" cy="1968280"/>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0" y="112976"/>
            <a:ext cx="12191999" cy="3278423"/>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4" name="Picture Placeholder 8">
            <a:extLst>
              <a:ext uri="{FF2B5EF4-FFF2-40B4-BE49-F238E27FC236}">
                <a16:creationId xmlns:a16="http://schemas.microsoft.com/office/drawing/2014/main" id="{96DE17A8-F4B7-4571-A6E8-FD28BA425B19}"/>
              </a:ext>
              <a:ext uri="{C183D7F6-B498-43B3-948B-1728B52AA6E4}">
                <adec:decorative xmlns:adec="http://schemas.microsoft.com/office/drawing/2017/decorative" val="1"/>
              </a:ext>
            </a:extLst>
          </p:cNvPr>
          <p:cNvSpPr>
            <a:spLocks noGrp="1"/>
          </p:cNvSpPr>
          <p:nvPr>
            <p:ph type="pic" sz="quarter" idx="19" hasCustomPrompt="1"/>
          </p:nvPr>
        </p:nvSpPr>
        <p:spPr>
          <a:xfrm>
            <a:off x="542834" y="1066801"/>
            <a:ext cx="3505199" cy="5077738"/>
          </a:xfr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a:t>
            </a:r>
          </a:p>
        </p:txBody>
      </p:sp>
      <p:sp>
        <p:nvSpPr>
          <p:cNvPr id="15" name="Picture Placeholder 8">
            <a:extLst>
              <a:ext uri="{FF2B5EF4-FFF2-40B4-BE49-F238E27FC236}">
                <a16:creationId xmlns:a16="http://schemas.microsoft.com/office/drawing/2014/main" id="{9D9A0502-98A2-467D-BE1C-CE8391C73BF4}"/>
              </a:ext>
              <a:ext uri="{C183D7F6-B498-43B3-948B-1728B52AA6E4}">
                <adec:decorative xmlns:adec="http://schemas.microsoft.com/office/drawing/2017/decorative" val="1"/>
              </a:ext>
            </a:extLst>
          </p:cNvPr>
          <p:cNvSpPr>
            <a:spLocks noGrp="1"/>
          </p:cNvSpPr>
          <p:nvPr>
            <p:ph type="pic" sz="quarter" idx="20" hasCustomPrompt="1"/>
          </p:nvPr>
        </p:nvSpPr>
        <p:spPr>
          <a:xfrm>
            <a:off x="4191000" y="4343400"/>
            <a:ext cx="2743200" cy="1801138"/>
          </a:xfr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a:t>
            </a:r>
          </a:p>
        </p:txBody>
      </p:sp>
      <p:sp>
        <p:nvSpPr>
          <p:cNvPr id="16" name="Picture Placeholder 8">
            <a:extLst>
              <a:ext uri="{FF2B5EF4-FFF2-40B4-BE49-F238E27FC236}">
                <a16:creationId xmlns:a16="http://schemas.microsoft.com/office/drawing/2014/main" id="{8298DB4E-3B92-4CA4-852A-9F647E7219A4}"/>
              </a:ext>
              <a:ext uri="{C183D7F6-B498-43B3-948B-1728B52AA6E4}">
                <adec:decorative xmlns:adec="http://schemas.microsoft.com/office/drawing/2017/decorative" val="1"/>
              </a:ext>
            </a:extLst>
          </p:cNvPr>
          <p:cNvSpPr>
            <a:spLocks noGrp="1"/>
          </p:cNvSpPr>
          <p:nvPr>
            <p:ph type="pic" sz="quarter" idx="21" hasCustomPrompt="1"/>
          </p:nvPr>
        </p:nvSpPr>
        <p:spPr>
          <a:xfrm>
            <a:off x="4191000" y="1066801"/>
            <a:ext cx="2743200" cy="3126023"/>
          </a:xfr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a:t>
            </a:r>
          </a:p>
        </p:txBody>
      </p:sp>
      <p:sp>
        <p:nvSpPr>
          <p:cNvPr id="13" name="Slide Number Placeholder 5">
            <a:extLst>
              <a:ext uri="{FF2B5EF4-FFF2-40B4-BE49-F238E27FC236}">
                <a16:creationId xmlns:a16="http://schemas.microsoft.com/office/drawing/2014/main" id="{2E528B4D-15E8-4161-96F7-75D0217AD20C}"/>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2269429564"/>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Full Image with Top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0" y="112976"/>
            <a:ext cx="12191999" cy="6745024"/>
          </a:xfrm>
          <a:prstGeom prst="rect">
            <a:avLst/>
          </a:prstGeom>
        </p:spPr>
        <p:txBody>
          <a:bodyPr anchor="ctr"/>
          <a:lstStyle>
            <a:lvl1pPr marL="0" indent="0" algn="ctr">
              <a:buNone/>
              <a:defRPr>
                <a:solidFill>
                  <a:schemeClr val="bg1">
                    <a:lumMod val="50000"/>
                  </a:schemeClr>
                </a:solidFill>
              </a:defRPr>
            </a:lvl1pPr>
          </a:lstStyle>
          <a:p>
            <a:r>
              <a:rPr lang="en-US" noProof="0" dirty="0"/>
              <a:t>Insert Image</a:t>
            </a:r>
          </a:p>
        </p:txBody>
      </p:sp>
      <p:sp>
        <p:nvSpPr>
          <p:cNvPr id="10" name="Slide Number Placeholder 5">
            <a:extLst>
              <a:ext uri="{FF2B5EF4-FFF2-40B4-BE49-F238E27FC236}">
                <a16:creationId xmlns:a16="http://schemas.microsoft.com/office/drawing/2014/main" id="{7C67066A-9B9E-468B-97C6-94BF615FA94E}"/>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2" name="Title 1">
            <a:extLst>
              <a:ext uri="{FF2B5EF4-FFF2-40B4-BE49-F238E27FC236}">
                <a16:creationId xmlns:a16="http://schemas.microsoft.com/office/drawing/2014/main" id="{A82AF7E6-6C19-4A41-BFA5-44C4F2A371E9}"/>
              </a:ext>
            </a:extLst>
          </p:cNvPr>
          <p:cNvSpPr>
            <a:spLocks noGrp="1"/>
          </p:cNvSpPr>
          <p:nvPr>
            <p:ph type="title"/>
          </p:nvPr>
        </p:nvSpPr>
        <p:spPr>
          <a:xfrm>
            <a:off x="548640" y="548640"/>
            <a:ext cx="11106150" cy="518160"/>
          </a:xfrm>
        </p:spPr>
        <p:txBody>
          <a:bodyPr/>
          <a:lstStyle/>
          <a:p>
            <a:r>
              <a:rPr lang="en-US"/>
              <a:t>Click to edit Master title style</a:t>
            </a:r>
          </a:p>
        </p:txBody>
      </p:sp>
    </p:spTree>
    <p:extLst>
      <p:ext uri="{BB962C8B-B14F-4D97-AF65-F5344CB8AC3E}">
        <p14:creationId xmlns:p14="http://schemas.microsoft.com/office/powerpoint/2010/main" val="311124754"/>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Full Image">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0" y="0"/>
            <a:ext cx="12191999" cy="6858000"/>
          </a:xfrm>
          <a:prstGeom prst="rect">
            <a:avLst/>
          </a:prstGeom>
        </p:spPr>
        <p:txBody>
          <a:bodyPr anchor="ctr"/>
          <a:lstStyle>
            <a:lvl1pPr marL="0" indent="0" algn="ctr">
              <a:buNone/>
              <a:defRPr>
                <a:solidFill>
                  <a:schemeClr val="bg1">
                    <a:lumMod val="50000"/>
                  </a:schemeClr>
                </a:solidFill>
              </a:defRPr>
            </a:lvl1pPr>
          </a:lstStyle>
          <a:p>
            <a:r>
              <a:rPr lang="en-US" dirty="0"/>
              <a:t>Insert Image</a:t>
            </a:r>
            <a:endParaRPr lang="en-GB" dirty="0"/>
          </a:p>
        </p:txBody>
      </p:sp>
      <p:sp>
        <p:nvSpPr>
          <p:cNvPr id="7" name="Slide Number Placeholder 5">
            <a:extLst>
              <a:ext uri="{FF2B5EF4-FFF2-40B4-BE49-F238E27FC236}">
                <a16:creationId xmlns:a16="http://schemas.microsoft.com/office/drawing/2014/main" id="{9FC59837-0A86-4467-BB38-E2AC882F314B}"/>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sp>
        <p:nvSpPr>
          <p:cNvPr id="2" name="Title 1">
            <a:extLst>
              <a:ext uri="{FF2B5EF4-FFF2-40B4-BE49-F238E27FC236}">
                <a16:creationId xmlns:a16="http://schemas.microsoft.com/office/drawing/2014/main" id="{78857779-E765-4EC2-825C-B8E41285A0C7}"/>
              </a:ext>
            </a:extLst>
          </p:cNvPr>
          <p:cNvSpPr>
            <a:spLocks noGrp="1"/>
          </p:cNvSpPr>
          <p:nvPr>
            <p:ph type="title"/>
          </p:nvPr>
        </p:nvSpPr>
        <p:spPr>
          <a:xfrm>
            <a:off x="548640" y="548640"/>
            <a:ext cx="11106150" cy="518160"/>
          </a:xfrm>
        </p:spPr>
        <p:txBody>
          <a:bodyPr/>
          <a:lstStyle/>
          <a:p>
            <a:r>
              <a:rPr lang="en-US"/>
              <a:t>Click to edit Master title style</a:t>
            </a:r>
          </a:p>
        </p:txBody>
      </p:sp>
    </p:spTree>
    <p:extLst>
      <p:ext uri="{BB962C8B-B14F-4D97-AF65-F5344CB8AC3E}">
        <p14:creationId xmlns:p14="http://schemas.microsoft.com/office/powerpoint/2010/main" val="1004607006"/>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Full Image">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0" y="0"/>
            <a:ext cx="12191999" cy="6858000"/>
          </a:xfrm>
          <a:prstGeom prst="rect">
            <a:avLst/>
          </a:prstGeom>
        </p:spPr>
        <p:txBody>
          <a:bodyPr anchor="ctr"/>
          <a:lstStyle>
            <a:lvl1pPr marL="0" indent="0" algn="ctr">
              <a:buNone/>
              <a:defRPr>
                <a:solidFill>
                  <a:schemeClr val="bg1">
                    <a:lumMod val="50000"/>
                  </a:schemeClr>
                </a:solidFill>
              </a:defRPr>
            </a:lvl1pPr>
          </a:lstStyle>
          <a:p>
            <a:r>
              <a:rPr lang="en-US" dirty="0"/>
              <a:t>Insert Image</a:t>
            </a:r>
            <a:endParaRPr lang="en-GB" dirty="0"/>
          </a:p>
        </p:txBody>
      </p:sp>
      <p:sp>
        <p:nvSpPr>
          <p:cNvPr id="6" name="Text Placeholder 16">
            <a:extLst>
              <a:ext uri="{FF2B5EF4-FFF2-40B4-BE49-F238E27FC236}">
                <a16:creationId xmlns:a16="http://schemas.microsoft.com/office/drawing/2014/main" id="{16932398-C947-4474-88D6-4117EC391CEF}"/>
              </a:ext>
              <a:ext uri="{C183D7F6-B498-43B3-948B-1728B52AA6E4}">
                <adec:decorative xmlns:adec="http://schemas.microsoft.com/office/drawing/2017/decorative" val="1"/>
              </a:ext>
            </a:extLst>
          </p:cNvPr>
          <p:cNvSpPr>
            <a:spLocks noGrp="1"/>
          </p:cNvSpPr>
          <p:nvPr>
            <p:ph type="body" sz="quarter" idx="20" hasCustomPrompt="1"/>
          </p:nvPr>
        </p:nvSpPr>
        <p:spPr>
          <a:xfrm>
            <a:off x="7261801" y="1189969"/>
            <a:ext cx="4389542" cy="4677431"/>
          </a:xfrm>
          <a:solidFill>
            <a:schemeClr val="bg1">
              <a:alpha val="88000"/>
            </a:schemeClr>
          </a:solidFill>
          <a:ln w="28575">
            <a:solidFill>
              <a:schemeClr val="accent2"/>
            </a:solidFill>
          </a:ln>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Content Placeholder 6">
            <a:extLst>
              <a:ext uri="{FF2B5EF4-FFF2-40B4-BE49-F238E27FC236}">
                <a16:creationId xmlns:a16="http://schemas.microsoft.com/office/drawing/2014/main" id="{88FDA84E-9F5D-4D50-8133-68FB098D7135}"/>
              </a:ext>
            </a:extLst>
          </p:cNvPr>
          <p:cNvSpPr>
            <a:spLocks noGrp="1"/>
          </p:cNvSpPr>
          <p:nvPr>
            <p:ph sz="quarter" idx="19" hasCustomPrompt="1"/>
          </p:nvPr>
        </p:nvSpPr>
        <p:spPr>
          <a:xfrm>
            <a:off x="7612321" y="1494770"/>
            <a:ext cx="3688080" cy="3915430"/>
          </a:xfrm>
        </p:spPr>
        <p:txBody>
          <a:bodyPr lIns="91440" rIns="91440">
            <a:normAutofit/>
          </a:bodyPr>
          <a:lstStyle>
            <a:lvl1pPr marL="0" indent="0">
              <a:lnSpc>
                <a:spcPct val="100000"/>
              </a:lnSpc>
              <a:spcBef>
                <a:spcPts val="0"/>
              </a:spcBef>
              <a:spcAft>
                <a:spcPts val="0"/>
              </a:spcAft>
              <a:buNone/>
              <a:defRPr sz="3200"/>
            </a:lvl1pPr>
            <a:lvl2pPr>
              <a:defRPr sz="1600"/>
            </a:lvl2pPr>
            <a:lvl3pPr>
              <a:defRPr sz="1400"/>
            </a:lvl3pPr>
            <a:lvl4pPr>
              <a:defRPr sz="1200"/>
            </a:lvl4pPr>
            <a:lvl5pPr>
              <a:defRPr sz="1200"/>
            </a:lvl5pPr>
          </a:lstStyle>
          <a:p>
            <a:pPr lvl="0"/>
            <a:r>
              <a:rPr lang="en-US" dirty="0"/>
              <a:t>Important Content</a:t>
            </a:r>
            <a:endParaRPr lang="en-GB" dirty="0"/>
          </a:p>
        </p:txBody>
      </p:sp>
      <p:sp>
        <p:nvSpPr>
          <p:cNvPr id="10" name="Slide Number Placeholder 5">
            <a:extLst>
              <a:ext uri="{FF2B5EF4-FFF2-40B4-BE49-F238E27FC236}">
                <a16:creationId xmlns:a16="http://schemas.microsoft.com/office/drawing/2014/main" id="{5AE16EF6-8987-4193-B346-1BEA14401CC6}"/>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sp>
        <p:nvSpPr>
          <p:cNvPr id="2" name="Title 1">
            <a:extLst>
              <a:ext uri="{FF2B5EF4-FFF2-40B4-BE49-F238E27FC236}">
                <a16:creationId xmlns:a16="http://schemas.microsoft.com/office/drawing/2014/main" id="{5E2D4840-4EB5-4438-9A16-D0006A68A19E}"/>
              </a:ext>
            </a:extLst>
          </p:cNvPr>
          <p:cNvSpPr>
            <a:spLocks noGrp="1"/>
          </p:cNvSpPr>
          <p:nvPr>
            <p:ph type="title"/>
          </p:nvPr>
        </p:nvSpPr>
        <p:spPr>
          <a:xfrm>
            <a:off x="548640" y="548640"/>
            <a:ext cx="11106150" cy="641329"/>
          </a:xfrm>
        </p:spPr>
        <p:txBody>
          <a:bodyPr/>
          <a:lstStyle/>
          <a:p>
            <a:r>
              <a:rPr lang="en-US"/>
              <a:t>Click to edit Master title style</a:t>
            </a:r>
          </a:p>
        </p:txBody>
      </p:sp>
    </p:spTree>
    <p:extLst>
      <p:ext uri="{BB962C8B-B14F-4D97-AF65-F5344CB8AC3E}">
        <p14:creationId xmlns:p14="http://schemas.microsoft.com/office/powerpoint/2010/main" val="1691470651"/>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3_Title Slide_DeepYellow">
    <p:bg>
      <p:bgPr>
        <a:solidFill>
          <a:schemeClr val="bg1">
            <a:lumMod val="95000"/>
          </a:schemeClr>
        </a:solidFill>
        <a:effectLst/>
      </p:bgPr>
    </p:bg>
    <p:spTree>
      <p:nvGrpSpPr>
        <p:cNvPr id="1" name=""/>
        <p:cNvGrpSpPr/>
        <p:nvPr/>
      </p:nvGrpSpPr>
      <p:grpSpPr>
        <a:xfrm>
          <a:off x="0" y="0"/>
          <a:ext cx="0" cy="0"/>
          <a:chOff x="0" y="0"/>
          <a:chExt cx="0" cy="0"/>
        </a:xfrm>
      </p:grpSpPr>
      <p:sp>
        <p:nvSpPr>
          <p:cNvPr id="11" name="Text Placeholder 16">
            <a:extLst>
              <a:ext uri="{FF2B5EF4-FFF2-40B4-BE49-F238E27FC236}">
                <a16:creationId xmlns:a16="http://schemas.microsoft.com/office/drawing/2014/main" id="{50D09E5B-B146-4D08-82EC-846DD89B0B87}"/>
              </a:ext>
              <a:ext uri="{C183D7F6-B498-43B3-948B-1728B52AA6E4}">
                <adec:decorative xmlns:adec="http://schemas.microsoft.com/office/drawing/2017/decorative" val="1"/>
              </a:ext>
            </a:extLst>
          </p:cNvPr>
          <p:cNvSpPr>
            <a:spLocks noGrp="1"/>
          </p:cNvSpPr>
          <p:nvPr>
            <p:ph type="body" sz="quarter" idx="16" hasCustomPrompt="1"/>
          </p:nvPr>
        </p:nvSpPr>
        <p:spPr>
          <a:xfrm>
            <a:off x="660462" y="0"/>
            <a:ext cx="9931338" cy="6823040"/>
          </a:xfrm>
          <a:solidFill>
            <a:schemeClr val="bg1"/>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12" name="Text Placeholder 16">
            <a:extLst>
              <a:ext uri="{FF2B5EF4-FFF2-40B4-BE49-F238E27FC236}">
                <a16:creationId xmlns:a16="http://schemas.microsoft.com/office/drawing/2014/main" id="{88940597-2E9A-4141-B2D0-C488487F11D7}"/>
              </a:ext>
              <a:ext uri="{C183D7F6-B498-43B3-948B-1728B52AA6E4}">
                <adec:decorative xmlns:adec="http://schemas.microsoft.com/office/drawing/2017/decorative" val="1"/>
              </a:ext>
            </a:extLst>
          </p:cNvPr>
          <p:cNvSpPr>
            <a:spLocks noGrp="1"/>
          </p:cNvSpPr>
          <p:nvPr>
            <p:ph type="body" sz="quarter" idx="17" hasCustomPrompt="1"/>
          </p:nvPr>
        </p:nvSpPr>
        <p:spPr>
          <a:xfrm>
            <a:off x="533400" y="0"/>
            <a:ext cx="50863" cy="6858000"/>
          </a:xfrm>
          <a:solidFill>
            <a:schemeClr val="accent2"/>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10" name="Text Placeholder 16">
            <a:extLst>
              <a:ext uri="{FF2B5EF4-FFF2-40B4-BE49-F238E27FC236}">
                <a16:creationId xmlns:a16="http://schemas.microsoft.com/office/drawing/2014/main" id="{0CC06030-90E1-4B3F-AFDF-369354FBFE62}"/>
              </a:ext>
              <a:ext uri="{C183D7F6-B498-43B3-948B-1728B52AA6E4}">
                <adec:decorative xmlns:adec="http://schemas.microsoft.com/office/drawing/2017/decorative" val="1"/>
              </a:ext>
            </a:extLst>
          </p:cNvPr>
          <p:cNvSpPr>
            <a:spLocks noGrp="1"/>
          </p:cNvSpPr>
          <p:nvPr>
            <p:ph type="body" sz="quarter" idx="15" hasCustomPrompt="1"/>
          </p:nvPr>
        </p:nvSpPr>
        <p:spPr>
          <a:xfrm>
            <a:off x="990600" y="609600"/>
            <a:ext cx="7429500" cy="5638800"/>
          </a:xfrm>
          <a:solidFill>
            <a:schemeClr val="bg1"/>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p:nvPr>
        </p:nvSpPr>
        <p:spPr>
          <a:xfrm>
            <a:off x="1295400" y="1905000"/>
            <a:ext cx="5864382" cy="2275238"/>
          </a:xfrm>
        </p:spPr>
        <p:txBody>
          <a:bodyPr anchor="t">
            <a:normAutofit/>
          </a:bodyPr>
          <a:lstStyle>
            <a:lvl1pPr algn="l">
              <a:defRPr lang="en-US" sz="5000" kern="1200" cap="all" spc="100" baseline="0" dirty="0">
                <a:solidFill>
                  <a:srgbClr val="2C2E52"/>
                </a:solidFill>
                <a:latin typeface="+mj-lt"/>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1295400" y="4297679"/>
            <a:ext cx="4072586" cy="1463040"/>
          </a:xfrm>
        </p:spPr>
        <p:txBody>
          <a:bodyPr lIns="91440" rIns="91440" anchor="t">
            <a:normAutofit/>
          </a:bodyPr>
          <a:lstStyle>
            <a:lvl1pPr marL="0" indent="0" algn="l">
              <a:lnSpc>
                <a:spcPct val="100000"/>
              </a:lnSpc>
              <a:spcBef>
                <a:spcPts val="0"/>
              </a:spcBef>
              <a:buNone/>
              <a:defRPr lang="en-US" sz="2000" kern="1200" dirty="0">
                <a:solidFill>
                  <a:schemeClr val="tx1"/>
                </a:solidFill>
                <a:latin typeface="+mn-lt"/>
                <a:ea typeface="+mn-ea"/>
                <a:cs typeface="+mn-cs"/>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13" name="Text Placeholder 16">
            <a:extLst>
              <a:ext uri="{FF2B5EF4-FFF2-40B4-BE49-F238E27FC236}">
                <a16:creationId xmlns:a16="http://schemas.microsoft.com/office/drawing/2014/main" id="{EA44EEDB-C599-41AA-9D84-D53811C28804}"/>
              </a:ext>
              <a:ext uri="{C183D7F6-B498-43B3-948B-1728B52AA6E4}">
                <adec:decorative xmlns:adec="http://schemas.microsoft.com/office/drawing/2017/decorative" val="1"/>
              </a:ext>
            </a:extLst>
          </p:cNvPr>
          <p:cNvSpPr>
            <a:spLocks noGrp="1"/>
          </p:cNvSpPr>
          <p:nvPr>
            <p:ph type="body" sz="quarter" idx="18" hasCustomPrompt="1"/>
          </p:nvPr>
        </p:nvSpPr>
        <p:spPr>
          <a:xfrm>
            <a:off x="450896" y="0"/>
            <a:ext cx="63502" cy="6858000"/>
          </a:xfrm>
          <a:solidFill>
            <a:schemeClr val="accent2"/>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14" name="Text Placeholder 16">
            <a:extLst>
              <a:ext uri="{FF2B5EF4-FFF2-40B4-BE49-F238E27FC236}">
                <a16:creationId xmlns:a16="http://schemas.microsoft.com/office/drawing/2014/main" id="{FE574478-76DE-4613-8FBD-36B353081849}"/>
              </a:ext>
              <a:ext uri="{C183D7F6-B498-43B3-948B-1728B52AA6E4}">
                <adec:decorative xmlns:adec="http://schemas.microsoft.com/office/drawing/2017/decorative" val="1"/>
              </a:ext>
            </a:extLst>
          </p:cNvPr>
          <p:cNvSpPr>
            <a:spLocks noGrp="1"/>
          </p:cNvSpPr>
          <p:nvPr>
            <p:ph type="body" sz="quarter" idx="19" hasCustomPrompt="1"/>
          </p:nvPr>
        </p:nvSpPr>
        <p:spPr>
          <a:xfrm>
            <a:off x="368391" y="0"/>
            <a:ext cx="63502" cy="6858000"/>
          </a:xfrm>
          <a:solidFill>
            <a:schemeClr val="accent2"/>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19" name="Picture Placeholder 18">
            <a:extLst>
              <a:ext uri="{FF2B5EF4-FFF2-40B4-BE49-F238E27FC236}">
                <a16:creationId xmlns:a16="http://schemas.microsoft.com/office/drawing/2014/main" id="{018BFA80-A3BB-4316-BD6E-3E5F6B4D89CF}"/>
              </a:ext>
              <a:ext uri="{C183D7F6-B498-43B3-948B-1728B52AA6E4}">
                <adec:decorative xmlns:adec="http://schemas.microsoft.com/office/drawing/2017/decorative" val="1"/>
              </a:ext>
            </a:extLst>
          </p:cNvPr>
          <p:cNvSpPr>
            <a:spLocks noGrp="1"/>
          </p:cNvSpPr>
          <p:nvPr>
            <p:ph type="pic" sz="quarter" idx="11" hasCustomPrompt="1"/>
          </p:nvPr>
        </p:nvSpPr>
        <p:spPr>
          <a:xfrm>
            <a:off x="7013448" y="34960"/>
            <a:ext cx="5178552" cy="6823040"/>
          </a:xfrm>
          <a:custGeom>
            <a:avLst/>
            <a:gdLst>
              <a:gd name="connsiteX0" fmla="*/ 5178552 w 5178552"/>
              <a:gd name="connsiteY0" fmla="*/ 0 h 6823040"/>
              <a:gd name="connsiteX1" fmla="*/ 5178552 w 5178552"/>
              <a:gd name="connsiteY1" fmla="*/ 6823040 h 6823040"/>
              <a:gd name="connsiteX2" fmla="*/ 1752601 w 5178552"/>
              <a:gd name="connsiteY2" fmla="*/ 6823040 h 6823040"/>
              <a:gd name="connsiteX3" fmla="*/ 0 w 5178552"/>
              <a:gd name="connsiteY3" fmla="*/ 6823040 h 6823040"/>
            </a:gdLst>
            <a:ahLst/>
            <a:cxnLst>
              <a:cxn ang="0">
                <a:pos x="connsiteX0" y="connsiteY0"/>
              </a:cxn>
              <a:cxn ang="0">
                <a:pos x="connsiteX1" y="connsiteY1"/>
              </a:cxn>
              <a:cxn ang="0">
                <a:pos x="connsiteX2" y="connsiteY2"/>
              </a:cxn>
              <a:cxn ang="0">
                <a:pos x="connsiteX3" y="connsiteY3"/>
              </a:cxn>
            </a:cxnLst>
            <a:rect l="l" t="t" r="r" b="b"/>
            <a:pathLst>
              <a:path w="5178552" h="6823040">
                <a:moveTo>
                  <a:pt x="5178552" y="0"/>
                </a:moveTo>
                <a:lnTo>
                  <a:pt x="5178552" y="6823040"/>
                </a:lnTo>
                <a:lnTo>
                  <a:pt x="1752601" y="6823040"/>
                </a:lnTo>
                <a:lnTo>
                  <a:pt x="0" y="6823040"/>
                </a:lnTo>
                <a:close/>
              </a:path>
            </a:pathLst>
          </a:custGeom>
          <a:solidFill>
            <a:schemeClr val="bg1"/>
          </a:solidFill>
        </p:spPr>
        <p:txBody>
          <a:bodyPr wrap="square" anchor="ctr">
            <a:noAutofit/>
          </a:bodyPr>
          <a:lstStyle>
            <a:lvl1pPr marL="0" indent="0" algn="ctr">
              <a:buNone/>
              <a:defRPr/>
            </a:lvl1pPr>
          </a:lstStyle>
          <a:p>
            <a:r>
              <a:rPr lang="en-US" dirty="0"/>
              <a:t>Insert Image</a:t>
            </a:r>
            <a:endParaRPr lang="en-GB" dirty="0"/>
          </a:p>
        </p:txBody>
      </p:sp>
    </p:spTree>
    <p:extLst>
      <p:ext uri="{BB962C8B-B14F-4D97-AF65-F5344CB8AC3E}">
        <p14:creationId xmlns:p14="http://schemas.microsoft.com/office/powerpoint/2010/main" val="369565339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2_Full Image">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0" y="0"/>
            <a:ext cx="12191999" cy="6858000"/>
          </a:xfrm>
          <a:prstGeom prst="rect">
            <a:avLst/>
          </a:prstGeom>
        </p:spPr>
        <p:txBody>
          <a:bodyPr anchor="ctr"/>
          <a:lstStyle>
            <a:lvl1pPr marL="0" indent="0" algn="ctr">
              <a:buNone/>
              <a:defRPr>
                <a:solidFill>
                  <a:schemeClr val="bg1">
                    <a:lumMod val="50000"/>
                  </a:schemeClr>
                </a:solidFill>
              </a:defRPr>
            </a:lvl1pPr>
          </a:lstStyle>
          <a:p>
            <a:r>
              <a:rPr lang="en-US" noProof="0" dirty="0"/>
              <a:t>Insert Image</a:t>
            </a:r>
          </a:p>
        </p:txBody>
      </p:sp>
      <p:sp>
        <p:nvSpPr>
          <p:cNvPr id="6" name="Text Placeholder 16">
            <a:extLst>
              <a:ext uri="{FF2B5EF4-FFF2-40B4-BE49-F238E27FC236}">
                <a16:creationId xmlns:a16="http://schemas.microsoft.com/office/drawing/2014/main" id="{16932398-C947-4474-88D6-4117EC391CEF}"/>
              </a:ext>
              <a:ext uri="{C183D7F6-B498-43B3-948B-1728B52AA6E4}">
                <adec:decorative xmlns:adec="http://schemas.microsoft.com/office/drawing/2017/decorative" val="1"/>
              </a:ext>
            </a:extLst>
          </p:cNvPr>
          <p:cNvSpPr>
            <a:spLocks noGrp="1"/>
          </p:cNvSpPr>
          <p:nvPr>
            <p:ph type="body" sz="quarter" idx="20" hasCustomPrompt="1"/>
          </p:nvPr>
        </p:nvSpPr>
        <p:spPr>
          <a:xfrm>
            <a:off x="552269" y="1189969"/>
            <a:ext cx="4389542" cy="4677431"/>
          </a:xfrm>
          <a:solidFill>
            <a:schemeClr val="accent2">
              <a:alpha val="88000"/>
            </a:schemeClr>
          </a:solidFill>
          <a:ln w="28575">
            <a:solidFill>
              <a:schemeClr val="accent2"/>
            </a:solidFill>
          </a:ln>
          <a:effectLst/>
        </p:spPr>
        <p:txBody>
          <a:bodyPr/>
          <a:lstStyle>
            <a:lvl1pPr marL="0" indent="0">
              <a:buNone/>
              <a:defRPr>
                <a:solidFill>
                  <a:schemeClr val="tx1">
                    <a:alpha val="0"/>
                  </a:schemeClr>
                </a:solidFill>
              </a:defRPr>
            </a:lvl1pPr>
          </a:lstStyle>
          <a:p>
            <a:pPr lvl="0"/>
            <a:r>
              <a:rPr lang="en-US" noProof="0"/>
              <a:t>I</a:t>
            </a:r>
          </a:p>
        </p:txBody>
      </p:sp>
      <p:sp>
        <p:nvSpPr>
          <p:cNvPr id="7" name="Content Placeholder 6">
            <a:extLst>
              <a:ext uri="{FF2B5EF4-FFF2-40B4-BE49-F238E27FC236}">
                <a16:creationId xmlns:a16="http://schemas.microsoft.com/office/drawing/2014/main" id="{88FDA84E-9F5D-4D50-8133-68FB098D7135}"/>
              </a:ext>
            </a:extLst>
          </p:cNvPr>
          <p:cNvSpPr>
            <a:spLocks noGrp="1"/>
          </p:cNvSpPr>
          <p:nvPr>
            <p:ph sz="quarter" idx="19" hasCustomPrompt="1"/>
          </p:nvPr>
        </p:nvSpPr>
        <p:spPr>
          <a:xfrm>
            <a:off x="902789" y="1494770"/>
            <a:ext cx="3688080" cy="3915430"/>
          </a:xfrm>
        </p:spPr>
        <p:txBody>
          <a:bodyPr lIns="91440" rIns="91440">
            <a:normAutofit/>
          </a:bodyPr>
          <a:lstStyle>
            <a:lvl1pPr marL="0" indent="0">
              <a:lnSpc>
                <a:spcPct val="100000"/>
              </a:lnSpc>
              <a:spcBef>
                <a:spcPts val="0"/>
              </a:spcBef>
              <a:spcAft>
                <a:spcPts val="0"/>
              </a:spcAft>
              <a:buNone/>
              <a:defRPr sz="3200">
                <a:solidFill>
                  <a:schemeClr val="bg1"/>
                </a:solidFill>
              </a:defRPr>
            </a:lvl1pPr>
            <a:lvl2pPr>
              <a:defRPr sz="1600"/>
            </a:lvl2pPr>
            <a:lvl3pPr>
              <a:defRPr sz="1400"/>
            </a:lvl3pPr>
            <a:lvl4pPr>
              <a:defRPr sz="1200"/>
            </a:lvl4pPr>
            <a:lvl5pPr>
              <a:defRPr sz="1200"/>
            </a:lvl5pPr>
          </a:lstStyle>
          <a:p>
            <a:pPr lvl="0"/>
            <a:r>
              <a:rPr lang="en-US" noProof="0"/>
              <a:t>Important Content</a:t>
            </a:r>
          </a:p>
        </p:txBody>
      </p:sp>
      <p:sp>
        <p:nvSpPr>
          <p:cNvPr id="10" name="Slide Number Placeholder 5">
            <a:extLst>
              <a:ext uri="{FF2B5EF4-FFF2-40B4-BE49-F238E27FC236}">
                <a16:creationId xmlns:a16="http://schemas.microsoft.com/office/drawing/2014/main" id="{1AC89BA5-7D71-4838-92DC-A9DD44EC0557}"/>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2" name="Title 1">
            <a:extLst>
              <a:ext uri="{FF2B5EF4-FFF2-40B4-BE49-F238E27FC236}">
                <a16:creationId xmlns:a16="http://schemas.microsoft.com/office/drawing/2014/main" id="{75614DBA-0879-4C83-B4B4-EECB085A204E}"/>
              </a:ext>
            </a:extLst>
          </p:cNvPr>
          <p:cNvSpPr>
            <a:spLocks noGrp="1"/>
          </p:cNvSpPr>
          <p:nvPr>
            <p:ph type="title"/>
          </p:nvPr>
        </p:nvSpPr>
        <p:spPr>
          <a:xfrm>
            <a:off x="548640" y="548640"/>
            <a:ext cx="11106150" cy="441960"/>
          </a:xfrm>
        </p:spPr>
        <p:txBody>
          <a:bodyPr/>
          <a:lstStyle/>
          <a:p>
            <a:r>
              <a:rPr lang="en-US"/>
              <a:t>Click to edit Master title style</a:t>
            </a:r>
          </a:p>
        </p:txBody>
      </p:sp>
    </p:spTree>
    <p:extLst>
      <p:ext uri="{BB962C8B-B14F-4D97-AF65-F5344CB8AC3E}">
        <p14:creationId xmlns:p14="http://schemas.microsoft.com/office/powerpoint/2010/main" val="1219768155"/>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Title Subtitle Content and half Image_Top shape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0" y="4021648"/>
            <a:ext cx="5090157" cy="1884265"/>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3429000"/>
            <a:ext cx="5090157" cy="424732"/>
          </a:xfrm>
          <a:noFill/>
        </p:spPr>
        <p:txBody>
          <a:bodyPr wrap="square" lIns="91440" rIns="91440">
            <a:spAutoFit/>
          </a:bodyPr>
          <a:lstStyle>
            <a:lvl1pPr marL="0" indent="0">
              <a:buNone/>
              <a:defRPr sz="2400" b="1">
                <a:solidFill>
                  <a:schemeClr val="tx2"/>
                </a:solidFill>
              </a:defRPr>
            </a:lvl1pPr>
          </a:lstStyle>
          <a:p>
            <a:pPr lvl="0"/>
            <a:r>
              <a:rPr lang="en-US" noProof="0"/>
              <a:t>ADD ADDITIONAL TEXT </a:t>
            </a:r>
          </a:p>
        </p:txBody>
      </p:sp>
      <p:sp>
        <p:nvSpPr>
          <p:cNvPr id="12" name="Content Placeholder 6">
            <a:extLst>
              <a:ext uri="{FF2B5EF4-FFF2-40B4-BE49-F238E27FC236}">
                <a16:creationId xmlns:a16="http://schemas.microsoft.com/office/drawing/2014/main" id="{2E79C3B8-3CB6-4D76-8182-4489C35C869A}"/>
              </a:ext>
            </a:extLst>
          </p:cNvPr>
          <p:cNvSpPr>
            <a:spLocks noGrp="1"/>
          </p:cNvSpPr>
          <p:nvPr>
            <p:ph sz="quarter" idx="19"/>
          </p:nvPr>
        </p:nvSpPr>
        <p:spPr>
          <a:xfrm>
            <a:off x="6527803" y="4021648"/>
            <a:ext cx="5090157" cy="1884265"/>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3" name="Text Placeholder 7">
            <a:extLst>
              <a:ext uri="{FF2B5EF4-FFF2-40B4-BE49-F238E27FC236}">
                <a16:creationId xmlns:a16="http://schemas.microsoft.com/office/drawing/2014/main" id="{0CBC5711-960A-4093-BF8D-E1FB5C4179A9}"/>
              </a:ext>
            </a:extLst>
          </p:cNvPr>
          <p:cNvSpPr>
            <a:spLocks noGrp="1"/>
          </p:cNvSpPr>
          <p:nvPr>
            <p:ph type="body" sz="quarter" idx="20" hasCustomPrompt="1"/>
          </p:nvPr>
        </p:nvSpPr>
        <p:spPr>
          <a:xfrm>
            <a:off x="6527803" y="3429000"/>
            <a:ext cx="5090157" cy="424732"/>
          </a:xfrm>
          <a:noFill/>
        </p:spPr>
        <p:txBody>
          <a:bodyPr wrap="square" lIns="91440" rIns="91440">
            <a:spAutoFit/>
          </a:bodyPr>
          <a:lstStyle>
            <a:lvl1pPr marL="0" indent="0">
              <a:buNone/>
              <a:defRPr sz="2400" b="1">
                <a:solidFill>
                  <a:schemeClr val="accent2"/>
                </a:solidFill>
              </a:defRPr>
            </a:lvl1pPr>
          </a:lstStyle>
          <a:p>
            <a:pPr lvl="0"/>
            <a:r>
              <a:rPr lang="en-US" noProof="0"/>
              <a:t>ADD ADDITIONAL TEXT </a:t>
            </a:r>
          </a:p>
        </p:txBody>
      </p:sp>
      <p:sp>
        <p:nvSpPr>
          <p:cNvPr id="14" name="Picture Placeholder 7">
            <a:extLst>
              <a:ext uri="{FF2B5EF4-FFF2-40B4-BE49-F238E27FC236}">
                <a16:creationId xmlns:a16="http://schemas.microsoft.com/office/drawing/2014/main" id="{37CF37DF-A8A3-42D8-BAFE-0F56DCEC7657}"/>
              </a:ext>
              <a:ext uri="{C183D7F6-B498-43B3-948B-1728B52AA6E4}">
                <adec:decorative xmlns:adec="http://schemas.microsoft.com/office/drawing/2017/decorative" val="1"/>
              </a:ext>
            </a:extLst>
          </p:cNvPr>
          <p:cNvSpPr>
            <a:spLocks noGrp="1"/>
          </p:cNvSpPr>
          <p:nvPr>
            <p:ph type="pic" sz="quarter" idx="21" hasCustomPrompt="1"/>
          </p:nvPr>
        </p:nvSpPr>
        <p:spPr>
          <a:xfrm>
            <a:off x="548944" y="2423061"/>
            <a:ext cx="711197" cy="723544"/>
          </a:xfrm>
        </p:spPr>
        <p:txBody>
          <a:bodyPr anchor="ctr"/>
          <a:lstStyle>
            <a:lvl1pPr marL="0" indent="0" algn="ctr">
              <a:buNone/>
              <a:defRPr/>
            </a:lvl1pPr>
          </a:lstStyle>
          <a:p>
            <a:r>
              <a:rPr lang="en-US" noProof="0" dirty="0"/>
              <a:t>Icon</a:t>
            </a:r>
          </a:p>
        </p:txBody>
      </p:sp>
      <p:sp>
        <p:nvSpPr>
          <p:cNvPr id="15" name="Picture Placeholder 7">
            <a:extLst>
              <a:ext uri="{FF2B5EF4-FFF2-40B4-BE49-F238E27FC236}">
                <a16:creationId xmlns:a16="http://schemas.microsoft.com/office/drawing/2014/main" id="{6C4C965C-0B8E-48F5-AAAC-C3237DCB2911}"/>
              </a:ext>
              <a:ext uri="{C183D7F6-B498-43B3-948B-1728B52AA6E4}">
                <adec:decorative xmlns:adec="http://schemas.microsoft.com/office/drawing/2017/decorative" val="1"/>
              </a:ext>
            </a:extLst>
          </p:cNvPr>
          <p:cNvSpPr>
            <a:spLocks noGrp="1"/>
          </p:cNvSpPr>
          <p:nvPr>
            <p:ph type="pic" sz="quarter" idx="22" hasCustomPrompt="1"/>
          </p:nvPr>
        </p:nvSpPr>
        <p:spPr>
          <a:xfrm>
            <a:off x="6527803" y="2423061"/>
            <a:ext cx="711197" cy="723544"/>
          </a:xfrm>
        </p:spPr>
        <p:txBody>
          <a:bodyPr anchor="ctr"/>
          <a:lstStyle>
            <a:lvl1pPr marL="0" indent="0" algn="ctr">
              <a:buNone/>
              <a:defRPr/>
            </a:lvl1pPr>
          </a:lstStyle>
          <a:p>
            <a:r>
              <a:rPr lang="en-US" noProof="0" dirty="0"/>
              <a:t>Icon</a:t>
            </a:r>
          </a:p>
        </p:txBody>
      </p:sp>
      <p:sp>
        <p:nvSpPr>
          <p:cNvPr id="17" name="Slide Number Placeholder 5">
            <a:extLst>
              <a:ext uri="{FF2B5EF4-FFF2-40B4-BE49-F238E27FC236}">
                <a16:creationId xmlns:a16="http://schemas.microsoft.com/office/drawing/2014/main" id="{C94646A1-59D8-49D7-B0E1-B7771AB22D4B}"/>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3980668054"/>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2_Title Subtitle Content and half Image_Top shape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0" y="4021648"/>
            <a:ext cx="3474720" cy="1884265"/>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3429000"/>
            <a:ext cx="3474720" cy="424732"/>
          </a:xfrm>
          <a:noFill/>
        </p:spPr>
        <p:txBody>
          <a:bodyPr wrap="square" lIns="91440" rIns="91440">
            <a:noAutofit/>
          </a:bodyPr>
          <a:lstStyle>
            <a:lvl1pPr marL="0" indent="0">
              <a:buNone/>
              <a:defRPr sz="2400" b="1">
                <a:solidFill>
                  <a:schemeClr val="tx2"/>
                </a:solidFill>
              </a:defRPr>
            </a:lvl1pPr>
          </a:lstStyle>
          <a:p>
            <a:pPr lvl="0"/>
            <a:r>
              <a:rPr lang="en-US" noProof="0"/>
              <a:t>ADD ADDITIONAL TEXT </a:t>
            </a:r>
          </a:p>
        </p:txBody>
      </p:sp>
      <p:sp>
        <p:nvSpPr>
          <p:cNvPr id="12" name="Content Placeholder 6">
            <a:extLst>
              <a:ext uri="{FF2B5EF4-FFF2-40B4-BE49-F238E27FC236}">
                <a16:creationId xmlns:a16="http://schemas.microsoft.com/office/drawing/2014/main" id="{2E79C3B8-3CB6-4D76-8182-4489C35C869A}"/>
              </a:ext>
            </a:extLst>
          </p:cNvPr>
          <p:cNvSpPr>
            <a:spLocks noGrp="1"/>
          </p:cNvSpPr>
          <p:nvPr>
            <p:ph sz="quarter" idx="19"/>
          </p:nvPr>
        </p:nvSpPr>
        <p:spPr>
          <a:xfrm>
            <a:off x="4358640" y="4021648"/>
            <a:ext cx="3474720" cy="1884265"/>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3" name="Text Placeholder 7">
            <a:extLst>
              <a:ext uri="{FF2B5EF4-FFF2-40B4-BE49-F238E27FC236}">
                <a16:creationId xmlns:a16="http://schemas.microsoft.com/office/drawing/2014/main" id="{0CBC5711-960A-4093-BF8D-E1FB5C4179A9}"/>
              </a:ext>
            </a:extLst>
          </p:cNvPr>
          <p:cNvSpPr>
            <a:spLocks noGrp="1"/>
          </p:cNvSpPr>
          <p:nvPr>
            <p:ph type="body" sz="quarter" idx="20" hasCustomPrompt="1"/>
          </p:nvPr>
        </p:nvSpPr>
        <p:spPr>
          <a:xfrm>
            <a:off x="4358640" y="3429000"/>
            <a:ext cx="3474720" cy="424732"/>
          </a:xfrm>
          <a:noFill/>
        </p:spPr>
        <p:txBody>
          <a:bodyPr wrap="square" lIns="91440" rIns="91440">
            <a:noAutofit/>
          </a:bodyPr>
          <a:lstStyle>
            <a:lvl1pPr marL="0" indent="0">
              <a:buNone/>
              <a:defRPr sz="2400" b="1">
                <a:solidFill>
                  <a:schemeClr val="accent5"/>
                </a:solidFill>
              </a:defRPr>
            </a:lvl1pPr>
          </a:lstStyle>
          <a:p>
            <a:pPr lvl="0"/>
            <a:r>
              <a:rPr lang="en-US" noProof="0"/>
              <a:t>ADD ADDITIONAL TEXT </a:t>
            </a:r>
          </a:p>
        </p:txBody>
      </p:sp>
      <p:sp>
        <p:nvSpPr>
          <p:cNvPr id="14" name="Picture Placeholder 7">
            <a:extLst>
              <a:ext uri="{FF2B5EF4-FFF2-40B4-BE49-F238E27FC236}">
                <a16:creationId xmlns:a16="http://schemas.microsoft.com/office/drawing/2014/main" id="{37CF37DF-A8A3-42D8-BAFE-0F56DCEC7657}"/>
              </a:ext>
              <a:ext uri="{C183D7F6-B498-43B3-948B-1728B52AA6E4}">
                <adec:decorative xmlns:adec="http://schemas.microsoft.com/office/drawing/2017/decorative" val="1"/>
              </a:ext>
            </a:extLst>
          </p:cNvPr>
          <p:cNvSpPr>
            <a:spLocks noGrp="1"/>
          </p:cNvSpPr>
          <p:nvPr>
            <p:ph type="pic" sz="quarter" idx="21" hasCustomPrompt="1"/>
          </p:nvPr>
        </p:nvSpPr>
        <p:spPr>
          <a:xfrm>
            <a:off x="548944" y="2423061"/>
            <a:ext cx="711197" cy="723544"/>
          </a:xfrm>
        </p:spPr>
        <p:txBody>
          <a:bodyPr anchor="ctr"/>
          <a:lstStyle>
            <a:lvl1pPr marL="0" indent="0" algn="ctr">
              <a:buNone/>
              <a:defRPr/>
            </a:lvl1pPr>
          </a:lstStyle>
          <a:p>
            <a:r>
              <a:rPr lang="en-US" noProof="0" dirty="0"/>
              <a:t>Icon</a:t>
            </a:r>
          </a:p>
        </p:txBody>
      </p:sp>
      <p:sp>
        <p:nvSpPr>
          <p:cNvPr id="15" name="Picture Placeholder 7">
            <a:extLst>
              <a:ext uri="{FF2B5EF4-FFF2-40B4-BE49-F238E27FC236}">
                <a16:creationId xmlns:a16="http://schemas.microsoft.com/office/drawing/2014/main" id="{6C4C965C-0B8E-48F5-AAAC-C3237DCB2911}"/>
              </a:ext>
              <a:ext uri="{C183D7F6-B498-43B3-948B-1728B52AA6E4}">
                <adec:decorative xmlns:adec="http://schemas.microsoft.com/office/drawing/2017/decorative" val="1"/>
              </a:ext>
            </a:extLst>
          </p:cNvPr>
          <p:cNvSpPr>
            <a:spLocks noGrp="1"/>
          </p:cNvSpPr>
          <p:nvPr>
            <p:ph type="pic" sz="quarter" idx="22" hasCustomPrompt="1"/>
          </p:nvPr>
        </p:nvSpPr>
        <p:spPr>
          <a:xfrm>
            <a:off x="4358640" y="2423061"/>
            <a:ext cx="711197" cy="723544"/>
          </a:xfrm>
        </p:spPr>
        <p:txBody>
          <a:bodyPr anchor="ctr"/>
          <a:lstStyle>
            <a:lvl1pPr marL="0" indent="0" algn="ctr">
              <a:buNone/>
              <a:defRPr/>
            </a:lvl1pPr>
          </a:lstStyle>
          <a:p>
            <a:r>
              <a:rPr lang="en-US" noProof="0" dirty="0"/>
              <a:t>Icon</a:t>
            </a:r>
          </a:p>
        </p:txBody>
      </p:sp>
      <p:sp>
        <p:nvSpPr>
          <p:cNvPr id="16" name="Content Placeholder 6">
            <a:extLst>
              <a:ext uri="{FF2B5EF4-FFF2-40B4-BE49-F238E27FC236}">
                <a16:creationId xmlns:a16="http://schemas.microsoft.com/office/drawing/2014/main" id="{F4C1E55C-86D8-4053-9865-59D5B4F8A350}"/>
              </a:ext>
            </a:extLst>
          </p:cNvPr>
          <p:cNvSpPr>
            <a:spLocks noGrp="1"/>
          </p:cNvSpPr>
          <p:nvPr>
            <p:ph sz="quarter" idx="23"/>
          </p:nvPr>
        </p:nvSpPr>
        <p:spPr>
          <a:xfrm>
            <a:off x="8168640" y="4021648"/>
            <a:ext cx="3474720" cy="1884265"/>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 name="Text Placeholder 7">
            <a:extLst>
              <a:ext uri="{FF2B5EF4-FFF2-40B4-BE49-F238E27FC236}">
                <a16:creationId xmlns:a16="http://schemas.microsoft.com/office/drawing/2014/main" id="{3B68B60C-9D86-4961-A5CE-AB650CA3364D}"/>
              </a:ext>
            </a:extLst>
          </p:cNvPr>
          <p:cNvSpPr>
            <a:spLocks noGrp="1"/>
          </p:cNvSpPr>
          <p:nvPr>
            <p:ph type="body" sz="quarter" idx="24" hasCustomPrompt="1"/>
          </p:nvPr>
        </p:nvSpPr>
        <p:spPr>
          <a:xfrm>
            <a:off x="8168640" y="3429000"/>
            <a:ext cx="3474720" cy="424732"/>
          </a:xfrm>
          <a:noFill/>
        </p:spPr>
        <p:txBody>
          <a:bodyPr wrap="square" lIns="91440" rIns="91440">
            <a:noAutofit/>
          </a:bodyPr>
          <a:lstStyle>
            <a:lvl1pPr marL="0" indent="0">
              <a:buNone/>
              <a:defRPr sz="2400" b="1">
                <a:solidFill>
                  <a:schemeClr val="accent2"/>
                </a:solidFill>
              </a:defRPr>
            </a:lvl1pPr>
          </a:lstStyle>
          <a:p>
            <a:pPr lvl="0"/>
            <a:r>
              <a:rPr lang="en-US" noProof="0"/>
              <a:t>ADD ADDITIONAL TEXT </a:t>
            </a:r>
          </a:p>
        </p:txBody>
      </p:sp>
      <p:sp>
        <p:nvSpPr>
          <p:cNvPr id="19" name="Picture Placeholder 7">
            <a:extLst>
              <a:ext uri="{FF2B5EF4-FFF2-40B4-BE49-F238E27FC236}">
                <a16:creationId xmlns:a16="http://schemas.microsoft.com/office/drawing/2014/main" id="{AFE200E7-D3F0-41C3-92B0-E09677035AD0}"/>
              </a:ext>
              <a:ext uri="{C183D7F6-B498-43B3-948B-1728B52AA6E4}">
                <adec:decorative xmlns:adec="http://schemas.microsoft.com/office/drawing/2017/decorative" val="1"/>
              </a:ext>
            </a:extLst>
          </p:cNvPr>
          <p:cNvSpPr>
            <a:spLocks noGrp="1"/>
          </p:cNvSpPr>
          <p:nvPr>
            <p:ph type="pic" sz="quarter" idx="25" hasCustomPrompt="1"/>
          </p:nvPr>
        </p:nvSpPr>
        <p:spPr>
          <a:xfrm>
            <a:off x="8168336" y="2423061"/>
            <a:ext cx="711197" cy="723544"/>
          </a:xfrm>
        </p:spPr>
        <p:txBody>
          <a:bodyPr anchor="ctr"/>
          <a:lstStyle>
            <a:lvl1pPr marL="0" indent="0" algn="ctr">
              <a:buNone/>
              <a:defRPr/>
            </a:lvl1pPr>
          </a:lstStyle>
          <a:p>
            <a:r>
              <a:rPr lang="en-US" noProof="0" dirty="0"/>
              <a:t>Icon</a:t>
            </a:r>
          </a:p>
        </p:txBody>
      </p:sp>
      <p:sp>
        <p:nvSpPr>
          <p:cNvPr id="21" name="Slide Number Placeholder 5">
            <a:extLst>
              <a:ext uri="{FF2B5EF4-FFF2-40B4-BE49-F238E27FC236}">
                <a16:creationId xmlns:a16="http://schemas.microsoft.com/office/drawing/2014/main" id="{520633DF-6AFD-4B07-9AFD-09317A9CC680}"/>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2566824035"/>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Icon Content 2 rows">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hasCustomPrompt="1"/>
          </p:nvPr>
        </p:nvSpPr>
        <p:spPr>
          <a:xfrm>
            <a:off x="5562600" y="2438400"/>
            <a:ext cx="5901458" cy="975260"/>
          </a:xfrm>
        </p:spPr>
        <p:txBody>
          <a:bodyPr lIns="91440" rIns="91440" anchor="ctr">
            <a:noAutofit/>
          </a:bodyPr>
          <a:lstStyle>
            <a:lvl1pPr>
              <a:defRPr/>
            </a:lvl1pPr>
          </a:lstStyle>
          <a:p>
            <a:pPr lvl="0"/>
            <a:r>
              <a:rPr lang="en-US" noProof="0"/>
              <a:t>Description text </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1524000" y="2713664"/>
            <a:ext cx="3474720" cy="424732"/>
          </a:xfrm>
          <a:noFill/>
        </p:spPr>
        <p:txBody>
          <a:bodyPr wrap="square" lIns="91440" rIns="91440">
            <a:noAutofit/>
          </a:bodyPr>
          <a:lstStyle>
            <a:lvl1pPr marL="0" indent="0">
              <a:buNone/>
              <a:defRPr sz="2400" b="1">
                <a:solidFill>
                  <a:schemeClr val="tx2"/>
                </a:solidFill>
              </a:defRPr>
            </a:lvl1pPr>
          </a:lstStyle>
          <a:p>
            <a:pPr lvl="0"/>
            <a:r>
              <a:rPr lang="en-US" noProof="0"/>
              <a:t>ADD ADDITIONAL TEXT </a:t>
            </a:r>
          </a:p>
        </p:txBody>
      </p:sp>
      <p:sp>
        <p:nvSpPr>
          <p:cNvPr id="14" name="Picture Placeholder 7">
            <a:extLst>
              <a:ext uri="{FF2B5EF4-FFF2-40B4-BE49-F238E27FC236}">
                <a16:creationId xmlns:a16="http://schemas.microsoft.com/office/drawing/2014/main" id="{37CF37DF-A8A3-42D8-BAFE-0F56DCEC7657}"/>
              </a:ext>
              <a:ext uri="{C183D7F6-B498-43B3-948B-1728B52AA6E4}">
                <adec:decorative xmlns:adec="http://schemas.microsoft.com/office/drawing/2017/decorative" val="1"/>
              </a:ext>
            </a:extLst>
          </p:cNvPr>
          <p:cNvSpPr>
            <a:spLocks noGrp="1"/>
          </p:cNvSpPr>
          <p:nvPr>
            <p:ph type="pic" sz="quarter" idx="21" hasCustomPrompt="1"/>
          </p:nvPr>
        </p:nvSpPr>
        <p:spPr>
          <a:xfrm>
            <a:off x="548944" y="2564258"/>
            <a:ext cx="711197" cy="723544"/>
          </a:xfrm>
        </p:spPr>
        <p:txBody>
          <a:bodyPr anchor="ctr"/>
          <a:lstStyle>
            <a:lvl1pPr marL="0" indent="0" algn="ctr">
              <a:buNone/>
              <a:defRPr/>
            </a:lvl1pPr>
          </a:lstStyle>
          <a:p>
            <a:r>
              <a:rPr lang="en-US" noProof="0" dirty="0"/>
              <a:t>Icon</a:t>
            </a:r>
          </a:p>
        </p:txBody>
      </p:sp>
      <p:sp>
        <p:nvSpPr>
          <p:cNvPr id="20" name="Content Placeholder 6">
            <a:extLst>
              <a:ext uri="{FF2B5EF4-FFF2-40B4-BE49-F238E27FC236}">
                <a16:creationId xmlns:a16="http://schemas.microsoft.com/office/drawing/2014/main" id="{36B305EA-E44E-48DA-922F-20D8D3496709}"/>
              </a:ext>
            </a:extLst>
          </p:cNvPr>
          <p:cNvSpPr>
            <a:spLocks noGrp="1"/>
          </p:cNvSpPr>
          <p:nvPr>
            <p:ph sz="quarter" idx="22" hasCustomPrompt="1"/>
          </p:nvPr>
        </p:nvSpPr>
        <p:spPr>
          <a:xfrm>
            <a:off x="5562600" y="4391622"/>
            <a:ext cx="5901458" cy="975260"/>
          </a:xfrm>
        </p:spPr>
        <p:txBody>
          <a:bodyPr lIns="91440" rIns="91440" anchor="ctr">
            <a:noAutofit/>
          </a:bodyPr>
          <a:lstStyle>
            <a:lvl1pPr>
              <a:defRPr/>
            </a:lvl1pPr>
          </a:lstStyle>
          <a:p>
            <a:pPr lvl="0"/>
            <a:r>
              <a:rPr lang="en-US" noProof="0"/>
              <a:t>Description text </a:t>
            </a:r>
          </a:p>
        </p:txBody>
      </p:sp>
      <p:sp>
        <p:nvSpPr>
          <p:cNvPr id="21" name="Text Placeholder 7">
            <a:extLst>
              <a:ext uri="{FF2B5EF4-FFF2-40B4-BE49-F238E27FC236}">
                <a16:creationId xmlns:a16="http://schemas.microsoft.com/office/drawing/2014/main" id="{038D7323-C655-4E9F-A5C0-AE44AF907081}"/>
              </a:ext>
            </a:extLst>
          </p:cNvPr>
          <p:cNvSpPr>
            <a:spLocks noGrp="1"/>
          </p:cNvSpPr>
          <p:nvPr>
            <p:ph type="body" sz="quarter" idx="23" hasCustomPrompt="1"/>
          </p:nvPr>
        </p:nvSpPr>
        <p:spPr>
          <a:xfrm>
            <a:off x="1524000" y="4666886"/>
            <a:ext cx="3474720" cy="424732"/>
          </a:xfrm>
          <a:noFill/>
        </p:spPr>
        <p:txBody>
          <a:bodyPr wrap="square" lIns="91440" rIns="91440">
            <a:noAutofit/>
          </a:bodyPr>
          <a:lstStyle>
            <a:lvl1pPr marL="0" indent="0">
              <a:buNone/>
              <a:defRPr sz="2400" b="1">
                <a:solidFill>
                  <a:schemeClr val="accent5"/>
                </a:solidFill>
              </a:defRPr>
            </a:lvl1pPr>
          </a:lstStyle>
          <a:p>
            <a:pPr lvl="0"/>
            <a:r>
              <a:rPr lang="en-US" noProof="0"/>
              <a:t>ADD ADDITIONAL TEXT </a:t>
            </a:r>
          </a:p>
        </p:txBody>
      </p:sp>
      <p:sp>
        <p:nvSpPr>
          <p:cNvPr id="22" name="Picture Placeholder 7">
            <a:extLst>
              <a:ext uri="{FF2B5EF4-FFF2-40B4-BE49-F238E27FC236}">
                <a16:creationId xmlns:a16="http://schemas.microsoft.com/office/drawing/2014/main" id="{F79C998E-1F82-4AC1-AD39-82F45A05CED8}"/>
              </a:ext>
              <a:ext uri="{C183D7F6-B498-43B3-948B-1728B52AA6E4}">
                <adec:decorative xmlns:adec="http://schemas.microsoft.com/office/drawing/2017/decorative" val="1"/>
              </a:ext>
            </a:extLst>
          </p:cNvPr>
          <p:cNvSpPr>
            <a:spLocks noGrp="1"/>
          </p:cNvSpPr>
          <p:nvPr>
            <p:ph type="pic" sz="quarter" idx="24" hasCustomPrompt="1"/>
          </p:nvPr>
        </p:nvSpPr>
        <p:spPr>
          <a:xfrm>
            <a:off x="548944" y="4517480"/>
            <a:ext cx="711197" cy="723544"/>
          </a:xfrm>
        </p:spPr>
        <p:txBody>
          <a:bodyPr anchor="ctr"/>
          <a:lstStyle>
            <a:lvl1pPr marL="0" indent="0" algn="ctr">
              <a:buNone/>
              <a:defRPr/>
            </a:lvl1pPr>
          </a:lstStyle>
          <a:p>
            <a:r>
              <a:rPr lang="en-US" noProof="0" dirty="0"/>
              <a:t>Icon</a:t>
            </a:r>
          </a:p>
        </p:txBody>
      </p:sp>
      <p:sp>
        <p:nvSpPr>
          <p:cNvPr id="16" name="Slide Number Placeholder 5">
            <a:extLst>
              <a:ext uri="{FF2B5EF4-FFF2-40B4-BE49-F238E27FC236}">
                <a16:creationId xmlns:a16="http://schemas.microsoft.com/office/drawing/2014/main" id="{E0693782-2388-4647-A185-37537397019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862157401"/>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Icon Content 3 rows">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hasCustomPrompt="1"/>
          </p:nvPr>
        </p:nvSpPr>
        <p:spPr>
          <a:xfrm>
            <a:off x="5562600" y="2423061"/>
            <a:ext cx="5901458" cy="1005939"/>
          </a:xfrm>
        </p:spPr>
        <p:txBody>
          <a:bodyPr lIns="91440" rIns="91440"/>
          <a:lstStyle>
            <a:lvl1pPr>
              <a:defRPr/>
            </a:lvl1pPr>
          </a:lstStyle>
          <a:p>
            <a:pPr lvl="0"/>
            <a:r>
              <a:rPr lang="en-US" noProof="0"/>
              <a:t>Description text </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1524000" y="2713664"/>
            <a:ext cx="3810000" cy="424732"/>
          </a:xfrm>
          <a:noFill/>
        </p:spPr>
        <p:txBody>
          <a:bodyPr wrap="square" lIns="91440" rIns="91440" anchor="ctr">
            <a:spAutoFit/>
          </a:bodyPr>
          <a:lstStyle>
            <a:lvl1pPr marL="0" indent="0">
              <a:buNone/>
              <a:defRPr sz="2400" b="1">
                <a:solidFill>
                  <a:schemeClr val="tx2"/>
                </a:solidFill>
              </a:defRPr>
            </a:lvl1pPr>
          </a:lstStyle>
          <a:p>
            <a:pPr lvl="0"/>
            <a:r>
              <a:rPr lang="en-US" noProof="0"/>
              <a:t>ADD ADDITIONAL TEXT </a:t>
            </a:r>
          </a:p>
        </p:txBody>
      </p:sp>
      <p:sp>
        <p:nvSpPr>
          <p:cNvPr id="14" name="Picture Placeholder 7">
            <a:extLst>
              <a:ext uri="{FF2B5EF4-FFF2-40B4-BE49-F238E27FC236}">
                <a16:creationId xmlns:a16="http://schemas.microsoft.com/office/drawing/2014/main" id="{37CF37DF-A8A3-42D8-BAFE-0F56DCEC7657}"/>
              </a:ext>
              <a:ext uri="{C183D7F6-B498-43B3-948B-1728B52AA6E4}">
                <adec:decorative xmlns:adec="http://schemas.microsoft.com/office/drawing/2017/decorative" val="1"/>
              </a:ext>
            </a:extLst>
          </p:cNvPr>
          <p:cNvSpPr>
            <a:spLocks noGrp="1"/>
          </p:cNvSpPr>
          <p:nvPr>
            <p:ph type="pic" sz="quarter" idx="21" hasCustomPrompt="1"/>
          </p:nvPr>
        </p:nvSpPr>
        <p:spPr>
          <a:xfrm>
            <a:off x="548944" y="2564258"/>
            <a:ext cx="711197" cy="723544"/>
          </a:xfrm>
        </p:spPr>
        <p:txBody>
          <a:bodyPr anchor="ctr"/>
          <a:lstStyle>
            <a:lvl1pPr marL="0" indent="0" algn="ctr">
              <a:buNone/>
              <a:defRPr/>
            </a:lvl1pPr>
          </a:lstStyle>
          <a:p>
            <a:r>
              <a:rPr lang="en-US" noProof="0" dirty="0"/>
              <a:t>Icon</a:t>
            </a:r>
          </a:p>
        </p:txBody>
      </p:sp>
      <p:sp>
        <p:nvSpPr>
          <p:cNvPr id="20" name="Content Placeholder 6">
            <a:extLst>
              <a:ext uri="{FF2B5EF4-FFF2-40B4-BE49-F238E27FC236}">
                <a16:creationId xmlns:a16="http://schemas.microsoft.com/office/drawing/2014/main" id="{36B305EA-E44E-48DA-922F-20D8D3496709}"/>
              </a:ext>
            </a:extLst>
          </p:cNvPr>
          <p:cNvSpPr>
            <a:spLocks noGrp="1"/>
          </p:cNvSpPr>
          <p:nvPr>
            <p:ph sz="quarter" idx="22" hasCustomPrompt="1"/>
          </p:nvPr>
        </p:nvSpPr>
        <p:spPr>
          <a:xfrm>
            <a:off x="5562600" y="3556396"/>
            <a:ext cx="5901458" cy="1005939"/>
          </a:xfrm>
        </p:spPr>
        <p:txBody>
          <a:bodyPr lIns="91440" rIns="91440"/>
          <a:lstStyle>
            <a:lvl1pPr>
              <a:defRPr/>
            </a:lvl1pPr>
          </a:lstStyle>
          <a:p>
            <a:pPr lvl="0"/>
            <a:r>
              <a:rPr lang="en-US" noProof="0"/>
              <a:t>Description text </a:t>
            </a:r>
          </a:p>
        </p:txBody>
      </p:sp>
      <p:sp>
        <p:nvSpPr>
          <p:cNvPr id="21" name="Text Placeholder 7">
            <a:extLst>
              <a:ext uri="{FF2B5EF4-FFF2-40B4-BE49-F238E27FC236}">
                <a16:creationId xmlns:a16="http://schemas.microsoft.com/office/drawing/2014/main" id="{038D7323-C655-4E9F-A5C0-AE44AF907081}"/>
              </a:ext>
            </a:extLst>
          </p:cNvPr>
          <p:cNvSpPr>
            <a:spLocks noGrp="1"/>
          </p:cNvSpPr>
          <p:nvPr>
            <p:ph type="body" sz="quarter" idx="23" hasCustomPrompt="1"/>
          </p:nvPr>
        </p:nvSpPr>
        <p:spPr>
          <a:xfrm>
            <a:off x="1524000" y="3846999"/>
            <a:ext cx="3810000" cy="424732"/>
          </a:xfrm>
          <a:noFill/>
        </p:spPr>
        <p:txBody>
          <a:bodyPr wrap="square" lIns="91440" rIns="91440" anchor="ctr">
            <a:spAutoFit/>
          </a:bodyPr>
          <a:lstStyle>
            <a:lvl1pPr marL="0" indent="0">
              <a:buNone/>
              <a:defRPr sz="2400" b="1">
                <a:solidFill>
                  <a:schemeClr val="accent5"/>
                </a:solidFill>
              </a:defRPr>
            </a:lvl1pPr>
          </a:lstStyle>
          <a:p>
            <a:pPr lvl="0"/>
            <a:r>
              <a:rPr lang="en-US" noProof="0"/>
              <a:t>ADD ADDITIONAL TEXT </a:t>
            </a:r>
          </a:p>
        </p:txBody>
      </p:sp>
      <p:sp>
        <p:nvSpPr>
          <p:cNvPr id="22" name="Picture Placeholder 7">
            <a:extLst>
              <a:ext uri="{FF2B5EF4-FFF2-40B4-BE49-F238E27FC236}">
                <a16:creationId xmlns:a16="http://schemas.microsoft.com/office/drawing/2014/main" id="{F79C998E-1F82-4AC1-AD39-82F45A05CED8}"/>
              </a:ext>
              <a:ext uri="{C183D7F6-B498-43B3-948B-1728B52AA6E4}">
                <adec:decorative xmlns:adec="http://schemas.microsoft.com/office/drawing/2017/decorative" val="1"/>
              </a:ext>
            </a:extLst>
          </p:cNvPr>
          <p:cNvSpPr>
            <a:spLocks noGrp="1"/>
          </p:cNvSpPr>
          <p:nvPr>
            <p:ph type="pic" sz="quarter" idx="24" hasCustomPrompt="1"/>
          </p:nvPr>
        </p:nvSpPr>
        <p:spPr>
          <a:xfrm>
            <a:off x="548944" y="3697593"/>
            <a:ext cx="711197" cy="723544"/>
          </a:xfrm>
        </p:spPr>
        <p:txBody>
          <a:bodyPr anchor="ctr"/>
          <a:lstStyle>
            <a:lvl1pPr marL="0" indent="0" algn="ctr">
              <a:buNone/>
              <a:defRPr/>
            </a:lvl1pPr>
          </a:lstStyle>
          <a:p>
            <a:r>
              <a:rPr lang="en-US" noProof="0" dirty="0"/>
              <a:t>Icon</a:t>
            </a:r>
          </a:p>
        </p:txBody>
      </p:sp>
      <p:sp>
        <p:nvSpPr>
          <p:cNvPr id="16" name="Slide Number Placeholder 5">
            <a:extLst>
              <a:ext uri="{FF2B5EF4-FFF2-40B4-BE49-F238E27FC236}">
                <a16:creationId xmlns:a16="http://schemas.microsoft.com/office/drawing/2014/main" id="{E0693782-2388-4647-A185-37537397019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13" name="Content Placeholder 6">
            <a:extLst>
              <a:ext uri="{FF2B5EF4-FFF2-40B4-BE49-F238E27FC236}">
                <a16:creationId xmlns:a16="http://schemas.microsoft.com/office/drawing/2014/main" id="{3FD6DDB9-4D92-43F8-B746-ABBAB109CA1E}"/>
              </a:ext>
            </a:extLst>
          </p:cNvPr>
          <p:cNvSpPr>
            <a:spLocks noGrp="1"/>
          </p:cNvSpPr>
          <p:nvPr>
            <p:ph sz="quarter" idx="25" hasCustomPrompt="1"/>
          </p:nvPr>
        </p:nvSpPr>
        <p:spPr>
          <a:xfrm>
            <a:off x="5562600" y="4689732"/>
            <a:ext cx="5901458" cy="1005939"/>
          </a:xfrm>
        </p:spPr>
        <p:txBody>
          <a:bodyPr lIns="91440" rIns="91440"/>
          <a:lstStyle>
            <a:lvl1pPr>
              <a:defRPr/>
            </a:lvl1pPr>
          </a:lstStyle>
          <a:p>
            <a:pPr lvl="0"/>
            <a:r>
              <a:rPr lang="en-US" noProof="0"/>
              <a:t>Description text </a:t>
            </a:r>
          </a:p>
        </p:txBody>
      </p:sp>
      <p:sp>
        <p:nvSpPr>
          <p:cNvPr id="17" name="Text Placeholder 7">
            <a:extLst>
              <a:ext uri="{FF2B5EF4-FFF2-40B4-BE49-F238E27FC236}">
                <a16:creationId xmlns:a16="http://schemas.microsoft.com/office/drawing/2014/main" id="{13E2F95F-BD26-4AA8-941E-3993C9F1DBBC}"/>
              </a:ext>
            </a:extLst>
          </p:cNvPr>
          <p:cNvSpPr>
            <a:spLocks noGrp="1"/>
          </p:cNvSpPr>
          <p:nvPr>
            <p:ph type="body" sz="quarter" idx="26" hasCustomPrompt="1"/>
          </p:nvPr>
        </p:nvSpPr>
        <p:spPr>
          <a:xfrm>
            <a:off x="1524000" y="4980335"/>
            <a:ext cx="3810000" cy="424732"/>
          </a:xfrm>
          <a:noFill/>
        </p:spPr>
        <p:txBody>
          <a:bodyPr wrap="square" lIns="91440" rIns="91440" anchor="ctr">
            <a:spAutoFit/>
          </a:bodyPr>
          <a:lstStyle>
            <a:lvl1pPr marL="0" indent="0">
              <a:buNone/>
              <a:defRPr sz="2400" b="1">
                <a:solidFill>
                  <a:schemeClr val="accent6"/>
                </a:solidFill>
              </a:defRPr>
            </a:lvl1pPr>
          </a:lstStyle>
          <a:p>
            <a:pPr lvl="0"/>
            <a:r>
              <a:rPr lang="en-US" noProof="0"/>
              <a:t>ADD ADDITIONAL TEXT </a:t>
            </a:r>
          </a:p>
        </p:txBody>
      </p:sp>
      <p:sp>
        <p:nvSpPr>
          <p:cNvPr id="19" name="Picture Placeholder 7">
            <a:extLst>
              <a:ext uri="{FF2B5EF4-FFF2-40B4-BE49-F238E27FC236}">
                <a16:creationId xmlns:a16="http://schemas.microsoft.com/office/drawing/2014/main" id="{68F52DD2-B3F0-4652-8C7B-96406F99FC14}"/>
              </a:ext>
              <a:ext uri="{C183D7F6-B498-43B3-948B-1728B52AA6E4}">
                <adec:decorative xmlns:adec="http://schemas.microsoft.com/office/drawing/2017/decorative" val="1"/>
              </a:ext>
            </a:extLst>
          </p:cNvPr>
          <p:cNvSpPr>
            <a:spLocks noGrp="1"/>
          </p:cNvSpPr>
          <p:nvPr>
            <p:ph type="pic" sz="quarter" idx="27" hasCustomPrompt="1"/>
          </p:nvPr>
        </p:nvSpPr>
        <p:spPr>
          <a:xfrm>
            <a:off x="548944" y="4830929"/>
            <a:ext cx="711197" cy="723544"/>
          </a:xfrm>
        </p:spPr>
        <p:txBody>
          <a:bodyPr anchor="ctr"/>
          <a:lstStyle>
            <a:lvl1pPr marL="0" indent="0" algn="ctr">
              <a:buNone/>
              <a:defRPr/>
            </a:lvl1pPr>
          </a:lstStyle>
          <a:p>
            <a:r>
              <a:rPr lang="en-US" noProof="0" dirty="0"/>
              <a:t>Icon</a:t>
            </a:r>
          </a:p>
        </p:txBody>
      </p:sp>
    </p:spTree>
    <p:extLst>
      <p:ext uri="{BB962C8B-B14F-4D97-AF65-F5344CB8AC3E}">
        <p14:creationId xmlns:p14="http://schemas.microsoft.com/office/powerpoint/2010/main" val="2847411034"/>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Side patch Icon Content 3 rows">
    <p:spTree>
      <p:nvGrpSpPr>
        <p:cNvPr id="1" name=""/>
        <p:cNvGrpSpPr/>
        <p:nvPr/>
      </p:nvGrpSpPr>
      <p:grpSpPr>
        <a:xfrm>
          <a:off x="0" y="0"/>
          <a:ext cx="0" cy="0"/>
          <a:chOff x="0" y="0"/>
          <a:chExt cx="0" cy="0"/>
        </a:xfrm>
      </p:grpSpPr>
      <p:sp>
        <p:nvSpPr>
          <p:cNvPr id="34" name="Freeform: Shape 33">
            <a:extLst>
              <a:ext uri="{FF2B5EF4-FFF2-40B4-BE49-F238E27FC236}">
                <a16:creationId xmlns:a16="http://schemas.microsoft.com/office/drawing/2014/main" id="{724AA86D-A811-42CE-8C83-8053DFC66751}"/>
              </a:ext>
              <a:ext uri="{C183D7F6-B498-43B3-948B-1728B52AA6E4}">
                <adec:decorative xmlns:adec="http://schemas.microsoft.com/office/drawing/2017/decorative" val="1"/>
              </a:ext>
            </a:extLst>
          </p:cNvPr>
          <p:cNvSpPr/>
          <p:nvPr userDrawn="1"/>
        </p:nvSpPr>
        <p:spPr>
          <a:xfrm>
            <a:off x="-1" y="0"/>
            <a:ext cx="8329286" cy="6858000"/>
          </a:xfrm>
          <a:custGeom>
            <a:avLst/>
            <a:gdLst>
              <a:gd name="connsiteX0" fmla="*/ 0 w 8329286"/>
              <a:gd name="connsiteY0" fmla="*/ 0 h 6858000"/>
              <a:gd name="connsiteX1" fmla="*/ 8329286 w 8329286"/>
              <a:gd name="connsiteY1" fmla="*/ 0 h 6858000"/>
              <a:gd name="connsiteX2" fmla="*/ 8329286 w 8329286"/>
              <a:gd name="connsiteY2" fmla="*/ 68183 h 6858000"/>
              <a:gd name="connsiteX3" fmla="*/ 3175958 w 8329286"/>
              <a:gd name="connsiteY3" fmla="*/ 6858000 h 6858000"/>
              <a:gd name="connsiteX4" fmla="*/ 0 w 8329286"/>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29286" h="6858000">
                <a:moveTo>
                  <a:pt x="0" y="0"/>
                </a:moveTo>
                <a:lnTo>
                  <a:pt x="8329286" y="0"/>
                </a:lnTo>
                <a:lnTo>
                  <a:pt x="8329286" y="68183"/>
                </a:lnTo>
                <a:lnTo>
                  <a:pt x="3175958" y="6858000"/>
                </a:lnTo>
                <a:lnTo>
                  <a:pt x="0" y="6858000"/>
                </a:lnTo>
                <a:close/>
              </a:path>
            </a:pathLst>
          </a:custGeom>
          <a:solidFill>
            <a:srgbClr val="EE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hasCustomPrompt="1"/>
          </p:nvPr>
        </p:nvSpPr>
        <p:spPr>
          <a:xfrm>
            <a:off x="7151214" y="2035302"/>
            <a:ext cx="4312844" cy="914490"/>
          </a:xfrm>
        </p:spPr>
        <p:txBody>
          <a:bodyPr lIns="91440" rIns="91440" anchor="ctr">
            <a:noAutofit/>
          </a:bodyPr>
          <a:lstStyle>
            <a:lvl1pPr marL="0" indent="0">
              <a:buNone/>
              <a:defRPr sz="1400"/>
            </a:lvl1pPr>
          </a:lstStyle>
          <a:p>
            <a:pPr lvl="0"/>
            <a:r>
              <a:rPr lang="en-US" noProof="0"/>
              <a:t>Description text </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624840" y="2280181"/>
            <a:ext cx="4937760" cy="424732"/>
          </a:xfrm>
          <a:noFill/>
        </p:spPr>
        <p:txBody>
          <a:bodyPr wrap="square" lIns="91440" rIns="91440" anchor="ctr">
            <a:noAutofit/>
          </a:bodyPr>
          <a:lstStyle>
            <a:lvl1pPr marL="0" indent="0" algn="r">
              <a:buNone/>
              <a:defRPr sz="2000" b="1">
                <a:solidFill>
                  <a:schemeClr val="tx2"/>
                </a:solidFill>
              </a:defRPr>
            </a:lvl1pPr>
          </a:lstStyle>
          <a:p>
            <a:pPr lvl="0"/>
            <a:r>
              <a:rPr lang="en-US" noProof="0"/>
              <a:t>ADD TEXT </a:t>
            </a:r>
          </a:p>
        </p:txBody>
      </p:sp>
      <p:sp>
        <p:nvSpPr>
          <p:cNvPr id="14" name="Picture Placeholder 7">
            <a:extLst>
              <a:ext uri="{FF2B5EF4-FFF2-40B4-BE49-F238E27FC236}">
                <a16:creationId xmlns:a16="http://schemas.microsoft.com/office/drawing/2014/main" id="{37CF37DF-A8A3-42D8-BAFE-0F56DCEC7657}"/>
              </a:ext>
              <a:ext uri="{C183D7F6-B498-43B3-948B-1728B52AA6E4}">
                <adec:decorative xmlns:adec="http://schemas.microsoft.com/office/drawing/2017/decorative" val="1"/>
              </a:ext>
            </a:extLst>
          </p:cNvPr>
          <p:cNvSpPr>
            <a:spLocks noGrp="1"/>
          </p:cNvSpPr>
          <p:nvPr>
            <p:ph type="pic" sz="quarter" idx="21" hasCustomPrompt="1"/>
          </p:nvPr>
        </p:nvSpPr>
        <p:spPr>
          <a:xfrm>
            <a:off x="5756426" y="1935993"/>
            <a:ext cx="1094116" cy="1113108"/>
          </a:xfrm>
          <a:prstGeom prst="ellipse">
            <a:avLst/>
          </a:prstGeom>
          <a:solidFill>
            <a:schemeClr val="bg1"/>
          </a:solidFill>
          <a:effectLst>
            <a:outerShdw blurRad="50800" dist="38100" dir="2700000" algn="tl" rotWithShape="0">
              <a:prstClr val="black">
                <a:alpha val="40000"/>
              </a:prstClr>
            </a:outerShdw>
          </a:effectLst>
        </p:spPr>
        <p:txBody>
          <a:bodyPr anchor="ctr"/>
          <a:lstStyle>
            <a:lvl1pPr marL="0" indent="0" algn="ctr">
              <a:buNone/>
              <a:defRPr/>
            </a:lvl1pPr>
          </a:lstStyle>
          <a:p>
            <a:r>
              <a:rPr lang="en-US" noProof="0" dirty="0"/>
              <a:t>Icon</a:t>
            </a:r>
          </a:p>
        </p:txBody>
      </p:sp>
      <p:sp>
        <p:nvSpPr>
          <p:cNvPr id="20" name="Content Placeholder 6">
            <a:extLst>
              <a:ext uri="{FF2B5EF4-FFF2-40B4-BE49-F238E27FC236}">
                <a16:creationId xmlns:a16="http://schemas.microsoft.com/office/drawing/2014/main" id="{36B305EA-E44E-48DA-922F-20D8D3496709}"/>
              </a:ext>
            </a:extLst>
          </p:cNvPr>
          <p:cNvSpPr>
            <a:spLocks noGrp="1"/>
          </p:cNvSpPr>
          <p:nvPr>
            <p:ph sz="quarter" idx="22" hasCustomPrompt="1"/>
          </p:nvPr>
        </p:nvSpPr>
        <p:spPr>
          <a:xfrm>
            <a:off x="6071132" y="3576256"/>
            <a:ext cx="5392925" cy="914490"/>
          </a:xfrm>
        </p:spPr>
        <p:txBody>
          <a:bodyPr lIns="91440" rIns="91440" anchor="ctr">
            <a:noAutofit/>
          </a:bodyPr>
          <a:lstStyle>
            <a:lvl1pPr marL="0" indent="0">
              <a:buNone/>
              <a:defRPr sz="1400"/>
            </a:lvl1pPr>
          </a:lstStyle>
          <a:p>
            <a:pPr lvl="0"/>
            <a:r>
              <a:rPr lang="en-US" noProof="0"/>
              <a:t>Description text </a:t>
            </a:r>
          </a:p>
        </p:txBody>
      </p:sp>
      <p:sp>
        <p:nvSpPr>
          <p:cNvPr id="21" name="Text Placeholder 7">
            <a:extLst>
              <a:ext uri="{FF2B5EF4-FFF2-40B4-BE49-F238E27FC236}">
                <a16:creationId xmlns:a16="http://schemas.microsoft.com/office/drawing/2014/main" id="{038D7323-C655-4E9F-A5C0-AE44AF907081}"/>
              </a:ext>
            </a:extLst>
          </p:cNvPr>
          <p:cNvSpPr>
            <a:spLocks noGrp="1"/>
          </p:cNvSpPr>
          <p:nvPr>
            <p:ph type="body" sz="quarter" idx="23" hasCustomPrompt="1"/>
          </p:nvPr>
        </p:nvSpPr>
        <p:spPr>
          <a:xfrm>
            <a:off x="548640" y="3846999"/>
            <a:ext cx="4023360" cy="424732"/>
          </a:xfrm>
          <a:noFill/>
        </p:spPr>
        <p:txBody>
          <a:bodyPr wrap="square" lIns="91440" rIns="91440" anchor="ctr">
            <a:noAutofit/>
          </a:bodyPr>
          <a:lstStyle>
            <a:lvl1pPr marL="0" indent="0" algn="r">
              <a:buNone/>
              <a:defRPr sz="2000" b="1">
                <a:solidFill>
                  <a:schemeClr val="accent5"/>
                </a:solidFill>
              </a:defRPr>
            </a:lvl1pPr>
          </a:lstStyle>
          <a:p>
            <a:pPr lvl="0"/>
            <a:r>
              <a:rPr lang="en-US" noProof="0"/>
              <a:t>ADD TEXT </a:t>
            </a:r>
          </a:p>
        </p:txBody>
      </p:sp>
      <p:sp>
        <p:nvSpPr>
          <p:cNvPr id="22" name="Picture Placeholder 7">
            <a:extLst>
              <a:ext uri="{FF2B5EF4-FFF2-40B4-BE49-F238E27FC236}">
                <a16:creationId xmlns:a16="http://schemas.microsoft.com/office/drawing/2014/main" id="{F79C998E-1F82-4AC1-AD39-82F45A05CED8}"/>
              </a:ext>
              <a:ext uri="{C183D7F6-B498-43B3-948B-1728B52AA6E4}">
                <adec:decorative xmlns:adec="http://schemas.microsoft.com/office/drawing/2017/decorative" val="1"/>
              </a:ext>
            </a:extLst>
          </p:cNvPr>
          <p:cNvSpPr>
            <a:spLocks noGrp="1"/>
          </p:cNvSpPr>
          <p:nvPr>
            <p:ph type="pic" sz="quarter" idx="24" hasCustomPrompt="1"/>
          </p:nvPr>
        </p:nvSpPr>
        <p:spPr>
          <a:xfrm>
            <a:off x="4774508" y="3502811"/>
            <a:ext cx="1094116" cy="1113108"/>
          </a:xfrm>
          <a:prstGeom prst="ellipse">
            <a:avLst/>
          </a:prstGeom>
          <a:solidFill>
            <a:schemeClr val="bg1"/>
          </a:solidFill>
          <a:effectLst>
            <a:outerShdw blurRad="50800" dist="38100" dir="2700000" algn="tl" rotWithShape="0">
              <a:prstClr val="black">
                <a:alpha val="40000"/>
              </a:prstClr>
            </a:outerShdw>
          </a:effectLst>
        </p:spPr>
        <p:txBody>
          <a:bodyPr anchor="ctr"/>
          <a:lstStyle>
            <a:lvl1pPr marL="0" indent="0" algn="ctr">
              <a:buNone/>
              <a:defRPr/>
            </a:lvl1pPr>
          </a:lstStyle>
          <a:p>
            <a:r>
              <a:rPr lang="en-US" noProof="0" dirty="0"/>
              <a:t>Icon</a:t>
            </a:r>
          </a:p>
        </p:txBody>
      </p:sp>
      <p:sp>
        <p:nvSpPr>
          <p:cNvPr id="16" name="Slide Number Placeholder 5">
            <a:extLst>
              <a:ext uri="{FF2B5EF4-FFF2-40B4-BE49-F238E27FC236}">
                <a16:creationId xmlns:a16="http://schemas.microsoft.com/office/drawing/2014/main" id="{E0693782-2388-4647-A185-37537397019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13" name="Content Placeholder 6">
            <a:extLst>
              <a:ext uri="{FF2B5EF4-FFF2-40B4-BE49-F238E27FC236}">
                <a16:creationId xmlns:a16="http://schemas.microsoft.com/office/drawing/2014/main" id="{3FD6DDB9-4D92-43F8-B746-ABBAB109CA1E}"/>
              </a:ext>
            </a:extLst>
          </p:cNvPr>
          <p:cNvSpPr>
            <a:spLocks noGrp="1"/>
          </p:cNvSpPr>
          <p:nvPr>
            <p:ph sz="quarter" idx="25" hasCustomPrompt="1"/>
          </p:nvPr>
        </p:nvSpPr>
        <p:spPr>
          <a:xfrm>
            <a:off x="4949699" y="5117210"/>
            <a:ext cx="6514359" cy="914490"/>
          </a:xfrm>
        </p:spPr>
        <p:txBody>
          <a:bodyPr lIns="91440" rIns="91440" anchor="ctr">
            <a:noAutofit/>
          </a:bodyPr>
          <a:lstStyle>
            <a:lvl1pPr marL="0" indent="0">
              <a:buNone/>
              <a:defRPr sz="1400"/>
            </a:lvl1pPr>
          </a:lstStyle>
          <a:p>
            <a:pPr lvl="0"/>
            <a:r>
              <a:rPr lang="en-US" noProof="0"/>
              <a:t>Description text </a:t>
            </a:r>
          </a:p>
        </p:txBody>
      </p:sp>
      <p:sp>
        <p:nvSpPr>
          <p:cNvPr id="17" name="Text Placeholder 7">
            <a:extLst>
              <a:ext uri="{FF2B5EF4-FFF2-40B4-BE49-F238E27FC236}">
                <a16:creationId xmlns:a16="http://schemas.microsoft.com/office/drawing/2014/main" id="{13E2F95F-BD26-4AA8-941E-3993C9F1DBBC}"/>
              </a:ext>
            </a:extLst>
          </p:cNvPr>
          <p:cNvSpPr>
            <a:spLocks noGrp="1"/>
          </p:cNvSpPr>
          <p:nvPr>
            <p:ph type="body" sz="quarter" idx="26" hasCustomPrompt="1"/>
          </p:nvPr>
        </p:nvSpPr>
        <p:spPr>
          <a:xfrm>
            <a:off x="548641" y="5362089"/>
            <a:ext cx="2956560" cy="424732"/>
          </a:xfrm>
          <a:noFill/>
        </p:spPr>
        <p:txBody>
          <a:bodyPr wrap="square" lIns="91440" rIns="91440" anchor="ctr">
            <a:noAutofit/>
          </a:bodyPr>
          <a:lstStyle>
            <a:lvl1pPr marL="0" indent="0" algn="r">
              <a:buNone/>
              <a:defRPr sz="2000" b="1">
                <a:solidFill>
                  <a:schemeClr val="accent6"/>
                </a:solidFill>
              </a:defRPr>
            </a:lvl1pPr>
          </a:lstStyle>
          <a:p>
            <a:pPr lvl="0"/>
            <a:r>
              <a:rPr lang="en-US" noProof="0"/>
              <a:t>ADD TEXT </a:t>
            </a:r>
          </a:p>
        </p:txBody>
      </p:sp>
      <p:sp>
        <p:nvSpPr>
          <p:cNvPr id="19" name="Picture Placeholder 7">
            <a:extLst>
              <a:ext uri="{FF2B5EF4-FFF2-40B4-BE49-F238E27FC236}">
                <a16:creationId xmlns:a16="http://schemas.microsoft.com/office/drawing/2014/main" id="{68F52DD2-B3F0-4652-8C7B-96406F99FC14}"/>
              </a:ext>
              <a:ext uri="{C183D7F6-B498-43B3-948B-1728B52AA6E4}">
                <adec:decorative xmlns:adec="http://schemas.microsoft.com/office/drawing/2017/decorative" val="1"/>
              </a:ext>
            </a:extLst>
          </p:cNvPr>
          <p:cNvSpPr>
            <a:spLocks noGrp="1"/>
          </p:cNvSpPr>
          <p:nvPr>
            <p:ph type="pic" sz="quarter" idx="27" hasCustomPrompt="1"/>
          </p:nvPr>
        </p:nvSpPr>
        <p:spPr>
          <a:xfrm>
            <a:off x="3680392" y="5017901"/>
            <a:ext cx="1094116" cy="1113108"/>
          </a:xfrm>
          <a:prstGeom prst="ellipse">
            <a:avLst/>
          </a:prstGeom>
          <a:solidFill>
            <a:schemeClr val="bg1"/>
          </a:solidFill>
          <a:effectLst>
            <a:outerShdw blurRad="50800" dist="38100" dir="2700000" algn="tl" rotWithShape="0">
              <a:prstClr val="black">
                <a:alpha val="40000"/>
              </a:prstClr>
            </a:outerShdw>
          </a:effectLst>
        </p:spPr>
        <p:txBody>
          <a:bodyPr anchor="ctr"/>
          <a:lstStyle>
            <a:lvl1pPr marL="0" indent="0" algn="ctr">
              <a:buNone/>
              <a:defRPr/>
            </a:lvl1pPr>
          </a:lstStyle>
          <a:p>
            <a:r>
              <a:rPr lang="en-US" noProof="0" dirty="0"/>
              <a:t>Icon</a:t>
            </a:r>
          </a:p>
        </p:txBody>
      </p:sp>
      <p:sp>
        <p:nvSpPr>
          <p:cNvPr id="35" name="Freeform: Shape 34">
            <a:extLst>
              <a:ext uri="{FF2B5EF4-FFF2-40B4-BE49-F238E27FC236}">
                <a16:creationId xmlns:a16="http://schemas.microsoft.com/office/drawing/2014/main" id="{79F57DF2-7AB9-4D3A-AADE-E93D5621B0F8}"/>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358974389"/>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itle Side patch Title Only">
    <p:spTree>
      <p:nvGrpSpPr>
        <p:cNvPr id="1" name=""/>
        <p:cNvGrpSpPr/>
        <p:nvPr/>
      </p:nvGrpSpPr>
      <p:grpSpPr>
        <a:xfrm>
          <a:off x="0" y="0"/>
          <a:ext cx="0" cy="0"/>
          <a:chOff x="0" y="0"/>
          <a:chExt cx="0" cy="0"/>
        </a:xfrm>
      </p:grpSpPr>
      <p:sp>
        <p:nvSpPr>
          <p:cNvPr id="34" name="Freeform: Shape 33">
            <a:extLst>
              <a:ext uri="{FF2B5EF4-FFF2-40B4-BE49-F238E27FC236}">
                <a16:creationId xmlns:a16="http://schemas.microsoft.com/office/drawing/2014/main" id="{724AA86D-A811-42CE-8C83-8053DFC66751}"/>
              </a:ext>
              <a:ext uri="{C183D7F6-B498-43B3-948B-1728B52AA6E4}">
                <adec:decorative xmlns:adec="http://schemas.microsoft.com/office/drawing/2017/decorative" val="1"/>
              </a:ext>
            </a:extLst>
          </p:cNvPr>
          <p:cNvSpPr/>
          <p:nvPr userDrawn="1"/>
        </p:nvSpPr>
        <p:spPr>
          <a:xfrm>
            <a:off x="-1" y="0"/>
            <a:ext cx="8329286" cy="6858000"/>
          </a:xfrm>
          <a:custGeom>
            <a:avLst/>
            <a:gdLst>
              <a:gd name="connsiteX0" fmla="*/ 0 w 8329286"/>
              <a:gd name="connsiteY0" fmla="*/ 0 h 6858000"/>
              <a:gd name="connsiteX1" fmla="*/ 8329286 w 8329286"/>
              <a:gd name="connsiteY1" fmla="*/ 0 h 6858000"/>
              <a:gd name="connsiteX2" fmla="*/ 8329286 w 8329286"/>
              <a:gd name="connsiteY2" fmla="*/ 68183 h 6858000"/>
              <a:gd name="connsiteX3" fmla="*/ 3175958 w 8329286"/>
              <a:gd name="connsiteY3" fmla="*/ 6858000 h 6858000"/>
              <a:gd name="connsiteX4" fmla="*/ 0 w 8329286"/>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29286" h="6858000">
                <a:moveTo>
                  <a:pt x="0" y="0"/>
                </a:moveTo>
                <a:lnTo>
                  <a:pt x="8329286" y="0"/>
                </a:lnTo>
                <a:lnTo>
                  <a:pt x="8329286" y="68183"/>
                </a:lnTo>
                <a:lnTo>
                  <a:pt x="3175958" y="6858000"/>
                </a:lnTo>
                <a:lnTo>
                  <a:pt x="0" y="6858000"/>
                </a:lnTo>
                <a:close/>
              </a:path>
            </a:pathLst>
          </a:custGeom>
          <a:solidFill>
            <a:srgbClr val="EE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6" name="Slide Number Placeholder 5">
            <a:extLst>
              <a:ext uri="{FF2B5EF4-FFF2-40B4-BE49-F238E27FC236}">
                <a16:creationId xmlns:a16="http://schemas.microsoft.com/office/drawing/2014/main" id="{E0693782-2388-4647-A185-37537397019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15" name="Freeform: Shape 14">
            <a:extLst>
              <a:ext uri="{FF2B5EF4-FFF2-40B4-BE49-F238E27FC236}">
                <a16:creationId xmlns:a16="http://schemas.microsoft.com/office/drawing/2014/main" id="{89314C5F-7D40-40CF-8951-9660A5ACE1F7}"/>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8" name="Straight Connector 17">
            <a:extLst>
              <a:ext uri="{FF2B5EF4-FFF2-40B4-BE49-F238E27FC236}">
                <a16:creationId xmlns:a16="http://schemas.microsoft.com/office/drawing/2014/main" id="{6B4884FC-8C22-42B9-9E84-2B12AC73364F}"/>
              </a:ext>
              <a:ext uri="{C183D7F6-B498-43B3-948B-1728B52AA6E4}">
                <adec:decorative xmlns:adec="http://schemas.microsoft.com/office/drawing/2017/decorative" val="1"/>
              </a:ext>
            </a:extLst>
          </p:cNvPr>
          <p:cNvCxnSpPr/>
          <p:nvPr userDrawn="1"/>
        </p:nvCxnSpPr>
        <p:spPr>
          <a:xfrm>
            <a:off x="2018097" y="5181600"/>
            <a:ext cx="688207" cy="0"/>
          </a:xfrm>
          <a:prstGeom prst="line">
            <a:avLst/>
          </a:prstGeom>
          <a:ln w="5715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C6B9C406-BFD3-481F-9B48-3DCA3A33014F}"/>
              </a:ext>
              <a:ext uri="{C183D7F6-B498-43B3-948B-1728B52AA6E4}">
                <adec:decorative xmlns:adec="http://schemas.microsoft.com/office/drawing/2017/decorative" val="1"/>
              </a:ext>
            </a:extLst>
          </p:cNvPr>
          <p:cNvCxnSpPr/>
          <p:nvPr userDrawn="1"/>
        </p:nvCxnSpPr>
        <p:spPr>
          <a:xfrm>
            <a:off x="5751896" y="5181600"/>
            <a:ext cx="688207" cy="0"/>
          </a:xfrm>
          <a:prstGeom prst="line">
            <a:avLst/>
          </a:prstGeom>
          <a:ln w="5715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4AF3D50D-B3D8-4A41-84D8-4BE250D1BD62}"/>
              </a:ext>
              <a:ext uri="{C183D7F6-B498-43B3-948B-1728B52AA6E4}">
                <adec:decorative xmlns:adec="http://schemas.microsoft.com/office/drawing/2017/decorative" val="1"/>
              </a:ext>
            </a:extLst>
          </p:cNvPr>
          <p:cNvCxnSpPr/>
          <p:nvPr userDrawn="1"/>
        </p:nvCxnSpPr>
        <p:spPr>
          <a:xfrm>
            <a:off x="9485696" y="5181600"/>
            <a:ext cx="688207" cy="0"/>
          </a:xfrm>
          <a:prstGeom prst="line">
            <a:avLst/>
          </a:prstGeom>
          <a:ln w="57150" cap="rnd">
            <a:solidFill>
              <a:schemeClr val="accent2"/>
            </a:solidFill>
          </a:ln>
        </p:spPr>
        <p:style>
          <a:lnRef idx="1">
            <a:schemeClr val="accent1"/>
          </a:lnRef>
          <a:fillRef idx="0">
            <a:schemeClr val="accent1"/>
          </a:fillRef>
          <a:effectRef idx="0">
            <a:schemeClr val="accent1"/>
          </a:effectRef>
          <a:fontRef idx="minor">
            <a:schemeClr val="tx1"/>
          </a:fontRef>
        </p:style>
      </p:cxnSp>
      <p:sp>
        <p:nvSpPr>
          <p:cNvPr id="29" name="Picture Placeholder 8">
            <a:extLst>
              <a:ext uri="{FF2B5EF4-FFF2-40B4-BE49-F238E27FC236}">
                <a16:creationId xmlns:a16="http://schemas.microsoft.com/office/drawing/2014/main" id="{D7401DA1-CBDE-40D5-856F-25C28280FCB0}"/>
              </a:ext>
              <a:ext uri="{C183D7F6-B498-43B3-948B-1728B52AA6E4}">
                <adec:decorative xmlns:adec="http://schemas.microsoft.com/office/drawing/2017/decorative" val="1"/>
              </a:ext>
            </a:extLst>
          </p:cNvPr>
          <p:cNvSpPr>
            <a:spLocks noGrp="1"/>
          </p:cNvSpPr>
          <p:nvPr>
            <p:ph type="pic" sz="quarter" idx="17" hasCustomPrompt="1"/>
          </p:nvPr>
        </p:nvSpPr>
        <p:spPr>
          <a:xfrm>
            <a:off x="533401" y="2057401"/>
            <a:ext cx="3657599" cy="2762808"/>
          </a:xfr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 1</a:t>
            </a:r>
          </a:p>
        </p:txBody>
      </p:sp>
      <p:sp>
        <p:nvSpPr>
          <p:cNvPr id="30" name="Picture Placeholder 8">
            <a:extLst>
              <a:ext uri="{FF2B5EF4-FFF2-40B4-BE49-F238E27FC236}">
                <a16:creationId xmlns:a16="http://schemas.microsoft.com/office/drawing/2014/main" id="{6321F101-EC7B-4128-A7FA-373AC507D3D4}"/>
              </a:ext>
              <a:ext uri="{C183D7F6-B498-43B3-948B-1728B52AA6E4}">
                <adec:decorative xmlns:adec="http://schemas.microsoft.com/office/drawing/2017/decorative" val="1"/>
              </a:ext>
            </a:extLst>
          </p:cNvPr>
          <p:cNvSpPr>
            <a:spLocks noGrp="1"/>
          </p:cNvSpPr>
          <p:nvPr>
            <p:ph type="pic" sz="quarter" idx="18" hasCustomPrompt="1"/>
          </p:nvPr>
        </p:nvSpPr>
        <p:spPr>
          <a:xfrm>
            <a:off x="4267200" y="2057401"/>
            <a:ext cx="3657599" cy="2762808"/>
          </a:xfr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 2</a:t>
            </a:r>
          </a:p>
        </p:txBody>
      </p:sp>
      <p:sp>
        <p:nvSpPr>
          <p:cNvPr id="31" name="Picture Placeholder 8">
            <a:extLst>
              <a:ext uri="{FF2B5EF4-FFF2-40B4-BE49-F238E27FC236}">
                <a16:creationId xmlns:a16="http://schemas.microsoft.com/office/drawing/2014/main" id="{229667AF-39CB-43E6-8D30-A2DDF8365C21}"/>
              </a:ext>
              <a:ext uri="{C183D7F6-B498-43B3-948B-1728B52AA6E4}">
                <adec:decorative xmlns:adec="http://schemas.microsoft.com/office/drawing/2017/decorative" val="1"/>
              </a:ext>
            </a:extLst>
          </p:cNvPr>
          <p:cNvSpPr>
            <a:spLocks noGrp="1"/>
          </p:cNvSpPr>
          <p:nvPr>
            <p:ph type="pic" sz="quarter" idx="19" hasCustomPrompt="1"/>
          </p:nvPr>
        </p:nvSpPr>
        <p:spPr>
          <a:xfrm>
            <a:off x="8001000" y="2057401"/>
            <a:ext cx="3657599" cy="2762808"/>
          </a:xfr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 3</a:t>
            </a:r>
          </a:p>
        </p:txBody>
      </p:sp>
      <p:sp>
        <p:nvSpPr>
          <p:cNvPr id="32" name="Text Placeholder 7">
            <a:extLst>
              <a:ext uri="{FF2B5EF4-FFF2-40B4-BE49-F238E27FC236}">
                <a16:creationId xmlns:a16="http://schemas.microsoft.com/office/drawing/2014/main" id="{125C62A5-1A39-471E-B819-35EB9F8B0CEE}"/>
              </a:ext>
            </a:extLst>
          </p:cNvPr>
          <p:cNvSpPr>
            <a:spLocks noGrp="1"/>
          </p:cNvSpPr>
          <p:nvPr>
            <p:ph type="body" sz="quarter" idx="16" hasCustomPrompt="1"/>
          </p:nvPr>
        </p:nvSpPr>
        <p:spPr>
          <a:xfrm>
            <a:off x="548640" y="5542992"/>
            <a:ext cx="3642359" cy="424732"/>
          </a:xfrm>
          <a:noFill/>
        </p:spPr>
        <p:txBody>
          <a:bodyPr wrap="square" lIns="91440" rIns="91440" anchor="t">
            <a:noAutofit/>
          </a:bodyPr>
          <a:lstStyle>
            <a:lvl1pPr marL="0" indent="0" algn="ctr">
              <a:spcBef>
                <a:spcPts val="0"/>
              </a:spcBef>
              <a:spcAft>
                <a:spcPts val="0"/>
              </a:spcAft>
              <a:buNone/>
              <a:defRPr sz="2000" b="1">
                <a:solidFill>
                  <a:schemeClr val="tx2"/>
                </a:solidFill>
              </a:defRPr>
            </a:lvl1pPr>
          </a:lstStyle>
          <a:p>
            <a:pPr lvl="0"/>
            <a:r>
              <a:rPr lang="en-US" noProof="0"/>
              <a:t>ADD TEXT </a:t>
            </a:r>
          </a:p>
        </p:txBody>
      </p:sp>
      <p:sp>
        <p:nvSpPr>
          <p:cNvPr id="33" name="Text Placeholder 7">
            <a:extLst>
              <a:ext uri="{FF2B5EF4-FFF2-40B4-BE49-F238E27FC236}">
                <a16:creationId xmlns:a16="http://schemas.microsoft.com/office/drawing/2014/main" id="{EB4CA538-2AD9-458A-B582-2FBFEAF60CFA}"/>
              </a:ext>
            </a:extLst>
          </p:cNvPr>
          <p:cNvSpPr>
            <a:spLocks noGrp="1"/>
          </p:cNvSpPr>
          <p:nvPr>
            <p:ph type="body" sz="quarter" idx="20" hasCustomPrompt="1"/>
          </p:nvPr>
        </p:nvSpPr>
        <p:spPr>
          <a:xfrm>
            <a:off x="4267200" y="5542992"/>
            <a:ext cx="3642359" cy="424732"/>
          </a:xfrm>
          <a:noFill/>
        </p:spPr>
        <p:txBody>
          <a:bodyPr wrap="square" lIns="91440" rIns="91440" anchor="t">
            <a:noAutofit/>
          </a:bodyPr>
          <a:lstStyle>
            <a:lvl1pPr marL="0" indent="0" algn="ctr">
              <a:spcBef>
                <a:spcPts val="0"/>
              </a:spcBef>
              <a:spcAft>
                <a:spcPts val="0"/>
              </a:spcAft>
              <a:buNone/>
              <a:defRPr sz="2000" b="1">
                <a:solidFill>
                  <a:schemeClr val="tx2"/>
                </a:solidFill>
              </a:defRPr>
            </a:lvl1pPr>
          </a:lstStyle>
          <a:p>
            <a:pPr lvl="0"/>
            <a:r>
              <a:rPr lang="en-US" noProof="0"/>
              <a:t>ADD TEXT </a:t>
            </a:r>
          </a:p>
        </p:txBody>
      </p:sp>
      <p:sp>
        <p:nvSpPr>
          <p:cNvPr id="35" name="Text Placeholder 7">
            <a:extLst>
              <a:ext uri="{FF2B5EF4-FFF2-40B4-BE49-F238E27FC236}">
                <a16:creationId xmlns:a16="http://schemas.microsoft.com/office/drawing/2014/main" id="{857C263B-EA99-4350-84C0-08B9746AEC05}"/>
              </a:ext>
            </a:extLst>
          </p:cNvPr>
          <p:cNvSpPr>
            <a:spLocks noGrp="1"/>
          </p:cNvSpPr>
          <p:nvPr>
            <p:ph type="body" sz="quarter" idx="21" hasCustomPrompt="1"/>
          </p:nvPr>
        </p:nvSpPr>
        <p:spPr>
          <a:xfrm>
            <a:off x="8001000" y="5542992"/>
            <a:ext cx="3642359" cy="424732"/>
          </a:xfrm>
          <a:noFill/>
        </p:spPr>
        <p:txBody>
          <a:bodyPr wrap="square" lIns="91440" rIns="91440" anchor="t">
            <a:noAutofit/>
          </a:bodyPr>
          <a:lstStyle>
            <a:lvl1pPr marL="0" indent="0" algn="ctr">
              <a:spcBef>
                <a:spcPts val="0"/>
              </a:spcBef>
              <a:spcAft>
                <a:spcPts val="0"/>
              </a:spcAft>
              <a:buNone/>
              <a:defRPr sz="2000" b="1">
                <a:solidFill>
                  <a:schemeClr val="tx2"/>
                </a:solidFill>
              </a:defRPr>
            </a:lvl1pPr>
          </a:lstStyle>
          <a:p>
            <a:pPr lvl="0"/>
            <a:r>
              <a:rPr lang="en-US" noProof="0"/>
              <a:t>ADD TEXT </a:t>
            </a:r>
          </a:p>
        </p:txBody>
      </p:sp>
    </p:spTree>
    <p:extLst>
      <p:ext uri="{BB962C8B-B14F-4D97-AF65-F5344CB8AC3E}">
        <p14:creationId xmlns:p14="http://schemas.microsoft.com/office/powerpoint/2010/main" val="1184759353"/>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eam Slide">
    <p:spTree>
      <p:nvGrpSpPr>
        <p:cNvPr id="1" name=""/>
        <p:cNvGrpSpPr/>
        <p:nvPr/>
      </p:nvGrpSpPr>
      <p:grpSpPr>
        <a:xfrm>
          <a:off x="0" y="0"/>
          <a:ext cx="0" cy="0"/>
          <a:chOff x="0" y="0"/>
          <a:chExt cx="0" cy="0"/>
        </a:xfrm>
      </p:grpSpPr>
      <p:sp>
        <p:nvSpPr>
          <p:cNvPr id="34" name="Freeform: Shape 33">
            <a:extLst>
              <a:ext uri="{FF2B5EF4-FFF2-40B4-BE49-F238E27FC236}">
                <a16:creationId xmlns:a16="http://schemas.microsoft.com/office/drawing/2014/main" id="{724AA86D-A811-42CE-8C83-8053DFC66751}"/>
              </a:ext>
              <a:ext uri="{C183D7F6-B498-43B3-948B-1728B52AA6E4}">
                <adec:decorative xmlns:adec="http://schemas.microsoft.com/office/drawing/2017/decorative" val="1"/>
              </a:ext>
            </a:extLst>
          </p:cNvPr>
          <p:cNvSpPr/>
          <p:nvPr userDrawn="1"/>
        </p:nvSpPr>
        <p:spPr>
          <a:xfrm>
            <a:off x="-1" y="0"/>
            <a:ext cx="8329286" cy="6858000"/>
          </a:xfrm>
          <a:custGeom>
            <a:avLst/>
            <a:gdLst>
              <a:gd name="connsiteX0" fmla="*/ 0 w 8329286"/>
              <a:gd name="connsiteY0" fmla="*/ 0 h 6858000"/>
              <a:gd name="connsiteX1" fmla="*/ 8329286 w 8329286"/>
              <a:gd name="connsiteY1" fmla="*/ 0 h 6858000"/>
              <a:gd name="connsiteX2" fmla="*/ 8329286 w 8329286"/>
              <a:gd name="connsiteY2" fmla="*/ 68183 h 6858000"/>
              <a:gd name="connsiteX3" fmla="*/ 3175958 w 8329286"/>
              <a:gd name="connsiteY3" fmla="*/ 6858000 h 6858000"/>
              <a:gd name="connsiteX4" fmla="*/ 0 w 8329286"/>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29286" h="6858000">
                <a:moveTo>
                  <a:pt x="0" y="0"/>
                </a:moveTo>
                <a:lnTo>
                  <a:pt x="8329286" y="0"/>
                </a:lnTo>
                <a:lnTo>
                  <a:pt x="8329286" y="68183"/>
                </a:lnTo>
                <a:lnTo>
                  <a:pt x="3175958" y="6858000"/>
                </a:lnTo>
                <a:lnTo>
                  <a:pt x="0" y="6858000"/>
                </a:lnTo>
                <a:close/>
              </a:path>
            </a:pathLst>
          </a:custGeom>
          <a:solidFill>
            <a:srgbClr val="EE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6" name="Slide Number Placeholder 5">
            <a:extLst>
              <a:ext uri="{FF2B5EF4-FFF2-40B4-BE49-F238E27FC236}">
                <a16:creationId xmlns:a16="http://schemas.microsoft.com/office/drawing/2014/main" id="{E0693782-2388-4647-A185-37537397019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15" name="Freeform: Shape 14">
            <a:extLst>
              <a:ext uri="{FF2B5EF4-FFF2-40B4-BE49-F238E27FC236}">
                <a16:creationId xmlns:a16="http://schemas.microsoft.com/office/drawing/2014/main" id="{89314C5F-7D40-40CF-8951-9660A5ACE1F7}"/>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8" name="Straight Connector 17">
            <a:extLst>
              <a:ext uri="{FF2B5EF4-FFF2-40B4-BE49-F238E27FC236}">
                <a16:creationId xmlns:a16="http://schemas.microsoft.com/office/drawing/2014/main" id="{6B4884FC-8C22-42B9-9E84-2B12AC73364F}"/>
              </a:ext>
              <a:ext uri="{C183D7F6-B498-43B3-948B-1728B52AA6E4}">
                <adec:decorative xmlns:adec="http://schemas.microsoft.com/office/drawing/2017/decorative" val="1"/>
              </a:ext>
            </a:extLst>
          </p:cNvPr>
          <p:cNvCxnSpPr/>
          <p:nvPr userDrawn="1"/>
        </p:nvCxnSpPr>
        <p:spPr>
          <a:xfrm>
            <a:off x="1751397" y="5027659"/>
            <a:ext cx="688207" cy="0"/>
          </a:xfrm>
          <a:prstGeom prst="line">
            <a:avLst/>
          </a:prstGeom>
          <a:ln w="57150" cap="rnd">
            <a:solidFill>
              <a:schemeClr val="accent2"/>
            </a:solidFill>
          </a:ln>
        </p:spPr>
        <p:style>
          <a:lnRef idx="1">
            <a:schemeClr val="accent1"/>
          </a:lnRef>
          <a:fillRef idx="0">
            <a:schemeClr val="accent1"/>
          </a:fillRef>
          <a:effectRef idx="0">
            <a:schemeClr val="accent1"/>
          </a:effectRef>
          <a:fontRef idx="minor">
            <a:schemeClr val="tx1"/>
          </a:fontRef>
        </p:style>
      </p:cxnSp>
      <p:sp>
        <p:nvSpPr>
          <p:cNvPr id="29" name="Picture Placeholder 8">
            <a:extLst>
              <a:ext uri="{FF2B5EF4-FFF2-40B4-BE49-F238E27FC236}">
                <a16:creationId xmlns:a16="http://schemas.microsoft.com/office/drawing/2014/main" id="{D7401DA1-CBDE-40D5-856F-25C28280FCB0}"/>
              </a:ext>
              <a:ext uri="{C183D7F6-B498-43B3-948B-1728B52AA6E4}">
                <adec:decorative xmlns:adec="http://schemas.microsoft.com/office/drawing/2017/decorative" val="1"/>
              </a:ext>
            </a:extLst>
          </p:cNvPr>
          <p:cNvSpPr>
            <a:spLocks noGrp="1"/>
          </p:cNvSpPr>
          <p:nvPr>
            <p:ph type="pic" sz="quarter" idx="17" hasCustomPrompt="1"/>
          </p:nvPr>
        </p:nvSpPr>
        <p:spPr>
          <a:xfrm>
            <a:off x="723902" y="2057402"/>
            <a:ext cx="2743197" cy="2743198"/>
          </a:xfrm>
          <a:prstGeom prst="ellipse">
            <a:avLst/>
          </a:prstGeo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a:t>
            </a:r>
          </a:p>
        </p:txBody>
      </p:sp>
      <p:sp>
        <p:nvSpPr>
          <p:cNvPr id="32" name="Text Placeholder 7">
            <a:extLst>
              <a:ext uri="{FF2B5EF4-FFF2-40B4-BE49-F238E27FC236}">
                <a16:creationId xmlns:a16="http://schemas.microsoft.com/office/drawing/2014/main" id="{125C62A5-1A39-471E-B819-35EB9F8B0CEE}"/>
              </a:ext>
            </a:extLst>
          </p:cNvPr>
          <p:cNvSpPr>
            <a:spLocks noGrp="1"/>
          </p:cNvSpPr>
          <p:nvPr>
            <p:ph type="body" sz="quarter" idx="16" hasCustomPrompt="1"/>
          </p:nvPr>
        </p:nvSpPr>
        <p:spPr>
          <a:xfrm>
            <a:off x="541021" y="5307558"/>
            <a:ext cx="3108959" cy="424732"/>
          </a:xfrm>
          <a:noFill/>
        </p:spPr>
        <p:txBody>
          <a:bodyPr wrap="square" lIns="91440" rIns="91440" anchor="t">
            <a:noAutofit/>
          </a:bodyPr>
          <a:lstStyle>
            <a:lvl1pPr marL="0" indent="0" algn="ctr">
              <a:spcBef>
                <a:spcPts val="0"/>
              </a:spcBef>
              <a:spcAft>
                <a:spcPts val="0"/>
              </a:spcAft>
              <a:buNone/>
              <a:defRPr sz="2000" b="1">
                <a:solidFill>
                  <a:schemeClr val="tx2"/>
                </a:solidFill>
                <a:latin typeface="+mj-lt"/>
              </a:defRPr>
            </a:lvl1pPr>
          </a:lstStyle>
          <a:p>
            <a:pPr lvl="0"/>
            <a:r>
              <a:rPr lang="en-US" noProof="0"/>
              <a:t>ADD TEXT </a:t>
            </a:r>
          </a:p>
        </p:txBody>
      </p:sp>
      <p:sp>
        <p:nvSpPr>
          <p:cNvPr id="17" name="Text Placeholder 7">
            <a:extLst>
              <a:ext uri="{FF2B5EF4-FFF2-40B4-BE49-F238E27FC236}">
                <a16:creationId xmlns:a16="http://schemas.microsoft.com/office/drawing/2014/main" id="{2FD9C5C0-2B13-4BD9-BA25-5F692DE9E82D}"/>
              </a:ext>
            </a:extLst>
          </p:cNvPr>
          <p:cNvSpPr>
            <a:spLocks noGrp="1"/>
          </p:cNvSpPr>
          <p:nvPr>
            <p:ph type="body" sz="quarter" idx="18" hasCustomPrompt="1"/>
          </p:nvPr>
        </p:nvSpPr>
        <p:spPr>
          <a:xfrm>
            <a:off x="541021" y="5688559"/>
            <a:ext cx="3108959" cy="323629"/>
          </a:xfrm>
          <a:noFill/>
        </p:spPr>
        <p:txBody>
          <a:bodyPr wrap="square" lIns="91440" rIns="91440" anchor="t">
            <a:noAutofit/>
          </a:bodyPr>
          <a:lstStyle>
            <a:lvl1pPr marL="0" indent="0" algn="ctr">
              <a:spcBef>
                <a:spcPts val="0"/>
              </a:spcBef>
              <a:spcAft>
                <a:spcPts val="0"/>
              </a:spcAft>
              <a:buNone/>
              <a:defRPr sz="1400" b="0">
                <a:solidFill>
                  <a:schemeClr val="tx2"/>
                </a:solidFill>
                <a:latin typeface="+mn-lt"/>
              </a:defRPr>
            </a:lvl1pPr>
          </a:lstStyle>
          <a:p>
            <a:pPr lvl="0"/>
            <a:r>
              <a:rPr lang="en-US" noProof="0"/>
              <a:t>Description</a:t>
            </a:r>
          </a:p>
        </p:txBody>
      </p:sp>
      <p:cxnSp>
        <p:nvCxnSpPr>
          <p:cNvPr id="5" name="Straight Connector 4">
            <a:extLst>
              <a:ext uri="{FF2B5EF4-FFF2-40B4-BE49-F238E27FC236}">
                <a16:creationId xmlns:a16="http://schemas.microsoft.com/office/drawing/2014/main" id="{9971D9F8-CAE6-4680-A029-F96D0F1441FD}"/>
              </a:ext>
            </a:extLst>
          </p:cNvPr>
          <p:cNvCxnSpPr>
            <a:cxnSpLocks/>
          </p:cNvCxnSpPr>
          <p:nvPr userDrawn="1"/>
        </p:nvCxnSpPr>
        <p:spPr>
          <a:xfrm flipH="1">
            <a:off x="3907846" y="2747071"/>
            <a:ext cx="2160050" cy="2836074"/>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31598D0-210A-4FC8-9A7B-BFA0921CF214}"/>
              </a:ext>
              <a:ext uri="{C183D7F6-B498-43B3-948B-1728B52AA6E4}">
                <adec:decorative xmlns:adec="http://schemas.microsoft.com/office/drawing/2017/decorative" val="1"/>
              </a:ext>
            </a:extLst>
          </p:cNvPr>
          <p:cNvCxnSpPr>
            <a:cxnSpLocks/>
          </p:cNvCxnSpPr>
          <p:nvPr userDrawn="1"/>
        </p:nvCxnSpPr>
        <p:spPr>
          <a:xfrm rot="16200000">
            <a:off x="5536511" y="3617080"/>
            <a:ext cx="0" cy="109728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606439E2-68F5-46DF-9799-ABBEBECFD358}"/>
              </a:ext>
              <a:ext uri="{C183D7F6-B498-43B3-948B-1728B52AA6E4}">
                <adec:decorative xmlns:adec="http://schemas.microsoft.com/office/drawing/2017/decorative" val="1"/>
              </a:ext>
            </a:extLst>
          </p:cNvPr>
          <p:cNvGrpSpPr/>
          <p:nvPr userDrawn="1"/>
        </p:nvGrpSpPr>
        <p:grpSpPr>
          <a:xfrm>
            <a:off x="3906013" y="2754546"/>
            <a:ext cx="3254399" cy="2828600"/>
            <a:chOff x="4431264" y="2199060"/>
            <a:chExt cx="3363136" cy="2828600"/>
          </a:xfrm>
        </p:grpSpPr>
        <p:cxnSp>
          <p:nvCxnSpPr>
            <p:cNvPr id="21" name="Straight Connector 20">
              <a:extLst>
                <a:ext uri="{FF2B5EF4-FFF2-40B4-BE49-F238E27FC236}">
                  <a16:creationId xmlns:a16="http://schemas.microsoft.com/office/drawing/2014/main" id="{E95E9585-55FC-4C03-8122-DED9B077D9F8}"/>
                </a:ext>
              </a:extLst>
            </p:cNvPr>
            <p:cNvCxnSpPr>
              <a:cxnSpLocks/>
            </p:cNvCxnSpPr>
            <p:nvPr userDrawn="1"/>
          </p:nvCxnSpPr>
          <p:spPr>
            <a:xfrm rot="16200000">
              <a:off x="7227429" y="1632088"/>
              <a:ext cx="0" cy="1133943"/>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F2403E01-A7A9-4801-84C2-A2B3D9B7F577}"/>
                </a:ext>
              </a:extLst>
            </p:cNvPr>
            <p:cNvCxnSpPr>
              <a:cxnSpLocks/>
            </p:cNvCxnSpPr>
            <p:nvPr userDrawn="1"/>
          </p:nvCxnSpPr>
          <p:spPr>
            <a:xfrm rot="16200000">
              <a:off x="4950988" y="4507936"/>
              <a:ext cx="0" cy="1039447"/>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5" name="Picture Placeholder 8">
            <a:extLst>
              <a:ext uri="{FF2B5EF4-FFF2-40B4-BE49-F238E27FC236}">
                <a16:creationId xmlns:a16="http://schemas.microsoft.com/office/drawing/2014/main" id="{BDA24073-E1E8-43FF-B135-B2947B97222B}"/>
              </a:ext>
              <a:ext uri="{C183D7F6-B498-43B3-948B-1728B52AA6E4}">
                <adec:decorative xmlns:adec="http://schemas.microsoft.com/office/drawing/2017/decorative" val="1"/>
              </a:ext>
            </a:extLst>
          </p:cNvPr>
          <p:cNvSpPr>
            <a:spLocks noGrp="1"/>
          </p:cNvSpPr>
          <p:nvPr userDrawn="1">
            <p:ph type="pic" sz="quarter" idx="19" hasCustomPrompt="1"/>
          </p:nvPr>
        </p:nvSpPr>
        <p:spPr>
          <a:xfrm>
            <a:off x="5426747" y="3663296"/>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6" name="Picture Placeholder 8">
            <a:extLst>
              <a:ext uri="{FF2B5EF4-FFF2-40B4-BE49-F238E27FC236}">
                <a16:creationId xmlns:a16="http://schemas.microsoft.com/office/drawing/2014/main" id="{DAD1D946-AD65-4E2D-A739-D93BA1AC1DFD}"/>
              </a:ext>
              <a:ext uri="{C183D7F6-B498-43B3-948B-1728B52AA6E4}">
                <adec:decorative xmlns:adec="http://schemas.microsoft.com/office/drawing/2017/decorative" val="1"/>
              </a:ext>
            </a:extLst>
          </p:cNvPr>
          <p:cNvSpPr>
            <a:spLocks noGrp="1"/>
          </p:cNvSpPr>
          <p:nvPr userDrawn="1">
            <p:ph type="pic" sz="quarter" idx="20" hasCustomPrompt="1"/>
          </p:nvPr>
        </p:nvSpPr>
        <p:spPr>
          <a:xfrm>
            <a:off x="4408933" y="5090164"/>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7" name="Picture Placeholder 8">
            <a:extLst>
              <a:ext uri="{FF2B5EF4-FFF2-40B4-BE49-F238E27FC236}">
                <a16:creationId xmlns:a16="http://schemas.microsoft.com/office/drawing/2014/main" id="{036FD13F-5CDF-4A6F-A890-1F23EA59027F}"/>
              </a:ext>
              <a:ext uri="{C183D7F6-B498-43B3-948B-1728B52AA6E4}">
                <adec:decorative xmlns:adec="http://schemas.microsoft.com/office/drawing/2017/decorative" val="1"/>
              </a:ext>
            </a:extLst>
          </p:cNvPr>
          <p:cNvSpPr>
            <a:spLocks noGrp="1"/>
          </p:cNvSpPr>
          <p:nvPr userDrawn="1">
            <p:ph type="pic" sz="quarter" idx="21" hasCustomPrompt="1"/>
          </p:nvPr>
        </p:nvSpPr>
        <p:spPr>
          <a:xfrm>
            <a:off x="6458832" y="2223786"/>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cxnSp>
        <p:nvCxnSpPr>
          <p:cNvPr id="36" name="Straight Connector 35">
            <a:extLst>
              <a:ext uri="{FF2B5EF4-FFF2-40B4-BE49-F238E27FC236}">
                <a16:creationId xmlns:a16="http://schemas.microsoft.com/office/drawing/2014/main" id="{4EA974DF-48E5-46E7-9453-8A47028BC514}"/>
              </a:ext>
              <a:ext uri="{C183D7F6-B498-43B3-948B-1728B52AA6E4}">
                <adec:decorative xmlns:adec="http://schemas.microsoft.com/office/drawing/2017/decorative" val="1"/>
              </a:ext>
            </a:extLst>
          </p:cNvPr>
          <p:cNvCxnSpPr>
            <a:cxnSpLocks/>
          </p:cNvCxnSpPr>
          <p:nvPr userDrawn="1"/>
        </p:nvCxnSpPr>
        <p:spPr>
          <a:xfrm flipH="1">
            <a:off x="7036660" y="2747071"/>
            <a:ext cx="2160050" cy="2836074"/>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CA85692E-DBD5-4FD7-95CA-849C102632D2}"/>
              </a:ext>
              <a:ext uri="{C183D7F6-B498-43B3-948B-1728B52AA6E4}">
                <adec:decorative xmlns:adec="http://schemas.microsoft.com/office/drawing/2017/decorative" val="1"/>
              </a:ext>
            </a:extLst>
          </p:cNvPr>
          <p:cNvCxnSpPr>
            <a:cxnSpLocks/>
          </p:cNvCxnSpPr>
          <p:nvPr userDrawn="1"/>
        </p:nvCxnSpPr>
        <p:spPr>
          <a:xfrm rot="16200000">
            <a:off x="8665325" y="3617080"/>
            <a:ext cx="0" cy="109728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38" name="Group 37">
            <a:extLst>
              <a:ext uri="{FF2B5EF4-FFF2-40B4-BE49-F238E27FC236}">
                <a16:creationId xmlns:a16="http://schemas.microsoft.com/office/drawing/2014/main" id="{606422F5-A2F2-43D5-84EE-F875A28A728B}"/>
              </a:ext>
              <a:ext uri="{C183D7F6-B498-43B3-948B-1728B52AA6E4}">
                <adec:decorative xmlns:adec="http://schemas.microsoft.com/office/drawing/2017/decorative" val="1"/>
              </a:ext>
            </a:extLst>
          </p:cNvPr>
          <p:cNvGrpSpPr/>
          <p:nvPr userDrawn="1"/>
        </p:nvGrpSpPr>
        <p:grpSpPr>
          <a:xfrm>
            <a:off x="7034827" y="2754546"/>
            <a:ext cx="3254399" cy="2828600"/>
            <a:chOff x="4431264" y="2199060"/>
            <a:chExt cx="3363136" cy="2828600"/>
          </a:xfrm>
        </p:grpSpPr>
        <p:cxnSp>
          <p:nvCxnSpPr>
            <p:cNvPr id="39" name="Straight Connector 38">
              <a:extLst>
                <a:ext uri="{FF2B5EF4-FFF2-40B4-BE49-F238E27FC236}">
                  <a16:creationId xmlns:a16="http://schemas.microsoft.com/office/drawing/2014/main" id="{4BDD12EB-7EFD-4370-A7C6-9E57D6A7C6DF}"/>
                </a:ext>
              </a:extLst>
            </p:cNvPr>
            <p:cNvCxnSpPr>
              <a:cxnSpLocks/>
            </p:cNvCxnSpPr>
            <p:nvPr userDrawn="1"/>
          </p:nvCxnSpPr>
          <p:spPr>
            <a:xfrm rot="16200000">
              <a:off x="7227429" y="1632088"/>
              <a:ext cx="0" cy="1133943"/>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95D1AAC8-713E-418F-B7B4-27B58BDFD77C}"/>
                </a:ext>
              </a:extLst>
            </p:cNvPr>
            <p:cNvCxnSpPr>
              <a:cxnSpLocks/>
            </p:cNvCxnSpPr>
            <p:nvPr userDrawn="1"/>
          </p:nvCxnSpPr>
          <p:spPr>
            <a:xfrm rot="16200000">
              <a:off x="4950988" y="4507936"/>
              <a:ext cx="0" cy="1039447"/>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41" name="Picture Placeholder 8">
            <a:extLst>
              <a:ext uri="{FF2B5EF4-FFF2-40B4-BE49-F238E27FC236}">
                <a16:creationId xmlns:a16="http://schemas.microsoft.com/office/drawing/2014/main" id="{DEE070FD-95C9-4396-B429-69E1E14E3273}"/>
              </a:ext>
              <a:ext uri="{C183D7F6-B498-43B3-948B-1728B52AA6E4}">
                <adec:decorative xmlns:adec="http://schemas.microsoft.com/office/drawing/2017/decorative" val="1"/>
              </a:ext>
            </a:extLst>
          </p:cNvPr>
          <p:cNvSpPr>
            <a:spLocks noGrp="1"/>
          </p:cNvSpPr>
          <p:nvPr>
            <p:ph type="pic" sz="quarter" idx="22" hasCustomPrompt="1"/>
          </p:nvPr>
        </p:nvSpPr>
        <p:spPr>
          <a:xfrm>
            <a:off x="8555561" y="3663296"/>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42" name="Picture Placeholder 8">
            <a:extLst>
              <a:ext uri="{FF2B5EF4-FFF2-40B4-BE49-F238E27FC236}">
                <a16:creationId xmlns:a16="http://schemas.microsoft.com/office/drawing/2014/main" id="{5A9E7D40-35C3-4F7D-AAB6-D4168037C92B}"/>
              </a:ext>
              <a:ext uri="{C183D7F6-B498-43B3-948B-1728B52AA6E4}">
                <adec:decorative xmlns:adec="http://schemas.microsoft.com/office/drawing/2017/decorative" val="1"/>
              </a:ext>
            </a:extLst>
          </p:cNvPr>
          <p:cNvSpPr>
            <a:spLocks noGrp="1"/>
          </p:cNvSpPr>
          <p:nvPr>
            <p:ph type="pic" sz="quarter" idx="23" hasCustomPrompt="1"/>
          </p:nvPr>
        </p:nvSpPr>
        <p:spPr>
          <a:xfrm>
            <a:off x="7537747" y="5090164"/>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43" name="Picture Placeholder 8">
            <a:extLst>
              <a:ext uri="{FF2B5EF4-FFF2-40B4-BE49-F238E27FC236}">
                <a16:creationId xmlns:a16="http://schemas.microsoft.com/office/drawing/2014/main" id="{13CB6343-C37E-4656-A566-EA9A3A1BF01D}"/>
              </a:ext>
              <a:ext uri="{C183D7F6-B498-43B3-948B-1728B52AA6E4}">
                <adec:decorative xmlns:adec="http://schemas.microsoft.com/office/drawing/2017/decorative" val="1"/>
              </a:ext>
            </a:extLst>
          </p:cNvPr>
          <p:cNvSpPr>
            <a:spLocks noGrp="1"/>
          </p:cNvSpPr>
          <p:nvPr>
            <p:ph type="pic" sz="quarter" idx="24" hasCustomPrompt="1"/>
          </p:nvPr>
        </p:nvSpPr>
        <p:spPr>
          <a:xfrm>
            <a:off x="9587646" y="2223786"/>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44" name="Text Placeholder 7">
            <a:extLst>
              <a:ext uri="{FF2B5EF4-FFF2-40B4-BE49-F238E27FC236}">
                <a16:creationId xmlns:a16="http://schemas.microsoft.com/office/drawing/2014/main" id="{847B0A6E-95FE-4876-8783-F2D69813E0D6}"/>
              </a:ext>
            </a:extLst>
          </p:cNvPr>
          <p:cNvSpPr>
            <a:spLocks noGrp="1"/>
          </p:cNvSpPr>
          <p:nvPr>
            <p:ph type="body" sz="quarter" idx="25" hasCustomPrompt="1"/>
          </p:nvPr>
        </p:nvSpPr>
        <p:spPr>
          <a:xfrm>
            <a:off x="7595850" y="2643605"/>
            <a:ext cx="1311814" cy="166199"/>
          </a:xfrm>
          <a:noFill/>
        </p:spPr>
        <p:txBody>
          <a:bodyPr wrap="square" lIns="0" tIns="0" rIns="0" bIns="0" anchor="ctr">
            <a:noAutofit/>
          </a:bodyPr>
          <a:lstStyle>
            <a:lvl1pPr marL="0" indent="0" algn="l">
              <a:spcBef>
                <a:spcPts val="0"/>
              </a:spcBef>
              <a:spcAft>
                <a:spcPts val="0"/>
              </a:spcAft>
              <a:buNone/>
              <a:defRPr sz="1200" b="0">
                <a:solidFill>
                  <a:schemeClr val="tx1">
                    <a:lumMod val="75000"/>
                    <a:lumOff val="25000"/>
                  </a:schemeClr>
                </a:solidFill>
                <a:latin typeface="+mn-lt"/>
              </a:defRPr>
            </a:lvl1pPr>
          </a:lstStyle>
          <a:p>
            <a:pPr lvl="0"/>
            <a:r>
              <a:rPr lang="en-US" noProof="0"/>
              <a:t>Name</a:t>
            </a:r>
          </a:p>
        </p:txBody>
      </p:sp>
      <p:sp>
        <p:nvSpPr>
          <p:cNvPr id="45" name="Text Placeholder 7">
            <a:extLst>
              <a:ext uri="{FF2B5EF4-FFF2-40B4-BE49-F238E27FC236}">
                <a16:creationId xmlns:a16="http://schemas.microsoft.com/office/drawing/2014/main" id="{4E9CD2A8-E96D-45CF-B252-F6F8267FF344}"/>
              </a:ext>
            </a:extLst>
          </p:cNvPr>
          <p:cNvSpPr>
            <a:spLocks noGrp="1"/>
          </p:cNvSpPr>
          <p:nvPr>
            <p:ph type="body" sz="quarter" idx="26" hasCustomPrompt="1"/>
          </p:nvPr>
        </p:nvSpPr>
        <p:spPr>
          <a:xfrm>
            <a:off x="6557415" y="4083115"/>
            <a:ext cx="1311814" cy="166199"/>
          </a:xfrm>
          <a:noFill/>
        </p:spPr>
        <p:txBody>
          <a:bodyPr wrap="square" lIns="0" tIns="0" rIns="0" bIns="0" anchor="ctr">
            <a:noAutofit/>
          </a:bodyPr>
          <a:lstStyle>
            <a:lvl1pPr marL="0" indent="0" algn="l">
              <a:spcBef>
                <a:spcPts val="0"/>
              </a:spcBef>
              <a:spcAft>
                <a:spcPts val="0"/>
              </a:spcAft>
              <a:buNone/>
              <a:defRPr sz="1200" b="0">
                <a:solidFill>
                  <a:schemeClr val="tx1">
                    <a:lumMod val="75000"/>
                    <a:lumOff val="25000"/>
                  </a:schemeClr>
                </a:solidFill>
                <a:latin typeface="+mn-lt"/>
              </a:defRPr>
            </a:lvl1pPr>
          </a:lstStyle>
          <a:p>
            <a:pPr lvl="0"/>
            <a:r>
              <a:rPr lang="en-US" noProof="0"/>
              <a:t>Name</a:t>
            </a:r>
          </a:p>
        </p:txBody>
      </p:sp>
      <p:sp>
        <p:nvSpPr>
          <p:cNvPr id="46" name="Text Placeholder 7">
            <a:extLst>
              <a:ext uri="{FF2B5EF4-FFF2-40B4-BE49-F238E27FC236}">
                <a16:creationId xmlns:a16="http://schemas.microsoft.com/office/drawing/2014/main" id="{1AE8BBFE-01C4-4028-9B89-8D3A005A4B89}"/>
              </a:ext>
            </a:extLst>
          </p:cNvPr>
          <p:cNvSpPr>
            <a:spLocks noGrp="1"/>
          </p:cNvSpPr>
          <p:nvPr>
            <p:ph type="body" sz="quarter" idx="27" hasCustomPrompt="1"/>
          </p:nvPr>
        </p:nvSpPr>
        <p:spPr>
          <a:xfrm>
            <a:off x="5564282" y="5509983"/>
            <a:ext cx="1311814" cy="166199"/>
          </a:xfrm>
          <a:noFill/>
        </p:spPr>
        <p:txBody>
          <a:bodyPr wrap="square" lIns="0" tIns="0" rIns="0" bIns="0" anchor="ctr">
            <a:noAutofit/>
          </a:bodyPr>
          <a:lstStyle>
            <a:lvl1pPr marL="0" indent="0" algn="l">
              <a:spcBef>
                <a:spcPts val="0"/>
              </a:spcBef>
              <a:spcAft>
                <a:spcPts val="0"/>
              </a:spcAft>
              <a:buNone/>
              <a:defRPr sz="1200" b="0">
                <a:solidFill>
                  <a:schemeClr val="tx1">
                    <a:lumMod val="75000"/>
                    <a:lumOff val="25000"/>
                  </a:schemeClr>
                </a:solidFill>
                <a:latin typeface="+mn-lt"/>
              </a:defRPr>
            </a:lvl1pPr>
          </a:lstStyle>
          <a:p>
            <a:pPr lvl="0"/>
            <a:r>
              <a:rPr lang="en-US" noProof="0"/>
              <a:t>Name</a:t>
            </a:r>
          </a:p>
        </p:txBody>
      </p:sp>
      <p:sp>
        <p:nvSpPr>
          <p:cNvPr id="47" name="Text Placeholder 7">
            <a:extLst>
              <a:ext uri="{FF2B5EF4-FFF2-40B4-BE49-F238E27FC236}">
                <a16:creationId xmlns:a16="http://schemas.microsoft.com/office/drawing/2014/main" id="{49C15349-435A-457E-9835-D4345AD3ED9F}"/>
              </a:ext>
            </a:extLst>
          </p:cNvPr>
          <p:cNvSpPr>
            <a:spLocks noGrp="1"/>
          </p:cNvSpPr>
          <p:nvPr>
            <p:ph type="body" sz="quarter" idx="28" hasCustomPrompt="1"/>
          </p:nvPr>
        </p:nvSpPr>
        <p:spPr>
          <a:xfrm>
            <a:off x="10727786" y="2643605"/>
            <a:ext cx="1311814" cy="166199"/>
          </a:xfrm>
          <a:noFill/>
        </p:spPr>
        <p:txBody>
          <a:bodyPr wrap="square" lIns="0" tIns="0" rIns="0" bIns="0" anchor="ctr">
            <a:noAutofit/>
          </a:bodyPr>
          <a:lstStyle>
            <a:lvl1pPr marL="0" indent="0" algn="l">
              <a:spcBef>
                <a:spcPts val="0"/>
              </a:spcBef>
              <a:spcAft>
                <a:spcPts val="0"/>
              </a:spcAft>
              <a:buNone/>
              <a:defRPr sz="1200" b="0">
                <a:solidFill>
                  <a:schemeClr val="tx1">
                    <a:lumMod val="75000"/>
                    <a:lumOff val="25000"/>
                  </a:schemeClr>
                </a:solidFill>
                <a:latin typeface="+mn-lt"/>
              </a:defRPr>
            </a:lvl1pPr>
          </a:lstStyle>
          <a:p>
            <a:pPr lvl="0"/>
            <a:r>
              <a:rPr lang="en-US" noProof="0"/>
              <a:t>Name</a:t>
            </a:r>
          </a:p>
        </p:txBody>
      </p:sp>
      <p:sp>
        <p:nvSpPr>
          <p:cNvPr id="48" name="Text Placeholder 7">
            <a:extLst>
              <a:ext uri="{FF2B5EF4-FFF2-40B4-BE49-F238E27FC236}">
                <a16:creationId xmlns:a16="http://schemas.microsoft.com/office/drawing/2014/main" id="{06DC437D-C5F6-49FA-8BF0-932297827EA8}"/>
              </a:ext>
            </a:extLst>
          </p:cNvPr>
          <p:cNvSpPr>
            <a:spLocks noGrp="1"/>
          </p:cNvSpPr>
          <p:nvPr>
            <p:ph type="body" sz="quarter" idx="29" hasCustomPrompt="1"/>
          </p:nvPr>
        </p:nvSpPr>
        <p:spPr>
          <a:xfrm>
            <a:off x="9689351" y="4083115"/>
            <a:ext cx="1311814" cy="166199"/>
          </a:xfrm>
          <a:noFill/>
        </p:spPr>
        <p:txBody>
          <a:bodyPr wrap="square" lIns="0" tIns="0" rIns="0" bIns="0" anchor="ctr">
            <a:noAutofit/>
          </a:bodyPr>
          <a:lstStyle>
            <a:lvl1pPr marL="0" indent="0" algn="l">
              <a:spcBef>
                <a:spcPts val="0"/>
              </a:spcBef>
              <a:spcAft>
                <a:spcPts val="0"/>
              </a:spcAft>
              <a:buNone/>
              <a:defRPr sz="1200" b="0">
                <a:solidFill>
                  <a:schemeClr val="tx1">
                    <a:lumMod val="75000"/>
                    <a:lumOff val="25000"/>
                  </a:schemeClr>
                </a:solidFill>
                <a:latin typeface="+mn-lt"/>
              </a:defRPr>
            </a:lvl1pPr>
          </a:lstStyle>
          <a:p>
            <a:pPr lvl="0"/>
            <a:r>
              <a:rPr lang="en-US" noProof="0"/>
              <a:t>Name</a:t>
            </a:r>
          </a:p>
        </p:txBody>
      </p:sp>
      <p:sp>
        <p:nvSpPr>
          <p:cNvPr id="49" name="Text Placeholder 7">
            <a:extLst>
              <a:ext uri="{FF2B5EF4-FFF2-40B4-BE49-F238E27FC236}">
                <a16:creationId xmlns:a16="http://schemas.microsoft.com/office/drawing/2014/main" id="{9DB16E7F-EE86-4AF9-871B-5614FE2D4428}"/>
              </a:ext>
            </a:extLst>
          </p:cNvPr>
          <p:cNvSpPr>
            <a:spLocks noGrp="1"/>
          </p:cNvSpPr>
          <p:nvPr>
            <p:ph type="body" sz="quarter" idx="30" hasCustomPrompt="1"/>
          </p:nvPr>
        </p:nvSpPr>
        <p:spPr>
          <a:xfrm>
            <a:off x="8696218" y="5509983"/>
            <a:ext cx="1311814" cy="166199"/>
          </a:xfrm>
          <a:noFill/>
        </p:spPr>
        <p:txBody>
          <a:bodyPr wrap="square" lIns="0" tIns="0" rIns="0" bIns="0" anchor="ctr">
            <a:noAutofit/>
          </a:bodyPr>
          <a:lstStyle>
            <a:lvl1pPr marL="0" indent="0" algn="l">
              <a:spcBef>
                <a:spcPts val="0"/>
              </a:spcBef>
              <a:spcAft>
                <a:spcPts val="0"/>
              </a:spcAft>
              <a:buNone/>
              <a:defRPr sz="1200" b="0">
                <a:solidFill>
                  <a:schemeClr val="tx1">
                    <a:lumMod val="75000"/>
                    <a:lumOff val="25000"/>
                  </a:schemeClr>
                </a:solidFill>
                <a:latin typeface="+mn-lt"/>
              </a:defRPr>
            </a:lvl1pPr>
          </a:lstStyle>
          <a:p>
            <a:pPr lvl="0"/>
            <a:r>
              <a:rPr lang="en-US" noProof="0"/>
              <a:t>Name</a:t>
            </a:r>
          </a:p>
        </p:txBody>
      </p:sp>
    </p:spTree>
    <p:extLst>
      <p:ext uri="{BB962C8B-B14F-4D97-AF65-F5344CB8AC3E}">
        <p14:creationId xmlns:p14="http://schemas.microsoft.com/office/powerpoint/2010/main" val="3622213138"/>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ITLE ONLY_Org Char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Picture Placeholder 8">
            <a:extLst>
              <a:ext uri="{FF2B5EF4-FFF2-40B4-BE49-F238E27FC236}">
                <a16:creationId xmlns:a16="http://schemas.microsoft.com/office/drawing/2014/main" id="{48934421-B8F7-41B6-9EC4-5E3C497424A8}"/>
              </a:ext>
              <a:ext uri="{C183D7F6-B498-43B3-948B-1728B52AA6E4}">
                <adec:decorative xmlns:adec="http://schemas.microsoft.com/office/drawing/2017/decorative" val="1"/>
              </a:ext>
            </a:extLst>
          </p:cNvPr>
          <p:cNvSpPr>
            <a:spLocks noGrp="1"/>
          </p:cNvSpPr>
          <p:nvPr>
            <p:ph type="pic" sz="quarter" idx="17" hasCustomPrompt="1"/>
          </p:nvPr>
        </p:nvSpPr>
        <p:spPr>
          <a:xfrm>
            <a:off x="3960064" y="1981200"/>
            <a:ext cx="1523993" cy="1523994"/>
          </a:xfrm>
          <a:prstGeom prst="ellipse">
            <a:avLst/>
          </a:prstGeo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a:t>
            </a:r>
          </a:p>
        </p:txBody>
      </p:sp>
      <p:sp>
        <p:nvSpPr>
          <p:cNvPr id="10" name="Text Placeholder 7">
            <a:extLst>
              <a:ext uri="{FF2B5EF4-FFF2-40B4-BE49-F238E27FC236}">
                <a16:creationId xmlns:a16="http://schemas.microsoft.com/office/drawing/2014/main" id="{4BACF049-4E3E-418D-9DB0-9D63BDDD25AE}"/>
              </a:ext>
            </a:extLst>
          </p:cNvPr>
          <p:cNvSpPr>
            <a:spLocks noGrp="1"/>
          </p:cNvSpPr>
          <p:nvPr>
            <p:ph type="body" sz="quarter" idx="16" hasCustomPrompt="1"/>
          </p:nvPr>
        </p:nvSpPr>
        <p:spPr>
          <a:xfrm>
            <a:off x="5788864" y="2618469"/>
            <a:ext cx="3108959" cy="424732"/>
          </a:xfrm>
          <a:noFill/>
        </p:spPr>
        <p:txBody>
          <a:bodyPr wrap="square" lIns="91440" rIns="91440" anchor="ctr">
            <a:noAutofit/>
          </a:bodyPr>
          <a:lstStyle>
            <a:lvl1pPr marL="0" indent="0" algn="l">
              <a:spcBef>
                <a:spcPts val="0"/>
              </a:spcBef>
              <a:spcAft>
                <a:spcPts val="0"/>
              </a:spcAft>
              <a:buNone/>
              <a:defRPr sz="1600" b="1">
                <a:solidFill>
                  <a:schemeClr val="tx2"/>
                </a:solidFill>
                <a:latin typeface="+mj-lt"/>
              </a:defRPr>
            </a:lvl1pPr>
          </a:lstStyle>
          <a:p>
            <a:pPr lvl="0"/>
            <a:r>
              <a:rPr lang="en-US" noProof="0"/>
              <a:t>ADD TEXT </a:t>
            </a:r>
          </a:p>
        </p:txBody>
      </p:sp>
      <p:sp>
        <p:nvSpPr>
          <p:cNvPr id="12" name="Text Placeholder 7">
            <a:extLst>
              <a:ext uri="{FF2B5EF4-FFF2-40B4-BE49-F238E27FC236}">
                <a16:creationId xmlns:a16="http://schemas.microsoft.com/office/drawing/2014/main" id="{EFE2AF5B-D21D-4FE5-932F-F2989F6E0116}"/>
              </a:ext>
            </a:extLst>
          </p:cNvPr>
          <p:cNvSpPr>
            <a:spLocks noGrp="1"/>
          </p:cNvSpPr>
          <p:nvPr>
            <p:ph type="body" sz="quarter" idx="18" hasCustomPrompt="1"/>
          </p:nvPr>
        </p:nvSpPr>
        <p:spPr>
          <a:xfrm>
            <a:off x="5788864" y="2999470"/>
            <a:ext cx="3108959" cy="323629"/>
          </a:xfrm>
          <a:noFill/>
        </p:spPr>
        <p:txBody>
          <a:bodyPr wrap="square" lIns="91440" rIns="91440" anchor="t">
            <a:noAutofit/>
          </a:bodyPr>
          <a:lstStyle>
            <a:lvl1pPr marL="0" indent="0" algn="l">
              <a:spcBef>
                <a:spcPts val="0"/>
              </a:spcBef>
              <a:spcAft>
                <a:spcPts val="0"/>
              </a:spcAft>
              <a:buNone/>
              <a:defRPr sz="1200" b="0">
                <a:solidFill>
                  <a:schemeClr val="tx2"/>
                </a:solidFill>
                <a:latin typeface="+mn-lt"/>
              </a:defRPr>
            </a:lvl1pPr>
          </a:lstStyle>
          <a:p>
            <a:pPr lvl="0"/>
            <a:r>
              <a:rPr lang="en-US" noProof="0"/>
              <a:t>Description</a:t>
            </a:r>
          </a:p>
        </p:txBody>
      </p:sp>
      <p:cxnSp>
        <p:nvCxnSpPr>
          <p:cNvPr id="14" name="Straight Connector 13">
            <a:extLst>
              <a:ext uri="{FF2B5EF4-FFF2-40B4-BE49-F238E27FC236}">
                <a16:creationId xmlns:a16="http://schemas.microsoft.com/office/drawing/2014/main" id="{266B4E82-4E92-438C-9DBD-FDAC98DBA804}"/>
              </a:ext>
              <a:ext uri="{C183D7F6-B498-43B3-948B-1728B52AA6E4}">
                <adec:decorative xmlns:adec="http://schemas.microsoft.com/office/drawing/2017/decorative" val="1"/>
              </a:ext>
            </a:extLst>
          </p:cNvPr>
          <p:cNvCxnSpPr>
            <a:cxnSpLocks/>
          </p:cNvCxnSpPr>
          <p:nvPr userDrawn="1"/>
        </p:nvCxnSpPr>
        <p:spPr>
          <a:xfrm rot="16200000">
            <a:off x="6146423" y="665228"/>
            <a:ext cx="0" cy="740664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6" name="Picture Placeholder 8">
            <a:extLst>
              <a:ext uri="{FF2B5EF4-FFF2-40B4-BE49-F238E27FC236}">
                <a16:creationId xmlns:a16="http://schemas.microsoft.com/office/drawing/2014/main" id="{5C2A05E4-0266-470B-94B6-0EA500EFD52F}"/>
              </a:ext>
              <a:ext uri="{C183D7F6-B498-43B3-948B-1728B52AA6E4}">
                <adec:decorative xmlns:adec="http://schemas.microsoft.com/office/drawing/2017/decorative" val="1"/>
              </a:ext>
            </a:extLst>
          </p:cNvPr>
          <p:cNvSpPr>
            <a:spLocks noGrp="1"/>
          </p:cNvSpPr>
          <p:nvPr>
            <p:ph type="pic" sz="quarter" idx="21" hasCustomPrompt="1"/>
          </p:nvPr>
        </p:nvSpPr>
        <p:spPr>
          <a:xfrm>
            <a:off x="1811223"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17" name="Text Placeholder 7">
            <a:extLst>
              <a:ext uri="{FF2B5EF4-FFF2-40B4-BE49-F238E27FC236}">
                <a16:creationId xmlns:a16="http://schemas.microsoft.com/office/drawing/2014/main" id="{8B705CE2-63BB-44EF-9494-D7197888F260}"/>
              </a:ext>
            </a:extLst>
          </p:cNvPr>
          <p:cNvSpPr>
            <a:spLocks noGrp="1"/>
          </p:cNvSpPr>
          <p:nvPr>
            <p:ph type="body" sz="quarter" idx="25" hasCustomPrompt="1"/>
          </p:nvPr>
        </p:nvSpPr>
        <p:spPr>
          <a:xfrm>
            <a:off x="1520494"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18" name="Text Placeholder 7">
            <a:extLst>
              <a:ext uri="{FF2B5EF4-FFF2-40B4-BE49-F238E27FC236}">
                <a16:creationId xmlns:a16="http://schemas.microsoft.com/office/drawing/2014/main" id="{91C9BD3E-CCA7-4ADF-83CB-175C316AEA84}"/>
              </a:ext>
            </a:extLst>
          </p:cNvPr>
          <p:cNvSpPr>
            <a:spLocks noGrp="1"/>
          </p:cNvSpPr>
          <p:nvPr>
            <p:ph type="body" sz="quarter" idx="26" hasCustomPrompt="1"/>
          </p:nvPr>
        </p:nvSpPr>
        <p:spPr>
          <a:xfrm>
            <a:off x="1520494"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19" name="Picture Placeholder 8">
            <a:extLst>
              <a:ext uri="{FF2B5EF4-FFF2-40B4-BE49-F238E27FC236}">
                <a16:creationId xmlns:a16="http://schemas.microsoft.com/office/drawing/2014/main" id="{DC756ECA-27F0-4309-A411-2021931A3A4F}"/>
              </a:ext>
              <a:ext uri="{C183D7F6-B498-43B3-948B-1728B52AA6E4}">
                <adec:decorative xmlns:adec="http://schemas.microsoft.com/office/drawing/2017/decorative" val="1"/>
              </a:ext>
            </a:extLst>
          </p:cNvPr>
          <p:cNvSpPr>
            <a:spLocks noGrp="1"/>
          </p:cNvSpPr>
          <p:nvPr>
            <p:ph type="pic" sz="quarter" idx="27" hasCustomPrompt="1"/>
          </p:nvPr>
        </p:nvSpPr>
        <p:spPr>
          <a:xfrm>
            <a:off x="3640023"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0" name="Text Placeholder 7">
            <a:extLst>
              <a:ext uri="{FF2B5EF4-FFF2-40B4-BE49-F238E27FC236}">
                <a16:creationId xmlns:a16="http://schemas.microsoft.com/office/drawing/2014/main" id="{BCC1B1EE-9270-494A-B26E-3E810517012E}"/>
              </a:ext>
            </a:extLst>
          </p:cNvPr>
          <p:cNvSpPr>
            <a:spLocks noGrp="1"/>
          </p:cNvSpPr>
          <p:nvPr>
            <p:ph type="body" sz="quarter" idx="28" hasCustomPrompt="1"/>
          </p:nvPr>
        </p:nvSpPr>
        <p:spPr>
          <a:xfrm>
            <a:off x="3349294"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21" name="Text Placeholder 7">
            <a:extLst>
              <a:ext uri="{FF2B5EF4-FFF2-40B4-BE49-F238E27FC236}">
                <a16:creationId xmlns:a16="http://schemas.microsoft.com/office/drawing/2014/main" id="{621D9997-09EF-468A-A3A6-7C2705CF1757}"/>
              </a:ext>
            </a:extLst>
          </p:cNvPr>
          <p:cNvSpPr>
            <a:spLocks noGrp="1"/>
          </p:cNvSpPr>
          <p:nvPr>
            <p:ph type="body" sz="quarter" idx="29" hasCustomPrompt="1"/>
          </p:nvPr>
        </p:nvSpPr>
        <p:spPr>
          <a:xfrm>
            <a:off x="3349294"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22" name="Picture Placeholder 8">
            <a:extLst>
              <a:ext uri="{FF2B5EF4-FFF2-40B4-BE49-F238E27FC236}">
                <a16:creationId xmlns:a16="http://schemas.microsoft.com/office/drawing/2014/main" id="{CC2A50A3-3A8F-469D-B16E-A06FD4C2A978}"/>
              </a:ext>
              <a:ext uri="{C183D7F6-B498-43B3-948B-1728B52AA6E4}">
                <adec:decorative xmlns:adec="http://schemas.microsoft.com/office/drawing/2017/decorative" val="1"/>
              </a:ext>
            </a:extLst>
          </p:cNvPr>
          <p:cNvSpPr>
            <a:spLocks noGrp="1"/>
          </p:cNvSpPr>
          <p:nvPr>
            <p:ph type="pic" sz="quarter" idx="30" hasCustomPrompt="1"/>
          </p:nvPr>
        </p:nvSpPr>
        <p:spPr>
          <a:xfrm>
            <a:off x="5449773"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3" name="Text Placeholder 7">
            <a:extLst>
              <a:ext uri="{FF2B5EF4-FFF2-40B4-BE49-F238E27FC236}">
                <a16:creationId xmlns:a16="http://schemas.microsoft.com/office/drawing/2014/main" id="{065EDDEE-214F-4148-8B8C-0BA5AEF7658A}"/>
              </a:ext>
            </a:extLst>
          </p:cNvPr>
          <p:cNvSpPr>
            <a:spLocks noGrp="1"/>
          </p:cNvSpPr>
          <p:nvPr>
            <p:ph type="body" sz="quarter" idx="31" hasCustomPrompt="1"/>
          </p:nvPr>
        </p:nvSpPr>
        <p:spPr>
          <a:xfrm>
            <a:off x="5159044"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24" name="Text Placeholder 7">
            <a:extLst>
              <a:ext uri="{FF2B5EF4-FFF2-40B4-BE49-F238E27FC236}">
                <a16:creationId xmlns:a16="http://schemas.microsoft.com/office/drawing/2014/main" id="{520C0E2F-F27A-44AC-BB9A-74F62BEC5752}"/>
              </a:ext>
            </a:extLst>
          </p:cNvPr>
          <p:cNvSpPr>
            <a:spLocks noGrp="1"/>
          </p:cNvSpPr>
          <p:nvPr>
            <p:ph type="body" sz="quarter" idx="32" hasCustomPrompt="1"/>
          </p:nvPr>
        </p:nvSpPr>
        <p:spPr>
          <a:xfrm>
            <a:off x="5159044"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25" name="Picture Placeholder 8">
            <a:extLst>
              <a:ext uri="{FF2B5EF4-FFF2-40B4-BE49-F238E27FC236}">
                <a16:creationId xmlns:a16="http://schemas.microsoft.com/office/drawing/2014/main" id="{ADC5446D-3469-43DA-ACE3-2AEC5B90384E}"/>
              </a:ext>
              <a:ext uri="{C183D7F6-B498-43B3-948B-1728B52AA6E4}">
                <adec:decorative xmlns:adec="http://schemas.microsoft.com/office/drawing/2017/decorative" val="1"/>
              </a:ext>
            </a:extLst>
          </p:cNvPr>
          <p:cNvSpPr>
            <a:spLocks noGrp="1"/>
          </p:cNvSpPr>
          <p:nvPr>
            <p:ph type="pic" sz="quarter" idx="33" hasCustomPrompt="1"/>
          </p:nvPr>
        </p:nvSpPr>
        <p:spPr>
          <a:xfrm>
            <a:off x="7259523"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6" name="Text Placeholder 7">
            <a:extLst>
              <a:ext uri="{FF2B5EF4-FFF2-40B4-BE49-F238E27FC236}">
                <a16:creationId xmlns:a16="http://schemas.microsoft.com/office/drawing/2014/main" id="{4BF91944-817D-4080-9FC7-1C01D3C52F74}"/>
              </a:ext>
            </a:extLst>
          </p:cNvPr>
          <p:cNvSpPr>
            <a:spLocks noGrp="1"/>
          </p:cNvSpPr>
          <p:nvPr>
            <p:ph type="body" sz="quarter" idx="34" hasCustomPrompt="1"/>
          </p:nvPr>
        </p:nvSpPr>
        <p:spPr>
          <a:xfrm>
            <a:off x="6968794"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27" name="Text Placeholder 7">
            <a:extLst>
              <a:ext uri="{FF2B5EF4-FFF2-40B4-BE49-F238E27FC236}">
                <a16:creationId xmlns:a16="http://schemas.microsoft.com/office/drawing/2014/main" id="{B6FC5678-B04A-4631-9DFF-776737E9C8AC}"/>
              </a:ext>
            </a:extLst>
          </p:cNvPr>
          <p:cNvSpPr>
            <a:spLocks noGrp="1"/>
          </p:cNvSpPr>
          <p:nvPr>
            <p:ph type="body" sz="quarter" idx="35" hasCustomPrompt="1"/>
          </p:nvPr>
        </p:nvSpPr>
        <p:spPr>
          <a:xfrm>
            <a:off x="6968794"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28" name="Picture Placeholder 8">
            <a:extLst>
              <a:ext uri="{FF2B5EF4-FFF2-40B4-BE49-F238E27FC236}">
                <a16:creationId xmlns:a16="http://schemas.microsoft.com/office/drawing/2014/main" id="{BF024C2A-A070-4BF1-BA78-8FDD47DED455}"/>
              </a:ext>
              <a:ext uri="{C183D7F6-B498-43B3-948B-1728B52AA6E4}">
                <adec:decorative xmlns:adec="http://schemas.microsoft.com/office/drawing/2017/decorative" val="1"/>
              </a:ext>
            </a:extLst>
          </p:cNvPr>
          <p:cNvSpPr>
            <a:spLocks noGrp="1"/>
          </p:cNvSpPr>
          <p:nvPr>
            <p:ph type="pic" sz="quarter" idx="36" hasCustomPrompt="1"/>
          </p:nvPr>
        </p:nvSpPr>
        <p:spPr>
          <a:xfrm>
            <a:off x="9066634"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9" name="Text Placeholder 7">
            <a:extLst>
              <a:ext uri="{FF2B5EF4-FFF2-40B4-BE49-F238E27FC236}">
                <a16:creationId xmlns:a16="http://schemas.microsoft.com/office/drawing/2014/main" id="{72D75690-3F0F-4257-84B4-90CB4E6BB7EA}"/>
              </a:ext>
            </a:extLst>
          </p:cNvPr>
          <p:cNvSpPr>
            <a:spLocks noGrp="1"/>
          </p:cNvSpPr>
          <p:nvPr>
            <p:ph type="body" sz="quarter" idx="37" hasCustomPrompt="1"/>
          </p:nvPr>
        </p:nvSpPr>
        <p:spPr>
          <a:xfrm>
            <a:off x="8775905"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30" name="Text Placeholder 7">
            <a:extLst>
              <a:ext uri="{FF2B5EF4-FFF2-40B4-BE49-F238E27FC236}">
                <a16:creationId xmlns:a16="http://schemas.microsoft.com/office/drawing/2014/main" id="{FC3E89DF-7D8F-458A-910F-B06B607998AF}"/>
              </a:ext>
            </a:extLst>
          </p:cNvPr>
          <p:cNvSpPr>
            <a:spLocks noGrp="1"/>
          </p:cNvSpPr>
          <p:nvPr>
            <p:ph type="body" sz="quarter" idx="38" hasCustomPrompt="1"/>
          </p:nvPr>
        </p:nvSpPr>
        <p:spPr>
          <a:xfrm>
            <a:off x="8775905"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Tree>
    <p:extLst>
      <p:ext uri="{BB962C8B-B14F-4D97-AF65-F5344CB8AC3E}">
        <p14:creationId xmlns:p14="http://schemas.microsoft.com/office/powerpoint/2010/main" val="372609534"/>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ITLE ONLY_Org Chart 6">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Picture Placeholder 8">
            <a:extLst>
              <a:ext uri="{FF2B5EF4-FFF2-40B4-BE49-F238E27FC236}">
                <a16:creationId xmlns:a16="http://schemas.microsoft.com/office/drawing/2014/main" id="{48934421-B8F7-41B6-9EC4-5E3C497424A8}"/>
              </a:ext>
              <a:ext uri="{C183D7F6-B498-43B3-948B-1728B52AA6E4}">
                <adec:decorative xmlns:adec="http://schemas.microsoft.com/office/drawing/2017/decorative" val="1"/>
              </a:ext>
            </a:extLst>
          </p:cNvPr>
          <p:cNvSpPr>
            <a:spLocks noGrp="1"/>
          </p:cNvSpPr>
          <p:nvPr>
            <p:ph type="pic" sz="quarter" idx="17" hasCustomPrompt="1"/>
          </p:nvPr>
        </p:nvSpPr>
        <p:spPr>
          <a:xfrm>
            <a:off x="3596641" y="1981200"/>
            <a:ext cx="1523993" cy="1523994"/>
          </a:xfrm>
          <a:prstGeom prst="ellipse">
            <a:avLst/>
          </a:prstGeo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a:t>
            </a:r>
          </a:p>
        </p:txBody>
      </p:sp>
      <p:sp>
        <p:nvSpPr>
          <p:cNvPr id="10" name="Text Placeholder 7">
            <a:extLst>
              <a:ext uri="{FF2B5EF4-FFF2-40B4-BE49-F238E27FC236}">
                <a16:creationId xmlns:a16="http://schemas.microsoft.com/office/drawing/2014/main" id="{4BACF049-4E3E-418D-9DB0-9D63BDDD25AE}"/>
              </a:ext>
            </a:extLst>
          </p:cNvPr>
          <p:cNvSpPr>
            <a:spLocks noGrp="1"/>
          </p:cNvSpPr>
          <p:nvPr>
            <p:ph type="body" sz="quarter" idx="16" hasCustomPrompt="1"/>
          </p:nvPr>
        </p:nvSpPr>
        <p:spPr>
          <a:xfrm>
            <a:off x="5425441" y="2618469"/>
            <a:ext cx="3108959" cy="424732"/>
          </a:xfrm>
          <a:noFill/>
        </p:spPr>
        <p:txBody>
          <a:bodyPr wrap="square" lIns="91440" rIns="91440" anchor="ctr">
            <a:noAutofit/>
          </a:bodyPr>
          <a:lstStyle>
            <a:lvl1pPr marL="0" indent="0" algn="l">
              <a:spcBef>
                <a:spcPts val="0"/>
              </a:spcBef>
              <a:spcAft>
                <a:spcPts val="0"/>
              </a:spcAft>
              <a:buNone/>
              <a:defRPr sz="1600" b="1">
                <a:solidFill>
                  <a:schemeClr val="tx2"/>
                </a:solidFill>
                <a:latin typeface="+mj-lt"/>
              </a:defRPr>
            </a:lvl1pPr>
          </a:lstStyle>
          <a:p>
            <a:pPr lvl="0"/>
            <a:r>
              <a:rPr lang="en-US" noProof="0"/>
              <a:t>ADD TEXT </a:t>
            </a:r>
          </a:p>
        </p:txBody>
      </p:sp>
      <p:sp>
        <p:nvSpPr>
          <p:cNvPr id="12" name="Text Placeholder 7">
            <a:extLst>
              <a:ext uri="{FF2B5EF4-FFF2-40B4-BE49-F238E27FC236}">
                <a16:creationId xmlns:a16="http://schemas.microsoft.com/office/drawing/2014/main" id="{EFE2AF5B-D21D-4FE5-932F-F2989F6E0116}"/>
              </a:ext>
            </a:extLst>
          </p:cNvPr>
          <p:cNvSpPr>
            <a:spLocks noGrp="1"/>
          </p:cNvSpPr>
          <p:nvPr>
            <p:ph type="body" sz="quarter" idx="18" hasCustomPrompt="1"/>
          </p:nvPr>
        </p:nvSpPr>
        <p:spPr>
          <a:xfrm>
            <a:off x="5425441" y="2999470"/>
            <a:ext cx="3108959" cy="323629"/>
          </a:xfrm>
          <a:noFill/>
        </p:spPr>
        <p:txBody>
          <a:bodyPr wrap="square" lIns="91440" rIns="91440" anchor="t">
            <a:noAutofit/>
          </a:bodyPr>
          <a:lstStyle>
            <a:lvl1pPr marL="0" indent="0" algn="l">
              <a:spcBef>
                <a:spcPts val="0"/>
              </a:spcBef>
              <a:spcAft>
                <a:spcPts val="0"/>
              </a:spcAft>
              <a:buNone/>
              <a:defRPr sz="1200" b="0">
                <a:solidFill>
                  <a:schemeClr val="tx2"/>
                </a:solidFill>
                <a:latin typeface="+mn-lt"/>
              </a:defRPr>
            </a:lvl1pPr>
          </a:lstStyle>
          <a:p>
            <a:pPr lvl="0"/>
            <a:r>
              <a:rPr lang="en-US" noProof="0"/>
              <a:t>Description</a:t>
            </a:r>
          </a:p>
        </p:txBody>
      </p:sp>
      <p:cxnSp>
        <p:nvCxnSpPr>
          <p:cNvPr id="14" name="Straight Connector 13">
            <a:extLst>
              <a:ext uri="{FF2B5EF4-FFF2-40B4-BE49-F238E27FC236}">
                <a16:creationId xmlns:a16="http://schemas.microsoft.com/office/drawing/2014/main" id="{266B4E82-4E92-438C-9DBD-FDAC98DBA804}"/>
              </a:ext>
              <a:ext uri="{C183D7F6-B498-43B3-948B-1728B52AA6E4}">
                <adec:decorative xmlns:adec="http://schemas.microsoft.com/office/drawing/2017/decorative" val="1"/>
              </a:ext>
            </a:extLst>
          </p:cNvPr>
          <p:cNvCxnSpPr>
            <a:cxnSpLocks/>
          </p:cNvCxnSpPr>
          <p:nvPr userDrawn="1"/>
        </p:nvCxnSpPr>
        <p:spPr>
          <a:xfrm rot="16200000">
            <a:off x="6165169" y="-112012"/>
            <a:ext cx="0" cy="896112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6" name="Picture Placeholder 8">
            <a:extLst>
              <a:ext uri="{FF2B5EF4-FFF2-40B4-BE49-F238E27FC236}">
                <a16:creationId xmlns:a16="http://schemas.microsoft.com/office/drawing/2014/main" id="{5C2A05E4-0266-470B-94B6-0EA500EFD52F}"/>
              </a:ext>
              <a:ext uri="{C183D7F6-B498-43B3-948B-1728B52AA6E4}">
                <adec:decorative xmlns:adec="http://schemas.microsoft.com/office/drawing/2017/decorative" val="1"/>
              </a:ext>
            </a:extLst>
          </p:cNvPr>
          <p:cNvSpPr>
            <a:spLocks noGrp="1"/>
          </p:cNvSpPr>
          <p:nvPr>
            <p:ph type="pic" sz="quarter" idx="21" hasCustomPrompt="1"/>
          </p:nvPr>
        </p:nvSpPr>
        <p:spPr>
          <a:xfrm>
            <a:off x="1052729"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17" name="Text Placeholder 7">
            <a:extLst>
              <a:ext uri="{FF2B5EF4-FFF2-40B4-BE49-F238E27FC236}">
                <a16:creationId xmlns:a16="http://schemas.microsoft.com/office/drawing/2014/main" id="{8B705CE2-63BB-44EF-9494-D7197888F260}"/>
              </a:ext>
            </a:extLst>
          </p:cNvPr>
          <p:cNvSpPr>
            <a:spLocks noGrp="1"/>
          </p:cNvSpPr>
          <p:nvPr>
            <p:ph type="body" sz="quarter" idx="25" hasCustomPrompt="1"/>
          </p:nvPr>
        </p:nvSpPr>
        <p:spPr>
          <a:xfrm>
            <a:off x="762000"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18" name="Text Placeholder 7">
            <a:extLst>
              <a:ext uri="{FF2B5EF4-FFF2-40B4-BE49-F238E27FC236}">
                <a16:creationId xmlns:a16="http://schemas.microsoft.com/office/drawing/2014/main" id="{91C9BD3E-CCA7-4ADF-83CB-175C316AEA84}"/>
              </a:ext>
            </a:extLst>
          </p:cNvPr>
          <p:cNvSpPr>
            <a:spLocks noGrp="1"/>
          </p:cNvSpPr>
          <p:nvPr>
            <p:ph type="body" sz="quarter" idx="26" hasCustomPrompt="1"/>
          </p:nvPr>
        </p:nvSpPr>
        <p:spPr>
          <a:xfrm>
            <a:off x="762000"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19" name="Picture Placeholder 8">
            <a:extLst>
              <a:ext uri="{FF2B5EF4-FFF2-40B4-BE49-F238E27FC236}">
                <a16:creationId xmlns:a16="http://schemas.microsoft.com/office/drawing/2014/main" id="{DC756ECA-27F0-4309-A411-2021931A3A4F}"/>
              </a:ext>
              <a:ext uri="{C183D7F6-B498-43B3-948B-1728B52AA6E4}">
                <adec:decorative xmlns:adec="http://schemas.microsoft.com/office/drawing/2017/decorative" val="1"/>
              </a:ext>
            </a:extLst>
          </p:cNvPr>
          <p:cNvSpPr>
            <a:spLocks noGrp="1"/>
          </p:cNvSpPr>
          <p:nvPr>
            <p:ph type="pic" sz="quarter" idx="27" hasCustomPrompt="1"/>
          </p:nvPr>
        </p:nvSpPr>
        <p:spPr>
          <a:xfrm>
            <a:off x="2881529"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0" name="Text Placeholder 7">
            <a:extLst>
              <a:ext uri="{FF2B5EF4-FFF2-40B4-BE49-F238E27FC236}">
                <a16:creationId xmlns:a16="http://schemas.microsoft.com/office/drawing/2014/main" id="{BCC1B1EE-9270-494A-B26E-3E810517012E}"/>
              </a:ext>
            </a:extLst>
          </p:cNvPr>
          <p:cNvSpPr>
            <a:spLocks noGrp="1"/>
          </p:cNvSpPr>
          <p:nvPr>
            <p:ph type="body" sz="quarter" idx="28" hasCustomPrompt="1"/>
          </p:nvPr>
        </p:nvSpPr>
        <p:spPr>
          <a:xfrm>
            <a:off x="2590800"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21" name="Text Placeholder 7">
            <a:extLst>
              <a:ext uri="{FF2B5EF4-FFF2-40B4-BE49-F238E27FC236}">
                <a16:creationId xmlns:a16="http://schemas.microsoft.com/office/drawing/2014/main" id="{621D9997-09EF-468A-A3A6-7C2705CF1757}"/>
              </a:ext>
            </a:extLst>
          </p:cNvPr>
          <p:cNvSpPr>
            <a:spLocks noGrp="1"/>
          </p:cNvSpPr>
          <p:nvPr>
            <p:ph type="body" sz="quarter" idx="29" hasCustomPrompt="1"/>
          </p:nvPr>
        </p:nvSpPr>
        <p:spPr>
          <a:xfrm>
            <a:off x="2590800"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22" name="Picture Placeholder 8">
            <a:extLst>
              <a:ext uri="{FF2B5EF4-FFF2-40B4-BE49-F238E27FC236}">
                <a16:creationId xmlns:a16="http://schemas.microsoft.com/office/drawing/2014/main" id="{CC2A50A3-3A8F-469D-B16E-A06FD4C2A978}"/>
              </a:ext>
              <a:ext uri="{C183D7F6-B498-43B3-948B-1728B52AA6E4}">
                <adec:decorative xmlns:adec="http://schemas.microsoft.com/office/drawing/2017/decorative" val="1"/>
              </a:ext>
            </a:extLst>
          </p:cNvPr>
          <p:cNvSpPr>
            <a:spLocks noGrp="1"/>
          </p:cNvSpPr>
          <p:nvPr>
            <p:ph type="pic" sz="quarter" idx="30" hasCustomPrompt="1"/>
          </p:nvPr>
        </p:nvSpPr>
        <p:spPr>
          <a:xfrm>
            <a:off x="4691279"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3" name="Text Placeholder 7">
            <a:extLst>
              <a:ext uri="{FF2B5EF4-FFF2-40B4-BE49-F238E27FC236}">
                <a16:creationId xmlns:a16="http://schemas.microsoft.com/office/drawing/2014/main" id="{065EDDEE-214F-4148-8B8C-0BA5AEF7658A}"/>
              </a:ext>
            </a:extLst>
          </p:cNvPr>
          <p:cNvSpPr>
            <a:spLocks noGrp="1"/>
          </p:cNvSpPr>
          <p:nvPr>
            <p:ph type="body" sz="quarter" idx="31" hasCustomPrompt="1"/>
          </p:nvPr>
        </p:nvSpPr>
        <p:spPr>
          <a:xfrm>
            <a:off x="4400550"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24" name="Text Placeholder 7">
            <a:extLst>
              <a:ext uri="{FF2B5EF4-FFF2-40B4-BE49-F238E27FC236}">
                <a16:creationId xmlns:a16="http://schemas.microsoft.com/office/drawing/2014/main" id="{520C0E2F-F27A-44AC-BB9A-74F62BEC5752}"/>
              </a:ext>
            </a:extLst>
          </p:cNvPr>
          <p:cNvSpPr>
            <a:spLocks noGrp="1"/>
          </p:cNvSpPr>
          <p:nvPr>
            <p:ph type="body" sz="quarter" idx="32" hasCustomPrompt="1"/>
          </p:nvPr>
        </p:nvSpPr>
        <p:spPr>
          <a:xfrm>
            <a:off x="4400550"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25" name="Picture Placeholder 8">
            <a:extLst>
              <a:ext uri="{FF2B5EF4-FFF2-40B4-BE49-F238E27FC236}">
                <a16:creationId xmlns:a16="http://schemas.microsoft.com/office/drawing/2014/main" id="{ADC5446D-3469-43DA-ACE3-2AEC5B90384E}"/>
              </a:ext>
              <a:ext uri="{C183D7F6-B498-43B3-948B-1728B52AA6E4}">
                <adec:decorative xmlns:adec="http://schemas.microsoft.com/office/drawing/2017/decorative" val="1"/>
              </a:ext>
            </a:extLst>
          </p:cNvPr>
          <p:cNvSpPr>
            <a:spLocks noGrp="1"/>
          </p:cNvSpPr>
          <p:nvPr>
            <p:ph type="pic" sz="quarter" idx="33" hasCustomPrompt="1"/>
          </p:nvPr>
        </p:nvSpPr>
        <p:spPr>
          <a:xfrm>
            <a:off x="6501029"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6" name="Text Placeholder 7">
            <a:extLst>
              <a:ext uri="{FF2B5EF4-FFF2-40B4-BE49-F238E27FC236}">
                <a16:creationId xmlns:a16="http://schemas.microsoft.com/office/drawing/2014/main" id="{4BF91944-817D-4080-9FC7-1C01D3C52F74}"/>
              </a:ext>
            </a:extLst>
          </p:cNvPr>
          <p:cNvSpPr>
            <a:spLocks noGrp="1"/>
          </p:cNvSpPr>
          <p:nvPr>
            <p:ph type="body" sz="quarter" idx="34" hasCustomPrompt="1"/>
          </p:nvPr>
        </p:nvSpPr>
        <p:spPr>
          <a:xfrm>
            <a:off x="6210300"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27" name="Text Placeholder 7">
            <a:extLst>
              <a:ext uri="{FF2B5EF4-FFF2-40B4-BE49-F238E27FC236}">
                <a16:creationId xmlns:a16="http://schemas.microsoft.com/office/drawing/2014/main" id="{B6FC5678-B04A-4631-9DFF-776737E9C8AC}"/>
              </a:ext>
            </a:extLst>
          </p:cNvPr>
          <p:cNvSpPr>
            <a:spLocks noGrp="1"/>
          </p:cNvSpPr>
          <p:nvPr>
            <p:ph type="body" sz="quarter" idx="35" hasCustomPrompt="1"/>
          </p:nvPr>
        </p:nvSpPr>
        <p:spPr>
          <a:xfrm>
            <a:off x="6210300"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28" name="Picture Placeholder 8">
            <a:extLst>
              <a:ext uri="{FF2B5EF4-FFF2-40B4-BE49-F238E27FC236}">
                <a16:creationId xmlns:a16="http://schemas.microsoft.com/office/drawing/2014/main" id="{BF024C2A-A070-4BF1-BA78-8FDD47DED455}"/>
              </a:ext>
              <a:ext uri="{C183D7F6-B498-43B3-948B-1728B52AA6E4}">
                <adec:decorative xmlns:adec="http://schemas.microsoft.com/office/drawing/2017/decorative" val="1"/>
              </a:ext>
            </a:extLst>
          </p:cNvPr>
          <p:cNvSpPr>
            <a:spLocks noGrp="1"/>
          </p:cNvSpPr>
          <p:nvPr>
            <p:ph type="pic" sz="quarter" idx="36" hasCustomPrompt="1"/>
          </p:nvPr>
        </p:nvSpPr>
        <p:spPr>
          <a:xfrm>
            <a:off x="8308140"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9" name="Text Placeholder 7">
            <a:extLst>
              <a:ext uri="{FF2B5EF4-FFF2-40B4-BE49-F238E27FC236}">
                <a16:creationId xmlns:a16="http://schemas.microsoft.com/office/drawing/2014/main" id="{72D75690-3F0F-4257-84B4-90CB4E6BB7EA}"/>
              </a:ext>
            </a:extLst>
          </p:cNvPr>
          <p:cNvSpPr>
            <a:spLocks noGrp="1"/>
          </p:cNvSpPr>
          <p:nvPr>
            <p:ph type="body" sz="quarter" idx="37" hasCustomPrompt="1"/>
          </p:nvPr>
        </p:nvSpPr>
        <p:spPr>
          <a:xfrm>
            <a:off x="8017411"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30" name="Text Placeholder 7">
            <a:extLst>
              <a:ext uri="{FF2B5EF4-FFF2-40B4-BE49-F238E27FC236}">
                <a16:creationId xmlns:a16="http://schemas.microsoft.com/office/drawing/2014/main" id="{FC3E89DF-7D8F-458A-910F-B06B607998AF}"/>
              </a:ext>
            </a:extLst>
          </p:cNvPr>
          <p:cNvSpPr>
            <a:spLocks noGrp="1"/>
          </p:cNvSpPr>
          <p:nvPr>
            <p:ph type="body" sz="quarter" idx="38" hasCustomPrompt="1"/>
          </p:nvPr>
        </p:nvSpPr>
        <p:spPr>
          <a:xfrm>
            <a:off x="8017411"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31" name="Picture Placeholder 8">
            <a:extLst>
              <a:ext uri="{FF2B5EF4-FFF2-40B4-BE49-F238E27FC236}">
                <a16:creationId xmlns:a16="http://schemas.microsoft.com/office/drawing/2014/main" id="{49030BC1-7B5E-4BBD-AB44-8615DCFD46B7}"/>
              </a:ext>
              <a:ext uri="{C183D7F6-B498-43B3-948B-1728B52AA6E4}">
                <adec:decorative xmlns:adec="http://schemas.microsoft.com/office/drawing/2017/decorative" val="1"/>
              </a:ext>
            </a:extLst>
          </p:cNvPr>
          <p:cNvSpPr>
            <a:spLocks noGrp="1"/>
          </p:cNvSpPr>
          <p:nvPr>
            <p:ph type="pic" sz="quarter" idx="39" hasCustomPrompt="1"/>
          </p:nvPr>
        </p:nvSpPr>
        <p:spPr>
          <a:xfrm>
            <a:off x="10115251"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32" name="Text Placeholder 7">
            <a:extLst>
              <a:ext uri="{FF2B5EF4-FFF2-40B4-BE49-F238E27FC236}">
                <a16:creationId xmlns:a16="http://schemas.microsoft.com/office/drawing/2014/main" id="{10ED1CED-11B2-4927-93A4-CE47939F0AEC}"/>
              </a:ext>
            </a:extLst>
          </p:cNvPr>
          <p:cNvSpPr>
            <a:spLocks noGrp="1"/>
          </p:cNvSpPr>
          <p:nvPr>
            <p:ph type="body" sz="quarter" idx="40" hasCustomPrompt="1"/>
          </p:nvPr>
        </p:nvSpPr>
        <p:spPr>
          <a:xfrm>
            <a:off x="9824522"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33" name="Text Placeholder 7">
            <a:extLst>
              <a:ext uri="{FF2B5EF4-FFF2-40B4-BE49-F238E27FC236}">
                <a16:creationId xmlns:a16="http://schemas.microsoft.com/office/drawing/2014/main" id="{39E2E141-317E-41F9-853F-B96493C8FB9B}"/>
              </a:ext>
            </a:extLst>
          </p:cNvPr>
          <p:cNvSpPr>
            <a:spLocks noGrp="1"/>
          </p:cNvSpPr>
          <p:nvPr>
            <p:ph type="body" sz="quarter" idx="41" hasCustomPrompt="1"/>
          </p:nvPr>
        </p:nvSpPr>
        <p:spPr>
          <a:xfrm>
            <a:off x="9824522"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Tree>
    <p:extLst>
      <p:ext uri="{BB962C8B-B14F-4D97-AF65-F5344CB8AC3E}">
        <p14:creationId xmlns:p14="http://schemas.microsoft.com/office/powerpoint/2010/main" val="3782655552"/>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4_Title Slide_DeepYellow">
    <p:spTree>
      <p:nvGrpSpPr>
        <p:cNvPr id="1" name=""/>
        <p:cNvGrpSpPr/>
        <p:nvPr/>
      </p:nvGrpSpPr>
      <p:grpSpPr>
        <a:xfrm>
          <a:off x="0" y="0"/>
          <a:ext cx="0" cy="0"/>
          <a:chOff x="0" y="0"/>
          <a:chExt cx="0" cy="0"/>
        </a:xfrm>
      </p:grpSpPr>
      <p:sp>
        <p:nvSpPr>
          <p:cNvPr id="26" name="Picture Placeholder 25">
            <a:extLst>
              <a:ext uri="{FF2B5EF4-FFF2-40B4-BE49-F238E27FC236}">
                <a16:creationId xmlns:a16="http://schemas.microsoft.com/office/drawing/2014/main" id="{32EC3EF4-A2D5-4058-977A-74A37AC365BD}"/>
              </a:ext>
              <a:ext uri="{C183D7F6-B498-43B3-948B-1728B52AA6E4}">
                <adec:decorative xmlns:adec="http://schemas.microsoft.com/office/drawing/2017/decorative" val="1"/>
              </a:ext>
            </a:extLst>
          </p:cNvPr>
          <p:cNvSpPr>
            <a:spLocks noGrp="1"/>
          </p:cNvSpPr>
          <p:nvPr>
            <p:ph type="pic" sz="quarter" idx="11" hasCustomPrompt="1"/>
          </p:nvPr>
        </p:nvSpPr>
        <p:spPr>
          <a:xfrm>
            <a:off x="0"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602525 h 6858000"/>
              <a:gd name="connsiteX3" fmla="*/ 8273508 w 12192000"/>
              <a:gd name="connsiteY3" fmla="*/ 6858000 h 6858000"/>
              <a:gd name="connsiteX4" fmla="*/ 0 w 1219200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6858000">
                <a:moveTo>
                  <a:pt x="0" y="0"/>
                </a:moveTo>
                <a:lnTo>
                  <a:pt x="12192000" y="0"/>
                </a:lnTo>
                <a:lnTo>
                  <a:pt x="12192000" y="602525"/>
                </a:lnTo>
                <a:lnTo>
                  <a:pt x="8273508" y="6858000"/>
                </a:lnTo>
                <a:lnTo>
                  <a:pt x="0" y="6858000"/>
                </a:lnTo>
                <a:close/>
              </a:path>
            </a:pathLst>
          </a:custGeom>
          <a:solidFill>
            <a:schemeClr val="bg1"/>
          </a:solidFill>
          <a:effectLst>
            <a:outerShdw blurRad="165100" dist="38100" dir="2700000" algn="tl" rotWithShape="0">
              <a:prstClr val="black">
                <a:alpha val="40000"/>
              </a:prstClr>
            </a:outerShdw>
          </a:effectLst>
        </p:spPr>
        <p:txBody>
          <a:bodyPr wrap="square" anchor="ctr">
            <a:noAutofit/>
          </a:bodyPr>
          <a:lstStyle>
            <a:lvl1pPr marL="0" indent="0" algn="ctr">
              <a:buNone/>
              <a:defRPr/>
            </a:lvl1pPr>
          </a:lstStyle>
          <a:p>
            <a:r>
              <a:rPr lang="en-US" dirty="0"/>
              <a:t>Insert Image</a:t>
            </a:r>
            <a:endParaRPr lang="en-GB" dirty="0"/>
          </a:p>
        </p:txBody>
      </p:sp>
      <p:sp>
        <p:nvSpPr>
          <p:cNvPr id="27" name="Text Placeholder 16">
            <a:extLst>
              <a:ext uri="{FF2B5EF4-FFF2-40B4-BE49-F238E27FC236}">
                <a16:creationId xmlns:a16="http://schemas.microsoft.com/office/drawing/2014/main" id="{4E7C74DD-4244-46B7-8336-30F7151DB21B}"/>
              </a:ext>
              <a:ext uri="{C183D7F6-B498-43B3-948B-1728B52AA6E4}">
                <adec:decorative xmlns:adec="http://schemas.microsoft.com/office/drawing/2017/decorative" val="1"/>
              </a:ext>
            </a:extLst>
          </p:cNvPr>
          <p:cNvSpPr>
            <a:spLocks noGrp="1"/>
          </p:cNvSpPr>
          <p:nvPr>
            <p:ph type="body" sz="quarter" idx="13" hasCustomPrompt="1"/>
          </p:nvPr>
        </p:nvSpPr>
        <p:spPr>
          <a:xfrm rot="10800000" flipH="1" flipV="1">
            <a:off x="8074536" y="3124200"/>
            <a:ext cx="2087678" cy="3270696"/>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4" name="Text Placeholder 23">
            <a:extLst>
              <a:ext uri="{FF2B5EF4-FFF2-40B4-BE49-F238E27FC236}">
                <a16:creationId xmlns:a16="http://schemas.microsoft.com/office/drawing/2014/main" id="{9DC663CF-0C67-4619-B40E-7832C4DA15FE}"/>
              </a:ext>
              <a:ext uri="{C183D7F6-B498-43B3-948B-1728B52AA6E4}">
                <adec:decorative xmlns:adec="http://schemas.microsoft.com/office/drawing/2017/decorative" val="1"/>
              </a:ext>
            </a:extLst>
          </p:cNvPr>
          <p:cNvSpPr>
            <a:spLocks noGrp="1"/>
          </p:cNvSpPr>
          <p:nvPr>
            <p:ph type="body" sz="quarter" idx="15" hasCustomPrompt="1"/>
          </p:nvPr>
        </p:nvSpPr>
        <p:spPr>
          <a:xfrm>
            <a:off x="2190750" y="609600"/>
            <a:ext cx="7810500" cy="5638800"/>
          </a:xfrm>
          <a:custGeom>
            <a:avLst/>
            <a:gdLst>
              <a:gd name="connsiteX0" fmla="*/ 0 w 7810500"/>
              <a:gd name="connsiteY0" fmla="*/ 0 h 5638800"/>
              <a:gd name="connsiteX1" fmla="*/ 7810500 w 7810500"/>
              <a:gd name="connsiteY1" fmla="*/ 0 h 5638800"/>
              <a:gd name="connsiteX2" fmla="*/ 7810500 w 7810500"/>
              <a:gd name="connsiteY2" fmla="*/ 3151512 h 5638800"/>
              <a:gd name="connsiteX3" fmla="*/ 6252438 w 7810500"/>
              <a:gd name="connsiteY3" fmla="*/ 5638800 h 5638800"/>
              <a:gd name="connsiteX4" fmla="*/ 0 w 7810500"/>
              <a:gd name="connsiteY4" fmla="*/ 5638800 h 563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10500" h="5638800">
                <a:moveTo>
                  <a:pt x="0" y="0"/>
                </a:moveTo>
                <a:lnTo>
                  <a:pt x="7810500" y="0"/>
                </a:lnTo>
                <a:lnTo>
                  <a:pt x="7810500" y="3151512"/>
                </a:lnTo>
                <a:lnTo>
                  <a:pt x="6252438" y="5638800"/>
                </a:lnTo>
                <a:lnTo>
                  <a:pt x="0" y="5638800"/>
                </a:lnTo>
                <a:close/>
              </a:path>
            </a:pathLst>
          </a:custGeom>
          <a:solidFill>
            <a:schemeClr val="accent1"/>
          </a:solidFill>
          <a:effectLst>
            <a:outerShdw blurRad="50800" dist="38100" dir="2700000" algn="tl" rotWithShape="0">
              <a:prstClr val="black">
                <a:alpha val="40000"/>
              </a:prstClr>
            </a:outerShdw>
          </a:effectLst>
        </p:spPr>
        <p:txBody>
          <a:bodyPr wrap="square">
            <a:noAutofit/>
          </a:bodyPr>
          <a:lstStyle>
            <a:lvl1pPr marL="0" indent="0" algn="ctr">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p:nvPr>
        </p:nvSpPr>
        <p:spPr>
          <a:xfrm>
            <a:off x="3163809" y="1905000"/>
            <a:ext cx="5864382" cy="2275238"/>
          </a:xfrm>
        </p:spPr>
        <p:txBody>
          <a:bodyPr anchor="t">
            <a:normAutofit/>
          </a:bodyPr>
          <a:lstStyle>
            <a:lvl1pPr algn="ctr">
              <a:defRPr lang="en-US" sz="5000" kern="1200" cap="all" spc="100" baseline="0" dirty="0">
                <a:solidFill>
                  <a:schemeClr val="bg1"/>
                </a:solidFill>
                <a:latin typeface="+mj-lt"/>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4059707" y="4297679"/>
            <a:ext cx="4072586" cy="1463040"/>
          </a:xfrm>
        </p:spPr>
        <p:txBody>
          <a:bodyPr lIns="91440" rIns="91440" anchor="t">
            <a:normAutofit/>
          </a:bodyPr>
          <a:lstStyle>
            <a:lvl1pPr marL="0" indent="0" algn="ctr">
              <a:lnSpc>
                <a:spcPct val="100000"/>
              </a:lnSpc>
              <a:spcBef>
                <a:spcPts val="0"/>
              </a:spcBef>
              <a:buNone/>
              <a:defRPr lang="en-US" sz="2000" kern="1200" dirty="0">
                <a:solidFill>
                  <a:schemeClr val="bg1"/>
                </a:solidFill>
                <a:latin typeface="+mn-lt"/>
                <a:ea typeface="+mn-ea"/>
                <a:cs typeface="+mn-cs"/>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Tree>
    <p:extLst>
      <p:ext uri="{BB962C8B-B14F-4D97-AF65-F5344CB8AC3E}">
        <p14:creationId xmlns:p14="http://schemas.microsoft.com/office/powerpoint/2010/main" val="376643190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ITLE ONLY_Org Chart 12">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Picture Placeholder 8">
            <a:extLst>
              <a:ext uri="{FF2B5EF4-FFF2-40B4-BE49-F238E27FC236}">
                <a16:creationId xmlns:a16="http://schemas.microsoft.com/office/drawing/2014/main" id="{48934421-B8F7-41B6-9EC4-5E3C497424A8}"/>
              </a:ext>
              <a:ext uri="{C183D7F6-B498-43B3-948B-1728B52AA6E4}">
                <adec:decorative xmlns:adec="http://schemas.microsoft.com/office/drawing/2017/decorative" val="1"/>
              </a:ext>
            </a:extLst>
          </p:cNvPr>
          <p:cNvSpPr>
            <a:spLocks noGrp="1"/>
          </p:cNvSpPr>
          <p:nvPr>
            <p:ph type="pic" sz="quarter" idx="17" hasCustomPrompt="1"/>
          </p:nvPr>
        </p:nvSpPr>
        <p:spPr>
          <a:xfrm>
            <a:off x="4178095" y="1905000"/>
            <a:ext cx="1255400" cy="1255400"/>
          </a:xfrm>
          <a:prstGeom prst="ellipse">
            <a:avLst/>
          </a:prstGeo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a:t>
            </a:r>
          </a:p>
        </p:txBody>
      </p:sp>
      <p:sp>
        <p:nvSpPr>
          <p:cNvPr id="10" name="Text Placeholder 7">
            <a:extLst>
              <a:ext uri="{FF2B5EF4-FFF2-40B4-BE49-F238E27FC236}">
                <a16:creationId xmlns:a16="http://schemas.microsoft.com/office/drawing/2014/main" id="{4BACF049-4E3E-418D-9DB0-9D63BDDD25AE}"/>
              </a:ext>
            </a:extLst>
          </p:cNvPr>
          <p:cNvSpPr>
            <a:spLocks noGrp="1"/>
          </p:cNvSpPr>
          <p:nvPr>
            <p:ph type="body" sz="quarter" idx="16" hasCustomPrompt="1"/>
          </p:nvPr>
        </p:nvSpPr>
        <p:spPr>
          <a:xfrm>
            <a:off x="5601136" y="2288331"/>
            <a:ext cx="3108959" cy="290097"/>
          </a:xfrm>
          <a:noFill/>
        </p:spPr>
        <p:txBody>
          <a:bodyPr wrap="square" lIns="91440" rIns="91440" anchor="ctr">
            <a:noAutofit/>
          </a:bodyPr>
          <a:lstStyle>
            <a:lvl1pPr marL="0" indent="0" algn="l">
              <a:spcBef>
                <a:spcPts val="0"/>
              </a:spcBef>
              <a:spcAft>
                <a:spcPts val="0"/>
              </a:spcAft>
              <a:buNone/>
              <a:defRPr sz="1600" b="1">
                <a:solidFill>
                  <a:schemeClr val="tx2"/>
                </a:solidFill>
                <a:latin typeface="+mj-lt"/>
              </a:defRPr>
            </a:lvl1pPr>
          </a:lstStyle>
          <a:p>
            <a:pPr lvl="0"/>
            <a:r>
              <a:rPr lang="en-US" noProof="0"/>
              <a:t>ADD TEXT </a:t>
            </a:r>
          </a:p>
        </p:txBody>
      </p:sp>
      <p:sp>
        <p:nvSpPr>
          <p:cNvPr id="12" name="Text Placeholder 7">
            <a:extLst>
              <a:ext uri="{FF2B5EF4-FFF2-40B4-BE49-F238E27FC236}">
                <a16:creationId xmlns:a16="http://schemas.microsoft.com/office/drawing/2014/main" id="{EFE2AF5B-D21D-4FE5-932F-F2989F6E0116}"/>
              </a:ext>
            </a:extLst>
          </p:cNvPr>
          <p:cNvSpPr>
            <a:spLocks noGrp="1"/>
          </p:cNvSpPr>
          <p:nvPr>
            <p:ph type="body" sz="quarter" idx="18" hasCustomPrompt="1"/>
          </p:nvPr>
        </p:nvSpPr>
        <p:spPr>
          <a:xfrm>
            <a:off x="5601136" y="2566041"/>
            <a:ext cx="3108959" cy="221043"/>
          </a:xfrm>
          <a:noFill/>
        </p:spPr>
        <p:txBody>
          <a:bodyPr wrap="square" lIns="91440" rIns="91440" anchor="t">
            <a:noAutofit/>
          </a:bodyPr>
          <a:lstStyle>
            <a:lvl1pPr marL="0" indent="0" algn="l">
              <a:spcBef>
                <a:spcPts val="0"/>
              </a:spcBef>
              <a:spcAft>
                <a:spcPts val="0"/>
              </a:spcAft>
              <a:buNone/>
              <a:defRPr sz="1200" b="0">
                <a:solidFill>
                  <a:schemeClr val="tx2"/>
                </a:solidFill>
                <a:latin typeface="+mn-lt"/>
              </a:defRPr>
            </a:lvl1pPr>
          </a:lstStyle>
          <a:p>
            <a:pPr lvl="0"/>
            <a:r>
              <a:rPr lang="en-US" noProof="0"/>
              <a:t>Description</a:t>
            </a:r>
          </a:p>
        </p:txBody>
      </p:sp>
      <p:cxnSp>
        <p:nvCxnSpPr>
          <p:cNvPr id="14" name="Straight Connector 13">
            <a:extLst>
              <a:ext uri="{FF2B5EF4-FFF2-40B4-BE49-F238E27FC236}">
                <a16:creationId xmlns:a16="http://schemas.microsoft.com/office/drawing/2014/main" id="{266B4E82-4E92-438C-9DBD-FDAC98DBA804}"/>
              </a:ext>
              <a:ext uri="{C183D7F6-B498-43B3-948B-1728B52AA6E4}">
                <adec:decorative xmlns:adec="http://schemas.microsoft.com/office/drawing/2017/decorative" val="1"/>
              </a:ext>
            </a:extLst>
          </p:cNvPr>
          <p:cNvCxnSpPr>
            <a:cxnSpLocks/>
          </p:cNvCxnSpPr>
          <p:nvPr userDrawn="1"/>
        </p:nvCxnSpPr>
        <p:spPr>
          <a:xfrm rot="16200000">
            <a:off x="6165169" y="-670561"/>
            <a:ext cx="0" cy="896112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6" name="Picture Placeholder 8">
            <a:extLst>
              <a:ext uri="{FF2B5EF4-FFF2-40B4-BE49-F238E27FC236}">
                <a16:creationId xmlns:a16="http://schemas.microsoft.com/office/drawing/2014/main" id="{5C2A05E4-0266-470B-94B6-0EA500EFD52F}"/>
              </a:ext>
              <a:ext uri="{C183D7F6-B498-43B3-948B-1728B52AA6E4}">
                <adec:decorative xmlns:adec="http://schemas.microsoft.com/office/drawing/2017/decorative" val="1"/>
              </a:ext>
            </a:extLst>
          </p:cNvPr>
          <p:cNvSpPr>
            <a:spLocks noGrp="1" noChangeAspect="1"/>
          </p:cNvSpPr>
          <p:nvPr>
            <p:ph type="pic" sz="quarter" idx="21" hasCustomPrompt="1"/>
          </p:nvPr>
        </p:nvSpPr>
        <p:spPr>
          <a:xfrm>
            <a:off x="1098449" y="3352800"/>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17" name="Text Placeholder 7">
            <a:extLst>
              <a:ext uri="{FF2B5EF4-FFF2-40B4-BE49-F238E27FC236}">
                <a16:creationId xmlns:a16="http://schemas.microsoft.com/office/drawing/2014/main" id="{8B705CE2-63BB-44EF-9494-D7197888F260}"/>
              </a:ext>
            </a:extLst>
          </p:cNvPr>
          <p:cNvSpPr>
            <a:spLocks noGrp="1"/>
          </p:cNvSpPr>
          <p:nvPr>
            <p:ph type="body" sz="quarter" idx="25" hasCustomPrompt="1"/>
          </p:nvPr>
        </p:nvSpPr>
        <p:spPr>
          <a:xfrm>
            <a:off x="762000" y="4327380"/>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18" name="Text Placeholder 7">
            <a:extLst>
              <a:ext uri="{FF2B5EF4-FFF2-40B4-BE49-F238E27FC236}">
                <a16:creationId xmlns:a16="http://schemas.microsoft.com/office/drawing/2014/main" id="{91C9BD3E-CCA7-4ADF-83CB-175C316AEA84}"/>
              </a:ext>
            </a:extLst>
          </p:cNvPr>
          <p:cNvSpPr>
            <a:spLocks noGrp="1"/>
          </p:cNvSpPr>
          <p:nvPr>
            <p:ph type="body" sz="quarter" idx="26" hasCustomPrompt="1"/>
          </p:nvPr>
        </p:nvSpPr>
        <p:spPr>
          <a:xfrm>
            <a:off x="762000" y="4497392"/>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19" name="Picture Placeholder 8">
            <a:extLst>
              <a:ext uri="{FF2B5EF4-FFF2-40B4-BE49-F238E27FC236}">
                <a16:creationId xmlns:a16="http://schemas.microsoft.com/office/drawing/2014/main" id="{DC756ECA-27F0-4309-A411-2021931A3A4F}"/>
              </a:ext>
              <a:ext uri="{C183D7F6-B498-43B3-948B-1728B52AA6E4}">
                <adec:decorative xmlns:adec="http://schemas.microsoft.com/office/drawing/2017/decorative" val="1"/>
              </a:ext>
            </a:extLst>
          </p:cNvPr>
          <p:cNvSpPr>
            <a:spLocks noGrp="1" noChangeAspect="1"/>
          </p:cNvSpPr>
          <p:nvPr>
            <p:ph type="pic" sz="quarter" idx="27" hasCustomPrompt="1"/>
          </p:nvPr>
        </p:nvSpPr>
        <p:spPr>
          <a:xfrm>
            <a:off x="2927249" y="3352800"/>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0" name="Text Placeholder 7">
            <a:extLst>
              <a:ext uri="{FF2B5EF4-FFF2-40B4-BE49-F238E27FC236}">
                <a16:creationId xmlns:a16="http://schemas.microsoft.com/office/drawing/2014/main" id="{BCC1B1EE-9270-494A-B26E-3E810517012E}"/>
              </a:ext>
            </a:extLst>
          </p:cNvPr>
          <p:cNvSpPr>
            <a:spLocks noGrp="1"/>
          </p:cNvSpPr>
          <p:nvPr>
            <p:ph type="body" sz="quarter" idx="28" hasCustomPrompt="1"/>
          </p:nvPr>
        </p:nvSpPr>
        <p:spPr>
          <a:xfrm>
            <a:off x="2590800" y="4327380"/>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21" name="Text Placeholder 7">
            <a:extLst>
              <a:ext uri="{FF2B5EF4-FFF2-40B4-BE49-F238E27FC236}">
                <a16:creationId xmlns:a16="http://schemas.microsoft.com/office/drawing/2014/main" id="{621D9997-09EF-468A-A3A6-7C2705CF1757}"/>
              </a:ext>
            </a:extLst>
          </p:cNvPr>
          <p:cNvSpPr>
            <a:spLocks noGrp="1"/>
          </p:cNvSpPr>
          <p:nvPr>
            <p:ph type="body" sz="quarter" idx="29" hasCustomPrompt="1"/>
          </p:nvPr>
        </p:nvSpPr>
        <p:spPr>
          <a:xfrm>
            <a:off x="2590800" y="4497392"/>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22" name="Picture Placeholder 8">
            <a:extLst>
              <a:ext uri="{FF2B5EF4-FFF2-40B4-BE49-F238E27FC236}">
                <a16:creationId xmlns:a16="http://schemas.microsoft.com/office/drawing/2014/main" id="{CC2A50A3-3A8F-469D-B16E-A06FD4C2A978}"/>
              </a:ext>
              <a:ext uri="{C183D7F6-B498-43B3-948B-1728B52AA6E4}">
                <adec:decorative xmlns:adec="http://schemas.microsoft.com/office/drawing/2017/decorative" val="1"/>
              </a:ext>
            </a:extLst>
          </p:cNvPr>
          <p:cNvSpPr>
            <a:spLocks noGrp="1" noChangeAspect="1"/>
          </p:cNvSpPr>
          <p:nvPr>
            <p:ph type="pic" sz="quarter" idx="30" hasCustomPrompt="1"/>
          </p:nvPr>
        </p:nvSpPr>
        <p:spPr>
          <a:xfrm>
            <a:off x="4736999" y="3352800"/>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3" name="Text Placeholder 7">
            <a:extLst>
              <a:ext uri="{FF2B5EF4-FFF2-40B4-BE49-F238E27FC236}">
                <a16:creationId xmlns:a16="http://schemas.microsoft.com/office/drawing/2014/main" id="{065EDDEE-214F-4148-8B8C-0BA5AEF7658A}"/>
              </a:ext>
            </a:extLst>
          </p:cNvPr>
          <p:cNvSpPr>
            <a:spLocks noGrp="1"/>
          </p:cNvSpPr>
          <p:nvPr>
            <p:ph type="body" sz="quarter" idx="31" hasCustomPrompt="1"/>
          </p:nvPr>
        </p:nvSpPr>
        <p:spPr>
          <a:xfrm>
            <a:off x="4400550" y="4327380"/>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24" name="Text Placeholder 7">
            <a:extLst>
              <a:ext uri="{FF2B5EF4-FFF2-40B4-BE49-F238E27FC236}">
                <a16:creationId xmlns:a16="http://schemas.microsoft.com/office/drawing/2014/main" id="{520C0E2F-F27A-44AC-BB9A-74F62BEC5752}"/>
              </a:ext>
            </a:extLst>
          </p:cNvPr>
          <p:cNvSpPr>
            <a:spLocks noGrp="1"/>
          </p:cNvSpPr>
          <p:nvPr>
            <p:ph type="body" sz="quarter" idx="32" hasCustomPrompt="1"/>
          </p:nvPr>
        </p:nvSpPr>
        <p:spPr>
          <a:xfrm>
            <a:off x="4400550" y="4497392"/>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25" name="Picture Placeholder 8">
            <a:extLst>
              <a:ext uri="{FF2B5EF4-FFF2-40B4-BE49-F238E27FC236}">
                <a16:creationId xmlns:a16="http://schemas.microsoft.com/office/drawing/2014/main" id="{ADC5446D-3469-43DA-ACE3-2AEC5B90384E}"/>
              </a:ext>
              <a:ext uri="{C183D7F6-B498-43B3-948B-1728B52AA6E4}">
                <adec:decorative xmlns:adec="http://schemas.microsoft.com/office/drawing/2017/decorative" val="1"/>
              </a:ext>
            </a:extLst>
          </p:cNvPr>
          <p:cNvSpPr>
            <a:spLocks noGrp="1" noChangeAspect="1"/>
          </p:cNvSpPr>
          <p:nvPr>
            <p:ph type="pic" sz="quarter" idx="33" hasCustomPrompt="1"/>
          </p:nvPr>
        </p:nvSpPr>
        <p:spPr>
          <a:xfrm>
            <a:off x="6546749" y="3352800"/>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6" name="Text Placeholder 7">
            <a:extLst>
              <a:ext uri="{FF2B5EF4-FFF2-40B4-BE49-F238E27FC236}">
                <a16:creationId xmlns:a16="http://schemas.microsoft.com/office/drawing/2014/main" id="{4BF91944-817D-4080-9FC7-1C01D3C52F74}"/>
              </a:ext>
            </a:extLst>
          </p:cNvPr>
          <p:cNvSpPr>
            <a:spLocks noGrp="1"/>
          </p:cNvSpPr>
          <p:nvPr>
            <p:ph type="body" sz="quarter" idx="34" hasCustomPrompt="1"/>
          </p:nvPr>
        </p:nvSpPr>
        <p:spPr>
          <a:xfrm>
            <a:off x="6210300" y="4327380"/>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27" name="Text Placeholder 7">
            <a:extLst>
              <a:ext uri="{FF2B5EF4-FFF2-40B4-BE49-F238E27FC236}">
                <a16:creationId xmlns:a16="http://schemas.microsoft.com/office/drawing/2014/main" id="{B6FC5678-B04A-4631-9DFF-776737E9C8AC}"/>
              </a:ext>
            </a:extLst>
          </p:cNvPr>
          <p:cNvSpPr>
            <a:spLocks noGrp="1"/>
          </p:cNvSpPr>
          <p:nvPr>
            <p:ph type="body" sz="quarter" idx="35" hasCustomPrompt="1"/>
          </p:nvPr>
        </p:nvSpPr>
        <p:spPr>
          <a:xfrm>
            <a:off x="6210300" y="4497392"/>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28" name="Picture Placeholder 8">
            <a:extLst>
              <a:ext uri="{FF2B5EF4-FFF2-40B4-BE49-F238E27FC236}">
                <a16:creationId xmlns:a16="http://schemas.microsoft.com/office/drawing/2014/main" id="{BF024C2A-A070-4BF1-BA78-8FDD47DED455}"/>
              </a:ext>
              <a:ext uri="{C183D7F6-B498-43B3-948B-1728B52AA6E4}">
                <adec:decorative xmlns:adec="http://schemas.microsoft.com/office/drawing/2017/decorative" val="1"/>
              </a:ext>
            </a:extLst>
          </p:cNvPr>
          <p:cNvSpPr>
            <a:spLocks noGrp="1" noChangeAspect="1"/>
          </p:cNvSpPr>
          <p:nvPr>
            <p:ph type="pic" sz="quarter" idx="36" hasCustomPrompt="1"/>
          </p:nvPr>
        </p:nvSpPr>
        <p:spPr>
          <a:xfrm>
            <a:off x="8353860" y="3352800"/>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9" name="Text Placeholder 7">
            <a:extLst>
              <a:ext uri="{FF2B5EF4-FFF2-40B4-BE49-F238E27FC236}">
                <a16:creationId xmlns:a16="http://schemas.microsoft.com/office/drawing/2014/main" id="{72D75690-3F0F-4257-84B4-90CB4E6BB7EA}"/>
              </a:ext>
            </a:extLst>
          </p:cNvPr>
          <p:cNvSpPr>
            <a:spLocks noGrp="1"/>
          </p:cNvSpPr>
          <p:nvPr>
            <p:ph type="body" sz="quarter" idx="37" hasCustomPrompt="1"/>
          </p:nvPr>
        </p:nvSpPr>
        <p:spPr>
          <a:xfrm>
            <a:off x="8017411" y="4327380"/>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30" name="Text Placeholder 7">
            <a:extLst>
              <a:ext uri="{FF2B5EF4-FFF2-40B4-BE49-F238E27FC236}">
                <a16:creationId xmlns:a16="http://schemas.microsoft.com/office/drawing/2014/main" id="{FC3E89DF-7D8F-458A-910F-B06B607998AF}"/>
              </a:ext>
            </a:extLst>
          </p:cNvPr>
          <p:cNvSpPr>
            <a:spLocks noGrp="1"/>
          </p:cNvSpPr>
          <p:nvPr>
            <p:ph type="body" sz="quarter" idx="38" hasCustomPrompt="1"/>
          </p:nvPr>
        </p:nvSpPr>
        <p:spPr>
          <a:xfrm>
            <a:off x="8017411" y="4497392"/>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31" name="Picture Placeholder 8">
            <a:extLst>
              <a:ext uri="{FF2B5EF4-FFF2-40B4-BE49-F238E27FC236}">
                <a16:creationId xmlns:a16="http://schemas.microsoft.com/office/drawing/2014/main" id="{49030BC1-7B5E-4BBD-AB44-8615DCFD46B7}"/>
              </a:ext>
              <a:ext uri="{C183D7F6-B498-43B3-948B-1728B52AA6E4}">
                <adec:decorative xmlns:adec="http://schemas.microsoft.com/office/drawing/2017/decorative" val="1"/>
              </a:ext>
            </a:extLst>
          </p:cNvPr>
          <p:cNvSpPr>
            <a:spLocks noGrp="1" noChangeAspect="1"/>
          </p:cNvSpPr>
          <p:nvPr>
            <p:ph type="pic" sz="quarter" idx="39" hasCustomPrompt="1"/>
          </p:nvPr>
        </p:nvSpPr>
        <p:spPr>
          <a:xfrm>
            <a:off x="10160971" y="3352800"/>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32" name="Text Placeholder 7">
            <a:extLst>
              <a:ext uri="{FF2B5EF4-FFF2-40B4-BE49-F238E27FC236}">
                <a16:creationId xmlns:a16="http://schemas.microsoft.com/office/drawing/2014/main" id="{10ED1CED-11B2-4927-93A4-CE47939F0AEC}"/>
              </a:ext>
            </a:extLst>
          </p:cNvPr>
          <p:cNvSpPr>
            <a:spLocks noGrp="1"/>
          </p:cNvSpPr>
          <p:nvPr>
            <p:ph type="body" sz="quarter" idx="40" hasCustomPrompt="1"/>
          </p:nvPr>
        </p:nvSpPr>
        <p:spPr>
          <a:xfrm>
            <a:off x="9824522" y="4327380"/>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33" name="Text Placeholder 7">
            <a:extLst>
              <a:ext uri="{FF2B5EF4-FFF2-40B4-BE49-F238E27FC236}">
                <a16:creationId xmlns:a16="http://schemas.microsoft.com/office/drawing/2014/main" id="{39E2E141-317E-41F9-853F-B96493C8FB9B}"/>
              </a:ext>
            </a:extLst>
          </p:cNvPr>
          <p:cNvSpPr>
            <a:spLocks noGrp="1"/>
          </p:cNvSpPr>
          <p:nvPr>
            <p:ph type="body" sz="quarter" idx="41" hasCustomPrompt="1"/>
          </p:nvPr>
        </p:nvSpPr>
        <p:spPr>
          <a:xfrm>
            <a:off x="9824522" y="4497392"/>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cxnSp>
        <p:nvCxnSpPr>
          <p:cNvPr id="34" name="Straight Connector 33">
            <a:extLst>
              <a:ext uri="{FF2B5EF4-FFF2-40B4-BE49-F238E27FC236}">
                <a16:creationId xmlns:a16="http://schemas.microsoft.com/office/drawing/2014/main" id="{A69BD202-1C38-47A5-8B06-0AADB78AAE08}"/>
              </a:ext>
              <a:ext uri="{C183D7F6-B498-43B3-948B-1728B52AA6E4}">
                <adec:decorative xmlns:adec="http://schemas.microsoft.com/office/drawing/2017/decorative" val="1"/>
              </a:ext>
            </a:extLst>
          </p:cNvPr>
          <p:cNvCxnSpPr>
            <a:cxnSpLocks/>
          </p:cNvCxnSpPr>
          <p:nvPr userDrawn="1"/>
        </p:nvCxnSpPr>
        <p:spPr>
          <a:xfrm rot="16200000">
            <a:off x="6165169" y="2642433"/>
            <a:ext cx="0" cy="5564151"/>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8" name="Picture Placeholder 8">
            <a:extLst>
              <a:ext uri="{FF2B5EF4-FFF2-40B4-BE49-F238E27FC236}">
                <a16:creationId xmlns:a16="http://schemas.microsoft.com/office/drawing/2014/main" id="{68CF0B9D-069C-46BA-9B77-7BDE114F3E55}"/>
              </a:ext>
              <a:ext uri="{C183D7F6-B498-43B3-948B-1728B52AA6E4}">
                <adec:decorative xmlns:adec="http://schemas.microsoft.com/office/drawing/2017/decorative" val="1"/>
              </a:ext>
            </a:extLst>
          </p:cNvPr>
          <p:cNvSpPr>
            <a:spLocks noGrp="1" noChangeAspect="1"/>
          </p:cNvSpPr>
          <p:nvPr>
            <p:ph type="pic" sz="quarter" idx="45" hasCustomPrompt="1"/>
          </p:nvPr>
        </p:nvSpPr>
        <p:spPr>
          <a:xfrm>
            <a:off x="2927249" y="4967309"/>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39" name="Text Placeholder 7">
            <a:extLst>
              <a:ext uri="{FF2B5EF4-FFF2-40B4-BE49-F238E27FC236}">
                <a16:creationId xmlns:a16="http://schemas.microsoft.com/office/drawing/2014/main" id="{6EB5CB55-9BF0-4309-AA93-9540CDA1CE22}"/>
              </a:ext>
            </a:extLst>
          </p:cNvPr>
          <p:cNvSpPr>
            <a:spLocks noGrp="1"/>
          </p:cNvSpPr>
          <p:nvPr>
            <p:ph type="body" sz="quarter" idx="46" hasCustomPrompt="1"/>
          </p:nvPr>
        </p:nvSpPr>
        <p:spPr>
          <a:xfrm>
            <a:off x="2590800" y="5988389"/>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40" name="Text Placeholder 7">
            <a:extLst>
              <a:ext uri="{FF2B5EF4-FFF2-40B4-BE49-F238E27FC236}">
                <a16:creationId xmlns:a16="http://schemas.microsoft.com/office/drawing/2014/main" id="{184A6FF6-89E5-41B3-83AD-E1F1AC1C7187}"/>
              </a:ext>
            </a:extLst>
          </p:cNvPr>
          <p:cNvSpPr>
            <a:spLocks noGrp="1"/>
          </p:cNvSpPr>
          <p:nvPr>
            <p:ph type="body" sz="quarter" idx="47" hasCustomPrompt="1"/>
          </p:nvPr>
        </p:nvSpPr>
        <p:spPr>
          <a:xfrm>
            <a:off x="2590800" y="6158401"/>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41" name="Picture Placeholder 8">
            <a:extLst>
              <a:ext uri="{FF2B5EF4-FFF2-40B4-BE49-F238E27FC236}">
                <a16:creationId xmlns:a16="http://schemas.microsoft.com/office/drawing/2014/main" id="{65909E03-0C86-44C4-9260-484E8CF6315F}"/>
              </a:ext>
              <a:ext uri="{C183D7F6-B498-43B3-948B-1728B52AA6E4}">
                <adec:decorative xmlns:adec="http://schemas.microsoft.com/office/drawing/2017/decorative" val="1"/>
              </a:ext>
            </a:extLst>
          </p:cNvPr>
          <p:cNvSpPr>
            <a:spLocks noGrp="1" noChangeAspect="1"/>
          </p:cNvSpPr>
          <p:nvPr>
            <p:ph type="pic" sz="quarter" idx="48" hasCustomPrompt="1"/>
          </p:nvPr>
        </p:nvSpPr>
        <p:spPr>
          <a:xfrm>
            <a:off x="4736999" y="4967309"/>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42" name="Text Placeholder 7">
            <a:extLst>
              <a:ext uri="{FF2B5EF4-FFF2-40B4-BE49-F238E27FC236}">
                <a16:creationId xmlns:a16="http://schemas.microsoft.com/office/drawing/2014/main" id="{0D08C690-4C72-47C4-ADBC-6DBFC463FC37}"/>
              </a:ext>
            </a:extLst>
          </p:cNvPr>
          <p:cNvSpPr>
            <a:spLocks noGrp="1"/>
          </p:cNvSpPr>
          <p:nvPr>
            <p:ph type="body" sz="quarter" idx="49" hasCustomPrompt="1"/>
          </p:nvPr>
        </p:nvSpPr>
        <p:spPr>
          <a:xfrm>
            <a:off x="4400550" y="5988389"/>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43" name="Text Placeholder 7">
            <a:extLst>
              <a:ext uri="{FF2B5EF4-FFF2-40B4-BE49-F238E27FC236}">
                <a16:creationId xmlns:a16="http://schemas.microsoft.com/office/drawing/2014/main" id="{FEBB122E-6E5D-4B48-91C0-C6EB8BA3D2D9}"/>
              </a:ext>
            </a:extLst>
          </p:cNvPr>
          <p:cNvSpPr>
            <a:spLocks noGrp="1"/>
          </p:cNvSpPr>
          <p:nvPr>
            <p:ph type="body" sz="quarter" idx="50" hasCustomPrompt="1"/>
          </p:nvPr>
        </p:nvSpPr>
        <p:spPr>
          <a:xfrm>
            <a:off x="4400550" y="6158401"/>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44" name="Picture Placeholder 8">
            <a:extLst>
              <a:ext uri="{FF2B5EF4-FFF2-40B4-BE49-F238E27FC236}">
                <a16:creationId xmlns:a16="http://schemas.microsoft.com/office/drawing/2014/main" id="{A968314E-9F6B-4D90-BC2A-C5BB6AC70F5F}"/>
              </a:ext>
              <a:ext uri="{C183D7F6-B498-43B3-948B-1728B52AA6E4}">
                <adec:decorative xmlns:adec="http://schemas.microsoft.com/office/drawing/2017/decorative" val="1"/>
              </a:ext>
            </a:extLst>
          </p:cNvPr>
          <p:cNvSpPr>
            <a:spLocks noGrp="1" noChangeAspect="1"/>
          </p:cNvSpPr>
          <p:nvPr>
            <p:ph type="pic" sz="quarter" idx="51" hasCustomPrompt="1"/>
          </p:nvPr>
        </p:nvSpPr>
        <p:spPr>
          <a:xfrm>
            <a:off x="6546749" y="4967309"/>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45" name="Text Placeholder 7">
            <a:extLst>
              <a:ext uri="{FF2B5EF4-FFF2-40B4-BE49-F238E27FC236}">
                <a16:creationId xmlns:a16="http://schemas.microsoft.com/office/drawing/2014/main" id="{98FF5C01-8CE1-475F-A59A-011328494FC8}"/>
              </a:ext>
            </a:extLst>
          </p:cNvPr>
          <p:cNvSpPr>
            <a:spLocks noGrp="1"/>
          </p:cNvSpPr>
          <p:nvPr>
            <p:ph type="body" sz="quarter" idx="52" hasCustomPrompt="1"/>
          </p:nvPr>
        </p:nvSpPr>
        <p:spPr>
          <a:xfrm>
            <a:off x="6210300" y="5988389"/>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46" name="Text Placeholder 7">
            <a:extLst>
              <a:ext uri="{FF2B5EF4-FFF2-40B4-BE49-F238E27FC236}">
                <a16:creationId xmlns:a16="http://schemas.microsoft.com/office/drawing/2014/main" id="{DC690F93-088F-498C-9B26-2DCE00A1145F}"/>
              </a:ext>
            </a:extLst>
          </p:cNvPr>
          <p:cNvSpPr>
            <a:spLocks noGrp="1"/>
          </p:cNvSpPr>
          <p:nvPr>
            <p:ph type="body" sz="quarter" idx="53" hasCustomPrompt="1"/>
          </p:nvPr>
        </p:nvSpPr>
        <p:spPr>
          <a:xfrm>
            <a:off x="6210300" y="6158401"/>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47" name="Picture Placeholder 8">
            <a:extLst>
              <a:ext uri="{FF2B5EF4-FFF2-40B4-BE49-F238E27FC236}">
                <a16:creationId xmlns:a16="http://schemas.microsoft.com/office/drawing/2014/main" id="{1D462CE1-BEE9-45C4-AB54-354D05E69D31}"/>
              </a:ext>
              <a:ext uri="{C183D7F6-B498-43B3-948B-1728B52AA6E4}">
                <adec:decorative xmlns:adec="http://schemas.microsoft.com/office/drawing/2017/decorative" val="1"/>
              </a:ext>
            </a:extLst>
          </p:cNvPr>
          <p:cNvSpPr>
            <a:spLocks noGrp="1" noChangeAspect="1"/>
          </p:cNvSpPr>
          <p:nvPr>
            <p:ph type="pic" sz="quarter" idx="54" hasCustomPrompt="1"/>
          </p:nvPr>
        </p:nvSpPr>
        <p:spPr>
          <a:xfrm>
            <a:off x="8353860" y="4967309"/>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48" name="Text Placeholder 7">
            <a:extLst>
              <a:ext uri="{FF2B5EF4-FFF2-40B4-BE49-F238E27FC236}">
                <a16:creationId xmlns:a16="http://schemas.microsoft.com/office/drawing/2014/main" id="{9FA2731A-D1B2-4144-8373-12B9313F9BFD}"/>
              </a:ext>
            </a:extLst>
          </p:cNvPr>
          <p:cNvSpPr>
            <a:spLocks noGrp="1"/>
          </p:cNvSpPr>
          <p:nvPr>
            <p:ph type="body" sz="quarter" idx="55" hasCustomPrompt="1"/>
          </p:nvPr>
        </p:nvSpPr>
        <p:spPr>
          <a:xfrm>
            <a:off x="8017411" y="5988389"/>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49" name="Text Placeholder 7">
            <a:extLst>
              <a:ext uri="{FF2B5EF4-FFF2-40B4-BE49-F238E27FC236}">
                <a16:creationId xmlns:a16="http://schemas.microsoft.com/office/drawing/2014/main" id="{F61DF59D-6B27-4EC6-A151-0F9B99DC8051}"/>
              </a:ext>
            </a:extLst>
          </p:cNvPr>
          <p:cNvSpPr>
            <a:spLocks noGrp="1"/>
          </p:cNvSpPr>
          <p:nvPr>
            <p:ph type="body" sz="quarter" idx="56" hasCustomPrompt="1"/>
          </p:nvPr>
        </p:nvSpPr>
        <p:spPr>
          <a:xfrm>
            <a:off x="8017411" y="6158401"/>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Tree>
    <p:extLst>
      <p:ext uri="{BB962C8B-B14F-4D97-AF65-F5344CB8AC3E}">
        <p14:creationId xmlns:p14="http://schemas.microsoft.com/office/powerpoint/2010/main" val="1020462147"/>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_Title Side patch Title Only">
    <p:spTree>
      <p:nvGrpSpPr>
        <p:cNvPr id="1" name=""/>
        <p:cNvGrpSpPr/>
        <p:nvPr/>
      </p:nvGrpSpPr>
      <p:grpSpPr>
        <a:xfrm>
          <a:off x="0" y="0"/>
          <a:ext cx="0" cy="0"/>
          <a:chOff x="0" y="0"/>
          <a:chExt cx="0" cy="0"/>
        </a:xfrm>
      </p:grpSpPr>
      <p:sp>
        <p:nvSpPr>
          <p:cNvPr id="34" name="Freeform: Shape 33">
            <a:extLst>
              <a:ext uri="{FF2B5EF4-FFF2-40B4-BE49-F238E27FC236}">
                <a16:creationId xmlns:a16="http://schemas.microsoft.com/office/drawing/2014/main" id="{724AA86D-A811-42CE-8C83-8053DFC66751}"/>
              </a:ext>
              <a:ext uri="{C183D7F6-B498-43B3-948B-1728B52AA6E4}">
                <adec:decorative xmlns:adec="http://schemas.microsoft.com/office/drawing/2017/decorative" val="1"/>
              </a:ext>
            </a:extLst>
          </p:cNvPr>
          <p:cNvSpPr/>
          <p:nvPr userDrawn="1"/>
        </p:nvSpPr>
        <p:spPr>
          <a:xfrm>
            <a:off x="-1" y="0"/>
            <a:ext cx="8329286" cy="6858000"/>
          </a:xfrm>
          <a:custGeom>
            <a:avLst/>
            <a:gdLst>
              <a:gd name="connsiteX0" fmla="*/ 0 w 8329286"/>
              <a:gd name="connsiteY0" fmla="*/ 0 h 6858000"/>
              <a:gd name="connsiteX1" fmla="*/ 8329286 w 8329286"/>
              <a:gd name="connsiteY1" fmla="*/ 0 h 6858000"/>
              <a:gd name="connsiteX2" fmla="*/ 8329286 w 8329286"/>
              <a:gd name="connsiteY2" fmla="*/ 68183 h 6858000"/>
              <a:gd name="connsiteX3" fmla="*/ 3175958 w 8329286"/>
              <a:gd name="connsiteY3" fmla="*/ 6858000 h 6858000"/>
              <a:gd name="connsiteX4" fmla="*/ 0 w 8329286"/>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29286" h="6858000">
                <a:moveTo>
                  <a:pt x="0" y="0"/>
                </a:moveTo>
                <a:lnTo>
                  <a:pt x="8329286" y="0"/>
                </a:lnTo>
                <a:lnTo>
                  <a:pt x="8329286" y="68183"/>
                </a:lnTo>
                <a:lnTo>
                  <a:pt x="3175958" y="6858000"/>
                </a:lnTo>
                <a:lnTo>
                  <a:pt x="0" y="6858000"/>
                </a:lnTo>
                <a:close/>
              </a:path>
            </a:pathLst>
          </a:custGeom>
          <a:solidFill>
            <a:srgbClr val="EE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6" name="Slide Number Placeholder 5">
            <a:extLst>
              <a:ext uri="{FF2B5EF4-FFF2-40B4-BE49-F238E27FC236}">
                <a16:creationId xmlns:a16="http://schemas.microsoft.com/office/drawing/2014/main" id="{E0693782-2388-4647-A185-37537397019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15" name="Freeform: Shape 14">
            <a:extLst>
              <a:ext uri="{FF2B5EF4-FFF2-40B4-BE49-F238E27FC236}">
                <a16:creationId xmlns:a16="http://schemas.microsoft.com/office/drawing/2014/main" id="{89314C5F-7D40-40CF-8951-9660A5ACE1F7}"/>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80005240"/>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Image Caption Content_Blue">
    <p:bg>
      <p:bgPr>
        <a:solidFill>
          <a:schemeClr val="tx2"/>
        </a:solidFill>
        <a:effectLst/>
      </p:bgPr>
    </p:bg>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A623EB06-2F79-4698-807D-96A58B4F1D71}"/>
              </a:ext>
              <a:ext uri="{C183D7F6-B498-43B3-948B-1728B52AA6E4}">
                <adec:decorative xmlns:adec="http://schemas.microsoft.com/office/drawing/2017/decorative" val="1"/>
              </a:ext>
            </a:extLst>
          </p:cNvPr>
          <p:cNvSpPr>
            <a:spLocks noGrp="1"/>
          </p:cNvSpPr>
          <p:nvPr>
            <p:ph type="pic" sz="quarter" idx="15" hasCustomPrompt="1"/>
          </p:nvPr>
        </p:nvSpPr>
        <p:spPr>
          <a:xfrm>
            <a:off x="0" y="0"/>
            <a:ext cx="8329286" cy="6858000"/>
          </a:xfrm>
          <a:custGeom>
            <a:avLst/>
            <a:gdLst>
              <a:gd name="connsiteX0" fmla="*/ 0 w 8329286"/>
              <a:gd name="connsiteY0" fmla="*/ 0 h 6858000"/>
              <a:gd name="connsiteX1" fmla="*/ 8329286 w 8329286"/>
              <a:gd name="connsiteY1" fmla="*/ 0 h 6858000"/>
              <a:gd name="connsiteX2" fmla="*/ 3124200 w 8329286"/>
              <a:gd name="connsiteY2" fmla="*/ 6858000 h 6858000"/>
              <a:gd name="connsiteX3" fmla="*/ 0 w 8329286"/>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8329286" h="6858000">
                <a:moveTo>
                  <a:pt x="0" y="0"/>
                </a:moveTo>
                <a:lnTo>
                  <a:pt x="8329286" y="0"/>
                </a:lnTo>
                <a:lnTo>
                  <a:pt x="3124200" y="6858000"/>
                </a:lnTo>
                <a:lnTo>
                  <a:pt x="0" y="6858000"/>
                </a:lnTo>
                <a:close/>
              </a:path>
            </a:pathLst>
          </a:custGeom>
          <a:solidFill>
            <a:schemeClr val="bg1"/>
          </a:solidFill>
          <a:effectLst>
            <a:outerShdw blurRad="228600" dist="38100" algn="l" rotWithShape="0">
              <a:prstClr val="black">
                <a:alpha val="40000"/>
              </a:prstClr>
            </a:outerShdw>
          </a:effectLst>
        </p:spPr>
        <p:txBody>
          <a:bodyPr wrap="square" anchor="ctr">
            <a:noAutofit/>
          </a:bodyPr>
          <a:lstStyle>
            <a:lvl1pPr marL="0" indent="0" algn="ctr">
              <a:buNone/>
              <a:defRPr/>
            </a:lvl1pPr>
          </a:lstStyle>
          <a:p>
            <a:r>
              <a:rPr lang="en-US" dirty="0"/>
              <a:t>Insert Image</a:t>
            </a:r>
            <a:endParaRPr lang="en-GB"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990600" y="609600"/>
            <a:ext cx="4648200" cy="6248400"/>
          </a:xfrm>
          <a:solidFill>
            <a:schemeClr val="bg1"/>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p:nvPr>
        </p:nvSpPr>
        <p:spPr>
          <a:xfrm>
            <a:off x="1257300" y="3962400"/>
            <a:ext cx="4114800" cy="1981200"/>
          </a:xfrm>
        </p:spPr>
        <p:txBody>
          <a:bodyPr anchor="ctr">
            <a:noAutofit/>
          </a:bodyPr>
          <a:lstStyle>
            <a:lvl1pPr algn="ctr">
              <a:lnSpc>
                <a:spcPct val="80000"/>
              </a:lnSpc>
              <a:defRPr sz="4000" b="0" spc="200" baseline="0"/>
            </a:lvl1pPr>
          </a:lstStyle>
          <a:p>
            <a:r>
              <a:rPr lang="en-US"/>
              <a:t>Click to edit Master title style</a:t>
            </a:r>
            <a:endParaRPr lang="en-US" dirty="0"/>
          </a:p>
        </p:txBody>
      </p:sp>
      <p:sp>
        <p:nvSpPr>
          <p:cNvPr id="3" name="Subtitle 2"/>
          <p:cNvSpPr>
            <a:spLocks noGrp="1"/>
          </p:cNvSpPr>
          <p:nvPr>
            <p:ph type="subTitle" idx="1"/>
          </p:nvPr>
        </p:nvSpPr>
        <p:spPr>
          <a:xfrm>
            <a:off x="6057900" y="4114800"/>
            <a:ext cx="4876800" cy="1371602"/>
          </a:xfrm>
        </p:spPr>
        <p:txBody>
          <a:bodyPr lIns="91440" rIns="91440" anchor="ctr">
            <a:normAutofit/>
          </a:bodyPr>
          <a:lstStyle>
            <a:lvl1pPr marL="0" indent="0" algn="l">
              <a:lnSpc>
                <a:spcPct val="100000"/>
              </a:lnSpc>
              <a:spcBef>
                <a:spcPts val="0"/>
              </a:spcBef>
              <a:spcAft>
                <a:spcPts val="0"/>
              </a:spcAft>
              <a:buNone/>
              <a:defRPr sz="1600">
                <a:solidFill>
                  <a:schemeClr val="bg1"/>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7" name="Text Placeholder 16">
            <a:extLst>
              <a:ext uri="{FF2B5EF4-FFF2-40B4-BE49-F238E27FC236}">
                <a16:creationId xmlns:a16="http://schemas.microsoft.com/office/drawing/2014/main" id="{D6D785D2-DAEB-48F3-AB8A-2954F03ACD2B}"/>
              </a:ext>
              <a:ext uri="{C183D7F6-B498-43B3-948B-1728B52AA6E4}">
                <adec:decorative xmlns:adec="http://schemas.microsoft.com/office/drawing/2017/decorative" val="1"/>
              </a:ext>
            </a:extLst>
          </p:cNvPr>
          <p:cNvSpPr>
            <a:spLocks noGrp="1"/>
          </p:cNvSpPr>
          <p:nvPr>
            <p:ph type="body" sz="quarter" idx="13" hasCustomPrompt="1"/>
          </p:nvPr>
        </p:nvSpPr>
        <p:spPr>
          <a:xfrm rot="16200000">
            <a:off x="381000" y="4840091"/>
            <a:ext cx="1219200" cy="225818"/>
          </a:xfr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8" name="Text Placeholder 16">
            <a:extLst>
              <a:ext uri="{FF2B5EF4-FFF2-40B4-BE49-F238E27FC236}">
                <a16:creationId xmlns:a16="http://schemas.microsoft.com/office/drawing/2014/main" id="{BB42ECCE-195D-45F5-94EB-137CEFCFE916}"/>
              </a:ext>
              <a:ext uri="{C183D7F6-B498-43B3-948B-1728B52AA6E4}">
                <adec:decorative xmlns:adec="http://schemas.microsoft.com/office/drawing/2017/decorative" val="1"/>
              </a:ext>
            </a:extLst>
          </p:cNvPr>
          <p:cNvSpPr>
            <a:spLocks noGrp="1"/>
          </p:cNvSpPr>
          <p:nvPr>
            <p:ph type="body" sz="quarter" idx="14" hasCustomPrompt="1"/>
          </p:nvPr>
        </p:nvSpPr>
        <p:spPr>
          <a:xfrm rot="16200000">
            <a:off x="5029200" y="4840092"/>
            <a:ext cx="1219200" cy="225818"/>
          </a:xfrm>
          <a:solidFill>
            <a:schemeClr val="accent2"/>
          </a:solidFill>
          <a:effectLst>
            <a:outerShdw blurRad="50800" dist="38100" dir="18900000" algn="b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319270573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Image Caption Content_Orange">
    <p:bg>
      <p:bgPr>
        <a:solidFill>
          <a:schemeClr val="accent2"/>
        </a:solidFill>
        <a:effectLst/>
      </p:bgPr>
    </p:bg>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A623EB06-2F79-4698-807D-96A58B4F1D71}"/>
              </a:ext>
              <a:ext uri="{C183D7F6-B498-43B3-948B-1728B52AA6E4}">
                <adec:decorative xmlns:adec="http://schemas.microsoft.com/office/drawing/2017/decorative" val="1"/>
              </a:ext>
            </a:extLst>
          </p:cNvPr>
          <p:cNvSpPr>
            <a:spLocks noGrp="1"/>
          </p:cNvSpPr>
          <p:nvPr>
            <p:ph type="pic" sz="quarter" idx="15" hasCustomPrompt="1"/>
          </p:nvPr>
        </p:nvSpPr>
        <p:spPr>
          <a:xfrm>
            <a:off x="0" y="0"/>
            <a:ext cx="8329286" cy="6858000"/>
          </a:xfrm>
          <a:custGeom>
            <a:avLst/>
            <a:gdLst>
              <a:gd name="connsiteX0" fmla="*/ 0 w 8329286"/>
              <a:gd name="connsiteY0" fmla="*/ 0 h 6858000"/>
              <a:gd name="connsiteX1" fmla="*/ 8329286 w 8329286"/>
              <a:gd name="connsiteY1" fmla="*/ 0 h 6858000"/>
              <a:gd name="connsiteX2" fmla="*/ 3124200 w 8329286"/>
              <a:gd name="connsiteY2" fmla="*/ 6858000 h 6858000"/>
              <a:gd name="connsiteX3" fmla="*/ 0 w 8329286"/>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8329286" h="6858000">
                <a:moveTo>
                  <a:pt x="0" y="0"/>
                </a:moveTo>
                <a:lnTo>
                  <a:pt x="8329286" y="0"/>
                </a:lnTo>
                <a:lnTo>
                  <a:pt x="3124200" y="6858000"/>
                </a:lnTo>
                <a:lnTo>
                  <a:pt x="0" y="6858000"/>
                </a:lnTo>
                <a:close/>
              </a:path>
            </a:pathLst>
          </a:custGeom>
          <a:solidFill>
            <a:schemeClr val="bg1"/>
          </a:solidFill>
          <a:effectLst>
            <a:outerShdw blurRad="228600" dist="38100" algn="l" rotWithShape="0">
              <a:prstClr val="black">
                <a:alpha val="40000"/>
              </a:prstClr>
            </a:outerShdw>
          </a:effectLst>
        </p:spPr>
        <p:txBody>
          <a:bodyPr wrap="square" anchor="ctr">
            <a:noAutofit/>
          </a:bodyPr>
          <a:lstStyle>
            <a:lvl1pPr marL="0" indent="0" algn="ctr">
              <a:buNone/>
              <a:defRPr/>
            </a:lvl1pPr>
          </a:lstStyle>
          <a:p>
            <a:r>
              <a:rPr lang="en-US" dirty="0"/>
              <a:t>Insert Image</a:t>
            </a:r>
            <a:endParaRPr lang="en-GB"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990600" y="609600"/>
            <a:ext cx="4648200" cy="6248400"/>
          </a:xfrm>
          <a:solidFill>
            <a:schemeClr val="bg1"/>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p:nvPr>
        </p:nvSpPr>
        <p:spPr>
          <a:xfrm>
            <a:off x="1257300" y="3962400"/>
            <a:ext cx="4114800" cy="1981200"/>
          </a:xfrm>
        </p:spPr>
        <p:txBody>
          <a:bodyPr anchor="ctr">
            <a:noAutofit/>
          </a:bodyPr>
          <a:lstStyle>
            <a:lvl1pPr algn="ctr">
              <a:lnSpc>
                <a:spcPct val="80000"/>
              </a:lnSpc>
              <a:defRPr sz="4000" b="0" spc="200" baseline="0"/>
            </a:lvl1pPr>
          </a:lstStyle>
          <a:p>
            <a:r>
              <a:rPr lang="en-US"/>
              <a:t>Click to edit Master title style</a:t>
            </a:r>
            <a:endParaRPr lang="en-US" dirty="0"/>
          </a:p>
        </p:txBody>
      </p:sp>
      <p:sp>
        <p:nvSpPr>
          <p:cNvPr id="3" name="Subtitle 2"/>
          <p:cNvSpPr>
            <a:spLocks noGrp="1"/>
          </p:cNvSpPr>
          <p:nvPr>
            <p:ph type="subTitle" idx="1"/>
          </p:nvPr>
        </p:nvSpPr>
        <p:spPr>
          <a:xfrm>
            <a:off x="6057900" y="4114800"/>
            <a:ext cx="4876800" cy="1371602"/>
          </a:xfrm>
        </p:spPr>
        <p:txBody>
          <a:bodyPr lIns="91440" rIns="91440" anchor="ctr">
            <a:normAutofit/>
          </a:bodyPr>
          <a:lstStyle>
            <a:lvl1pPr marL="0" indent="0" algn="l">
              <a:lnSpc>
                <a:spcPct val="100000"/>
              </a:lnSpc>
              <a:spcBef>
                <a:spcPts val="0"/>
              </a:spcBef>
              <a:spcAft>
                <a:spcPts val="0"/>
              </a:spcAft>
              <a:buNone/>
              <a:defRPr sz="1600">
                <a:solidFill>
                  <a:schemeClr val="bg1"/>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7" name="Text Placeholder 16">
            <a:extLst>
              <a:ext uri="{FF2B5EF4-FFF2-40B4-BE49-F238E27FC236}">
                <a16:creationId xmlns:a16="http://schemas.microsoft.com/office/drawing/2014/main" id="{D6D785D2-DAEB-48F3-AB8A-2954F03ACD2B}"/>
              </a:ext>
              <a:ext uri="{C183D7F6-B498-43B3-948B-1728B52AA6E4}">
                <adec:decorative xmlns:adec="http://schemas.microsoft.com/office/drawing/2017/decorative" val="1"/>
              </a:ext>
            </a:extLst>
          </p:cNvPr>
          <p:cNvSpPr>
            <a:spLocks noGrp="1"/>
          </p:cNvSpPr>
          <p:nvPr>
            <p:ph type="body" sz="quarter" idx="13" hasCustomPrompt="1"/>
          </p:nvPr>
        </p:nvSpPr>
        <p:spPr>
          <a:xfrm rot="16200000">
            <a:off x="381000" y="4840091"/>
            <a:ext cx="1219200" cy="225818"/>
          </a:xfrm>
          <a:solidFill>
            <a:schemeClr val="accent5"/>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8" name="Text Placeholder 16">
            <a:extLst>
              <a:ext uri="{FF2B5EF4-FFF2-40B4-BE49-F238E27FC236}">
                <a16:creationId xmlns:a16="http://schemas.microsoft.com/office/drawing/2014/main" id="{BB42ECCE-195D-45F5-94EB-137CEFCFE916}"/>
              </a:ext>
              <a:ext uri="{C183D7F6-B498-43B3-948B-1728B52AA6E4}">
                <adec:decorative xmlns:adec="http://schemas.microsoft.com/office/drawing/2017/decorative" val="1"/>
              </a:ext>
            </a:extLst>
          </p:cNvPr>
          <p:cNvSpPr>
            <a:spLocks noGrp="1"/>
          </p:cNvSpPr>
          <p:nvPr>
            <p:ph type="body" sz="quarter" idx="14" hasCustomPrompt="1"/>
          </p:nvPr>
        </p:nvSpPr>
        <p:spPr>
          <a:xfrm rot="16200000">
            <a:off x="5029200" y="4840092"/>
            <a:ext cx="1219200" cy="225818"/>
          </a:xfrm>
          <a:solidFill>
            <a:schemeClr val="accent5"/>
          </a:solidFill>
          <a:effectLst>
            <a:outerShdw blurRad="50800" dist="38100" dir="18900000" algn="b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18570586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Segue">
    <p:spTree>
      <p:nvGrpSpPr>
        <p:cNvPr id="1" name=""/>
        <p:cNvGrpSpPr/>
        <p:nvPr/>
      </p:nvGrpSpPr>
      <p:grpSpPr>
        <a:xfrm>
          <a:off x="0" y="0"/>
          <a:ext cx="0" cy="0"/>
          <a:chOff x="0" y="0"/>
          <a:chExt cx="0" cy="0"/>
        </a:xfrm>
      </p:grpSpPr>
      <p:sp>
        <p:nvSpPr>
          <p:cNvPr id="9" name="Text Placeholder 16">
            <a:extLst>
              <a:ext uri="{FF2B5EF4-FFF2-40B4-BE49-F238E27FC236}">
                <a16:creationId xmlns:a16="http://schemas.microsoft.com/office/drawing/2014/main" id="{7B86D83E-A097-4B71-82C6-197A18DD32D9}"/>
              </a:ext>
              <a:ext uri="{C183D7F6-B498-43B3-948B-1728B52AA6E4}">
                <adec:decorative xmlns:adec="http://schemas.microsoft.com/office/drawing/2017/decorative" val="1"/>
              </a:ext>
            </a:extLst>
          </p:cNvPr>
          <p:cNvSpPr>
            <a:spLocks noGrp="1"/>
          </p:cNvSpPr>
          <p:nvPr>
            <p:ph type="body" sz="quarter" idx="13" hasCustomPrompt="1"/>
          </p:nvPr>
        </p:nvSpPr>
        <p:spPr>
          <a:xfrm rot="10800000" flipH="1" flipV="1">
            <a:off x="10104322" y="3587303"/>
            <a:ext cx="2087678" cy="3270696"/>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Text Placeholder 16">
            <a:extLst>
              <a:ext uri="{FF2B5EF4-FFF2-40B4-BE49-F238E27FC236}">
                <a16:creationId xmlns:a16="http://schemas.microsoft.com/office/drawing/2014/main" id="{A2552DEC-1A1C-4055-B5AF-D7C796522FED}"/>
              </a:ext>
              <a:ext uri="{C183D7F6-B498-43B3-948B-1728B52AA6E4}">
                <adec:decorative xmlns:adec="http://schemas.microsoft.com/office/drawing/2017/decorative" val="1"/>
              </a:ext>
            </a:extLst>
          </p:cNvPr>
          <p:cNvSpPr>
            <a:spLocks noGrp="1"/>
          </p:cNvSpPr>
          <p:nvPr>
            <p:ph type="body" sz="quarter" idx="22" hasCustomPrompt="1"/>
          </p:nvPr>
        </p:nvSpPr>
        <p:spPr>
          <a:xfrm>
            <a:off x="285750" y="0"/>
            <a:ext cx="11620500" cy="6591300"/>
          </a:xfrm>
          <a:solidFill>
            <a:schemeClr val="accent1"/>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1085850" y="2679192"/>
            <a:ext cx="9963150" cy="1499616"/>
          </a:xfrm>
          <a:noFill/>
        </p:spPr>
        <p:txBody>
          <a:bodyPr>
            <a:normAutofit/>
          </a:bodyPr>
          <a:lstStyle>
            <a:lvl1pPr>
              <a:defRPr sz="6000">
                <a:solidFill>
                  <a:schemeClr val="bg1"/>
                </a:solidFill>
              </a:defRPr>
            </a:lvl1pPr>
          </a:lstStyle>
          <a:p>
            <a:r>
              <a:rPr lang="en-US"/>
              <a:t>Click to edit Master title style</a:t>
            </a:r>
            <a:endParaRPr lang="en-GB" dirty="0"/>
          </a:p>
        </p:txBody>
      </p:sp>
      <p:sp>
        <p:nvSpPr>
          <p:cNvPr id="8" name="Text Placeholder 16">
            <a:extLst>
              <a:ext uri="{FF2B5EF4-FFF2-40B4-BE49-F238E27FC236}">
                <a16:creationId xmlns:a16="http://schemas.microsoft.com/office/drawing/2014/main" id="{565D4960-2277-429C-B87B-08014535398C}"/>
              </a:ext>
              <a:ext uri="{C183D7F6-B498-43B3-948B-1728B52AA6E4}">
                <adec:decorative xmlns:adec="http://schemas.microsoft.com/office/drawing/2017/decorative" val="1"/>
              </a:ext>
            </a:extLst>
          </p:cNvPr>
          <p:cNvSpPr>
            <a:spLocks noGrp="1"/>
          </p:cNvSpPr>
          <p:nvPr>
            <p:ph type="body" sz="quarter" idx="23" hasCustomPrompt="1"/>
          </p:nvPr>
        </p:nvSpPr>
        <p:spPr>
          <a:xfrm>
            <a:off x="0" y="2679192"/>
            <a:ext cx="533400" cy="1499616"/>
          </a:xfrm>
          <a:solidFill>
            <a:schemeClr val="accent2"/>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215752666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1_Segue">
    <p:spTree>
      <p:nvGrpSpPr>
        <p:cNvPr id="1" name=""/>
        <p:cNvGrpSpPr/>
        <p:nvPr/>
      </p:nvGrpSpPr>
      <p:grpSpPr>
        <a:xfrm>
          <a:off x="0" y="0"/>
          <a:ext cx="0" cy="0"/>
          <a:chOff x="0" y="0"/>
          <a:chExt cx="0" cy="0"/>
        </a:xfrm>
      </p:grpSpPr>
      <p:sp>
        <p:nvSpPr>
          <p:cNvPr id="9" name="Text Placeholder 16">
            <a:extLst>
              <a:ext uri="{FF2B5EF4-FFF2-40B4-BE49-F238E27FC236}">
                <a16:creationId xmlns:a16="http://schemas.microsoft.com/office/drawing/2014/main" id="{7B86D83E-A097-4B71-82C6-197A18DD32D9}"/>
              </a:ext>
              <a:ext uri="{C183D7F6-B498-43B3-948B-1728B52AA6E4}">
                <adec:decorative xmlns:adec="http://schemas.microsoft.com/office/drawing/2017/decorative" val="1"/>
              </a:ext>
            </a:extLst>
          </p:cNvPr>
          <p:cNvSpPr>
            <a:spLocks noGrp="1"/>
          </p:cNvSpPr>
          <p:nvPr>
            <p:ph type="body" sz="quarter" idx="13" hasCustomPrompt="1"/>
          </p:nvPr>
        </p:nvSpPr>
        <p:spPr>
          <a:xfrm rot="10800000" flipH="1" flipV="1">
            <a:off x="10104322" y="3587303"/>
            <a:ext cx="2087678" cy="3270696"/>
          </a:xfrm>
          <a:prstGeom prst="triangle">
            <a:avLst>
              <a:gd name="adj" fmla="val 100000"/>
            </a:avLst>
          </a:prstGeom>
          <a:solidFill>
            <a:schemeClr val="tx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Text Placeholder 16">
            <a:extLst>
              <a:ext uri="{FF2B5EF4-FFF2-40B4-BE49-F238E27FC236}">
                <a16:creationId xmlns:a16="http://schemas.microsoft.com/office/drawing/2014/main" id="{A2552DEC-1A1C-4055-B5AF-D7C796522FED}"/>
              </a:ext>
              <a:ext uri="{C183D7F6-B498-43B3-948B-1728B52AA6E4}">
                <adec:decorative xmlns:adec="http://schemas.microsoft.com/office/drawing/2017/decorative" val="1"/>
              </a:ext>
            </a:extLst>
          </p:cNvPr>
          <p:cNvSpPr>
            <a:spLocks noGrp="1"/>
          </p:cNvSpPr>
          <p:nvPr>
            <p:ph type="body" sz="quarter" idx="22" hasCustomPrompt="1"/>
          </p:nvPr>
        </p:nvSpPr>
        <p:spPr>
          <a:xfrm>
            <a:off x="285750" y="0"/>
            <a:ext cx="11620500" cy="6591300"/>
          </a:xfrm>
          <a:solidFill>
            <a:schemeClr val="accent2"/>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1085850" y="2679192"/>
            <a:ext cx="9963150" cy="1499616"/>
          </a:xfrm>
          <a:noFill/>
        </p:spPr>
        <p:txBody>
          <a:bodyPr>
            <a:normAutofit/>
          </a:bodyPr>
          <a:lstStyle>
            <a:lvl1pPr>
              <a:defRPr sz="6000">
                <a:solidFill>
                  <a:schemeClr val="bg1"/>
                </a:solidFill>
              </a:defRPr>
            </a:lvl1pPr>
          </a:lstStyle>
          <a:p>
            <a:r>
              <a:rPr lang="en-US"/>
              <a:t>Click to edit Master title style</a:t>
            </a:r>
            <a:endParaRPr lang="en-GB" dirty="0"/>
          </a:p>
        </p:txBody>
      </p:sp>
      <p:sp>
        <p:nvSpPr>
          <p:cNvPr id="8" name="Text Placeholder 16">
            <a:extLst>
              <a:ext uri="{FF2B5EF4-FFF2-40B4-BE49-F238E27FC236}">
                <a16:creationId xmlns:a16="http://schemas.microsoft.com/office/drawing/2014/main" id="{565D4960-2277-429C-B87B-08014535398C}"/>
              </a:ext>
              <a:ext uri="{C183D7F6-B498-43B3-948B-1728B52AA6E4}">
                <adec:decorative xmlns:adec="http://schemas.microsoft.com/office/drawing/2017/decorative" val="1"/>
              </a:ext>
            </a:extLst>
          </p:cNvPr>
          <p:cNvSpPr>
            <a:spLocks noGrp="1"/>
          </p:cNvSpPr>
          <p:nvPr>
            <p:ph type="body" sz="quarter" idx="23" hasCustomPrompt="1"/>
          </p:nvPr>
        </p:nvSpPr>
        <p:spPr>
          <a:xfrm>
            <a:off x="0" y="2679192"/>
            <a:ext cx="533400" cy="1499616"/>
          </a:xfrm>
          <a:solidFill>
            <a:schemeClr val="tx2"/>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4031722348"/>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2_Segue">
    <p:spTree>
      <p:nvGrpSpPr>
        <p:cNvPr id="1" name=""/>
        <p:cNvGrpSpPr/>
        <p:nvPr/>
      </p:nvGrpSpPr>
      <p:grpSpPr>
        <a:xfrm>
          <a:off x="0" y="0"/>
          <a:ext cx="0" cy="0"/>
          <a:chOff x="0" y="0"/>
          <a:chExt cx="0" cy="0"/>
        </a:xfrm>
      </p:grpSpPr>
      <p:sp>
        <p:nvSpPr>
          <p:cNvPr id="9" name="Text Placeholder 16">
            <a:extLst>
              <a:ext uri="{FF2B5EF4-FFF2-40B4-BE49-F238E27FC236}">
                <a16:creationId xmlns:a16="http://schemas.microsoft.com/office/drawing/2014/main" id="{7B86D83E-A097-4B71-82C6-197A18DD32D9}"/>
              </a:ext>
              <a:ext uri="{C183D7F6-B498-43B3-948B-1728B52AA6E4}">
                <adec:decorative xmlns:adec="http://schemas.microsoft.com/office/drawing/2017/decorative" val="1"/>
              </a:ext>
            </a:extLst>
          </p:cNvPr>
          <p:cNvSpPr>
            <a:spLocks noGrp="1"/>
          </p:cNvSpPr>
          <p:nvPr>
            <p:ph type="body" sz="quarter" idx="13" hasCustomPrompt="1"/>
          </p:nvPr>
        </p:nvSpPr>
        <p:spPr>
          <a:xfrm rot="10800000" flipH="1" flipV="1">
            <a:off x="10104322" y="3587303"/>
            <a:ext cx="2087678" cy="3270696"/>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Text Placeholder 16">
            <a:extLst>
              <a:ext uri="{FF2B5EF4-FFF2-40B4-BE49-F238E27FC236}">
                <a16:creationId xmlns:a16="http://schemas.microsoft.com/office/drawing/2014/main" id="{A2552DEC-1A1C-4055-B5AF-D7C796522FED}"/>
              </a:ext>
              <a:ext uri="{C183D7F6-B498-43B3-948B-1728B52AA6E4}">
                <adec:decorative xmlns:adec="http://schemas.microsoft.com/office/drawing/2017/decorative" val="1"/>
              </a:ext>
            </a:extLst>
          </p:cNvPr>
          <p:cNvSpPr>
            <a:spLocks noGrp="1"/>
          </p:cNvSpPr>
          <p:nvPr>
            <p:ph type="body" sz="quarter" idx="22" hasCustomPrompt="1"/>
          </p:nvPr>
        </p:nvSpPr>
        <p:spPr>
          <a:xfrm>
            <a:off x="285750" y="0"/>
            <a:ext cx="11620500" cy="6591300"/>
          </a:xfrm>
          <a:solidFill>
            <a:schemeClr val="accent5"/>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1085850" y="2679192"/>
            <a:ext cx="9963150" cy="1499616"/>
          </a:xfrm>
          <a:noFill/>
        </p:spPr>
        <p:txBody>
          <a:bodyPr>
            <a:normAutofit/>
          </a:bodyPr>
          <a:lstStyle>
            <a:lvl1pPr>
              <a:defRPr sz="6000">
                <a:solidFill>
                  <a:schemeClr val="bg1"/>
                </a:solidFill>
              </a:defRPr>
            </a:lvl1pPr>
          </a:lstStyle>
          <a:p>
            <a:r>
              <a:rPr lang="en-US"/>
              <a:t>Click to edit Master title style</a:t>
            </a:r>
            <a:endParaRPr lang="en-GB" dirty="0"/>
          </a:p>
        </p:txBody>
      </p:sp>
      <p:sp>
        <p:nvSpPr>
          <p:cNvPr id="8" name="Text Placeholder 16">
            <a:extLst>
              <a:ext uri="{FF2B5EF4-FFF2-40B4-BE49-F238E27FC236}">
                <a16:creationId xmlns:a16="http://schemas.microsoft.com/office/drawing/2014/main" id="{565D4960-2277-429C-B87B-08014535398C}"/>
              </a:ext>
              <a:ext uri="{C183D7F6-B498-43B3-948B-1728B52AA6E4}">
                <adec:decorative xmlns:adec="http://schemas.microsoft.com/office/drawing/2017/decorative" val="1"/>
              </a:ext>
            </a:extLst>
          </p:cNvPr>
          <p:cNvSpPr>
            <a:spLocks noGrp="1"/>
          </p:cNvSpPr>
          <p:nvPr>
            <p:ph type="body" sz="quarter" idx="23" hasCustomPrompt="1"/>
          </p:nvPr>
        </p:nvSpPr>
        <p:spPr>
          <a:xfrm>
            <a:off x="0" y="2679192"/>
            <a:ext cx="533400" cy="1499616"/>
          </a:xfrm>
          <a:solidFill>
            <a:schemeClr val="accent2"/>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298610927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3_Segue">
    <p:spTree>
      <p:nvGrpSpPr>
        <p:cNvPr id="1" name=""/>
        <p:cNvGrpSpPr/>
        <p:nvPr/>
      </p:nvGrpSpPr>
      <p:grpSpPr>
        <a:xfrm>
          <a:off x="0" y="0"/>
          <a:ext cx="0" cy="0"/>
          <a:chOff x="0" y="0"/>
          <a:chExt cx="0" cy="0"/>
        </a:xfrm>
      </p:grpSpPr>
      <p:sp>
        <p:nvSpPr>
          <p:cNvPr id="25" name="Picture Placeholder 8">
            <a:extLst>
              <a:ext uri="{FF2B5EF4-FFF2-40B4-BE49-F238E27FC236}">
                <a16:creationId xmlns:a16="http://schemas.microsoft.com/office/drawing/2014/main" id="{489EE1C9-68AE-4BDD-B34C-9DE809C4DD0B}"/>
              </a:ext>
              <a:ext uri="{C183D7F6-B498-43B3-948B-1728B52AA6E4}">
                <adec:decorative xmlns:adec="http://schemas.microsoft.com/office/drawing/2017/decorative" val="1"/>
              </a:ext>
            </a:extLst>
          </p:cNvPr>
          <p:cNvSpPr>
            <a:spLocks noGrp="1"/>
          </p:cNvSpPr>
          <p:nvPr>
            <p:ph type="pic" sz="quarter" idx="17" hasCustomPrompt="1"/>
          </p:nvPr>
        </p:nvSpPr>
        <p:spPr>
          <a:xfrm>
            <a:off x="0" y="0"/>
            <a:ext cx="12191999" cy="6858000"/>
          </a:xfrm>
          <a:prstGeom prst="rect">
            <a:avLst/>
          </a:prstGeom>
        </p:spPr>
        <p:txBody>
          <a:bodyPr anchor="ctr"/>
          <a:lstStyle>
            <a:lvl1pPr marL="0" indent="0" algn="ctr">
              <a:buNone/>
              <a:defRPr>
                <a:solidFill>
                  <a:schemeClr val="bg1">
                    <a:lumMod val="50000"/>
                  </a:schemeClr>
                </a:solidFill>
              </a:defRPr>
            </a:lvl1pPr>
          </a:lstStyle>
          <a:p>
            <a:r>
              <a:rPr lang="en-US" dirty="0"/>
              <a:t>Insert Image</a:t>
            </a:r>
            <a:endParaRPr lang="en-GB" dirty="0"/>
          </a:p>
        </p:txBody>
      </p:sp>
      <p:sp>
        <p:nvSpPr>
          <p:cNvPr id="27" name="Text Placeholder 26">
            <a:extLst>
              <a:ext uri="{FF2B5EF4-FFF2-40B4-BE49-F238E27FC236}">
                <a16:creationId xmlns:a16="http://schemas.microsoft.com/office/drawing/2014/main" id="{A222F077-B5D5-442D-BB60-47BE1094D15F}"/>
              </a:ext>
              <a:ext uri="{C183D7F6-B498-43B3-948B-1728B52AA6E4}">
                <adec:decorative xmlns:adec="http://schemas.microsoft.com/office/drawing/2017/decorative" val="1"/>
              </a:ext>
            </a:extLst>
          </p:cNvPr>
          <p:cNvSpPr>
            <a:spLocks noGrp="1"/>
          </p:cNvSpPr>
          <p:nvPr>
            <p:ph type="body" sz="quarter" idx="18" hasCustomPrompt="1"/>
          </p:nvPr>
        </p:nvSpPr>
        <p:spPr>
          <a:xfrm>
            <a:off x="0" y="0"/>
            <a:ext cx="12192000" cy="5723182"/>
          </a:xfrm>
          <a:custGeom>
            <a:avLst/>
            <a:gdLst>
              <a:gd name="connsiteX0" fmla="*/ 0 w 12192000"/>
              <a:gd name="connsiteY0" fmla="*/ 0 h 5723182"/>
              <a:gd name="connsiteX1" fmla="*/ 12192000 w 12192000"/>
              <a:gd name="connsiteY1" fmla="*/ 0 h 5723182"/>
              <a:gd name="connsiteX2" fmla="*/ 12192000 w 12192000"/>
              <a:gd name="connsiteY2" fmla="*/ 5378958 h 5723182"/>
              <a:gd name="connsiteX3" fmla="*/ 8243540 w 12192000"/>
              <a:gd name="connsiteY3" fmla="*/ 5378958 h 5723182"/>
              <a:gd name="connsiteX4" fmla="*/ 7982281 w 12192000"/>
              <a:gd name="connsiteY4" fmla="*/ 5723182 h 5723182"/>
              <a:gd name="connsiteX5" fmla="*/ 0 w 12192000"/>
              <a:gd name="connsiteY5" fmla="*/ 5723182 h 5723182"/>
              <a:gd name="connsiteX6" fmla="*/ 0 w 12192000"/>
              <a:gd name="connsiteY6" fmla="*/ 5378958 h 5723182"/>
              <a:gd name="connsiteX7" fmla="*/ 0 w 12192000"/>
              <a:gd name="connsiteY7" fmla="*/ 5265982 h 5723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723182">
                <a:moveTo>
                  <a:pt x="0" y="0"/>
                </a:moveTo>
                <a:lnTo>
                  <a:pt x="12192000" y="0"/>
                </a:lnTo>
                <a:lnTo>
                  <a:pt x="12192000" y="5378958"/>
                </a:lnTo>
                <a:lnTo>
                  <a:pt x="8243540" y="5378958"/>
                </a:lnTo>
                <a:lnTo>
                  <a:pt x="7982281" y="5723182"/>
                </a:lnTo>
                <a:lnTo>
                  <a:pt x="0" y="5723182"/>
                </a:lnTo>
                <a:lnTo>
                  <a:pt x="0" y="5378958"/>
                </a:lnTo>
                <a:lnTo>
                  <a:pt x="0" y="5265982"/>
                </a:lnTo>
                <a:close/>
              </a:path>
            </a:pathLst>
          </a:custGeom>
          <a:solidFill>
            <a:schemeClr val="accent2">
              <a:alpha val="84000"/>
            </a:schemeClr>
          </a:solidFill>
          <a:effectLst/>
        </p:spPr>
        <p:txBody>
          <a:bodyPr wrap="square">
            <a:noAutofit/>
          </a:bodyPr>
          <a:lstStyle>
            <a:lvl1pPr marL="0" indent="0">
              <a:buNone/>
              <a:defRPr>
                <a:solidFill>
                  <a:schemeClr val="tx1">
                    <a:alpha val="0"/>
                  </a:schemeClr>
                </a:solidFill>
              </a:defRPr>
            </a:lvl1pPr>
          </a:lstStyle>
          <a:p>
            <a:pPr lvl="0"/>
            <a:r>
              <a:rPr lang="en-US" dirty="0"/>
              <a:t>I</a:t>
            </a:r>
            <a:endParaRPr lang="en-GB" dirty="0"/>
          </a:p>
        </p:txBody>
      </p:sp>
      <p:sp>
        <p:nvSpPr>
          <p:cNvPr id="26" name="Text Placeholder 16">
            <a:extLst>
              <a:ext uri="{FF2B5EF4-FFF2-40B4-BE49-F238E27FC236}">
                <a16:creationId xmlns:a16="http://schemas.microsoft.com/office/drawing/2014/main" id="{9F89ADF8-2320-4EC3-98EA-5CB618A528E6}"/>
              </a:ext>
              <a:ext uri="{C183D7F6-B498-43B3-948B-1728B52AA6E4}">
                <adec:decorative xmlns:adec="http://schemas.microsoft.com/office/drawing/2017/decorative" val="1"/>
              </a:ext>
            </a:extLst>
          </p:cNvPr>
          <p:cNvSpPr>
            <a:spLocks noGrp="1"/>
          </p:cNvSpPr>
          <p:nvPr>
            <p:ph type="body" sz="quarter" idx="12" hasCustomPrompt="1"/>
          </p:nvPr>
        </p:nvSpPr>
        <p:spPr>
          <a:xfrm>
            <a:off x="533400" y="0"/>
            <a:ext cx="6781800" cy="6324600"/>
          </a:xfrm>
          <a:solidFill>
            <a:schemeClr val="tx2"/>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1266825" y="2265916"/>
            <a:ext cx="5314950" cy="3488998"/>
          </a:xfrm>
          <a:noFill/>
        </p:spPr>
        <p:txBody>
          <a:bodyPr anchor="b">
            <a:normAutofit/>
          </a:bodyPr>
          <a:lstStyle>
            <a:lvl1pPr algn="ctr">
              <a:defRPr sz="6000">
                <a:solidFill>
                  <a:schemeClr val="bg1"/>
                </a:solidFill>
              </a:defRPr>
            </a:lvl1pPr>
          </a:lstStyle>
          <a:p>
            <a:r>
              <a:rPr lang="en-US"/>
              <a:t>Click to edit Master title style</a:t>
            </a:r>
            <a:endParaRPr lang="en-GB" dirty="0"/>
          </a:p>
        </p:txBody>
      </p:sp>
      <p:sp>
        <p:nvSpPr>
          <p:cNvPr id="6" name="Slide Number Placeholder 5">
            <a:extLst>
              <a:ext uri="{FF2B5EF4-FFF2-40B4-BE49-F238E27FC236}">
                <a16:creationId xmlns:a16="http://schemas.microsoft.com/office/drawing/2014/main" id="{F074D12B-58A6-47D1-9B2D-697AB265C81B}"/>
              </a:ext>
            </a:extLst>
          </p:cNvPr>
          <p:cNvSpPr>
            <a:spLocks noGrp="1"/>
          </p:cNvSpPr>
          <p:nvPr>
            <p:ph type="sldNum" sz="quarter" idx="4"/>
          </p:nvPr>
        </p:nvSpPr>
        <p:spPr>
          <a:xfrm>
            <a:off x="628788" y="6339840"/>
            <a:ext cx="302281" cy="365760"/>
          </a:xfrm>
          <a:prstGeom prst="rect">
            <a:avLst/>
          </a:prstGeom>
          <a:solidFill>
            <a:schemeClr val="bg1"/>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66253759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4_Segu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6E015B08-6C1F-4B1F-8038-D3C209BA0DBC}"/>
              </a:ext>
              <a:ext uri="{C183D7F6-B498-43B3-948B-1728B52AA6E4}">
                <adec:decorative xmlns:adec="http://schemas.microsoft.com/office/drawing/2017/decorative" val="1"/>
              </a:ext>
            </a:extLst>
          </p:cNvPr>
          <p:cNvSpPr>
            <a:spLocks noGrp="1"/>
          </p:cNvSpPr>
          <p:nvPr>
            <p:ph type="pic" sz="quarter" idx="17" hasCustomPrompt="1"/>
          </p:nvPr>
        </p:nvSpPr>
        <p:spPr>
          <a:xfrm>
            <a:off x="0" y="5378958"/>
            <a:ext cx="12191999" cy="1479041"/>
          </a:xfrm>
          <a:custGeom>
            <a:avLst/>
            <a:gdLst>
              <a:gd name="connsiteX0" fmla="*/ 8243540 w 12191999"/>
              <a:gd name="connsiteY0" fmla="*/ 0 h 1479041"/>
              <a:gd name="connsiteX1" fmla="*/ 12191999 w 12191999"/>
              <a:gd name="connsiteY1" fmla="*/ 0 h 1479041"/>
              <a:gd name="connsiteX2" fmla="*/ 12191999 w 12191999"/>
              <a:gd name="connsiteY2" fmla="*/ 1479041 h 1479041"/>
              <a:gd name="connsiteX3" fmla="*/ 0 w 12191999"/>
              <a:gd name="connsiteY3" fmla="*/ 1479041 h 1479041"/>
              <a:gd name="connsiteX4" fmla="*/ 0 w 12191999"/>
              <a:gd name="connsiteY4" fmla="*/ 344224 h 1479041"/>
              <a:gd name="connsiteX5" fmla="*/ 7982281 w 12191999"/>
              <a:gd name="connsiteY5" fmla="*/ 344224 h 14790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1999" h="1479041">
                <a:moveTo>
                  <a:pt x="8243540" y="0"/>
                </a:moveTo>
                <a:lnTo>
                  <a:pt x="12191999" y="0"/>
                </a:lnTo>
                <a:lnTo>
                  <a:pt x="12191999" y="1479041"/>
                </a:lnTo>
                <a:lnTo>
                  <a:pt x="0" y="1479041"/>
                </a:lnTo>
                <a:lnTo>
                  <a:pt x="0" y="344224"/>
                </a:lnTo>
                <a:lnTo>
                  <a:pt x="7982281" y="344224"/>
                </a:lnTo>
                <a:close/>
              </a:path>
            </a:pathLst>
          </a:custGeom>
        </p:spPr>
        <p:txBody>
          <a:bodyPr wrap="square" anchor="ctr">
            <a:noAutofit/>
          </a:bodyPr>
          <a:lstStyle>
            <a:lvl1pPr marL="0" indent="0" algn="ctr">
              <a:buNone/>
              <a:defRPr>
                <a:solidFill>
                  <a:schemeClr val="bg1">
                    <a:lumMod val="50000"/>
                  </a:schemeClr>
                </a:solidFill>
              </a:defRPr>
            </a:lvl1pPr>
          </a:lstStyle>
          <a:p>
            <a:r>
              <a:rPr lang="en-US" dirty="0"/>
              <a:t>Insert Image</a:t>
            </a:r>
            <a:endParaRPr lang="en-GB" dirty="0"/>
          </a:p>
        </p:txBody>
      </p:sp>
      <p:sp>
        <p:nvSpPr>
          <p:cNvPr id="27" name="Text Placeholder 26">
            <a:extLst>
              <a:ext uri="{FF2B5EF4-FFF2-40B4-BE49-F238E27FC236}">
                <a16:creationId xmlns:a16="http://schemas.microsoft.com/office/drawing/2014/main" id="{A222F077-B5D5-442D-BB60-47BE1094D15F}"/>
              </a:ext>
              <a:ext uri="{C183D7F6-B498-43B3-948B-1728B52AA6E4}">
                <adec:decorative xmlns:adec="http://schemas.microsoft.com/office/drawing/2017/decorative" val="1"/>
              </a:ext>
            </a:extLst>
          </p:cNvPr>
          <p:cNvSpPr>
            <a:spLocks noGrp="1"/>
          </p:cNvSpPr>
          <p:nvPr>
            <p:ph type="body" sz="quarter" idx="18" hasCustomPrompt="1"/>
          </p:nvPr>
        </p:nvSpPr>
        <p:spPr>
          <a:xfrm>
            <a:off x="0" y="0"/>
            <a:ext cx="12192000" cy="5723182"/>
          </a:xfrm>
          <a:custGeom>
            <a:avLst/>
            <a:gdLst>
              <a:gd name="connsiteX0" fmla="*/ 0 w 12192000"/>
              <a:gd name="connsiteY0" fmla="*/ 0 h 5723182"/>
              <a:gd name="connsiteX1" fmla="*/ 12192000 w 12192000"/>
              <a:gd name="connsiteY1" fmla="*/ 0 h 5723182"/>
              <a:gd name="connsiteX2" fmla="*/ 12192000 w 12192000"/>
              <a:gd name="connsiteY2" fmla="*/ 5378958 h 5723182"/>
              <a:gd name="connsiteX3" fmla="*/ 8243540 w 12192000"/>
              <a:gd name="connsiteY3" fmla="*/ 5378958 h 5723182"/>
              <a:gd name="connsiteX4" fmla="*/ 7982281 w 12192000"/>
              <a:gd name="connsiteY4" fmla="*/ 5723182 h 5723182"/>
              <a:gd name="connsiteX5" fmla="*/ 0 w 12192000"/>
              <a:gd name="connsiteY5" fmla="*/ 5723182 h 5723182"/>
              <a:gd name="connsiteX6" fmla="*/ 0 w 12192000"/>
              <a:gd name="connsiteY6" fmla="*/ 5378958 h 5723182"/>
              <a:gd name="connsiteX7" fmla="*/ 0 w 12192000"/>
              <a:gd name="connsiteY7" fmla="*/ 5265982 h 5723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723182">
                <a:moveTo>
                  <a:pt x="0" y="0"/>
                </a:moveTo>
                <a:lnTo>
                  <a:pt x="12192000" y="0"/>
                </a:lnTo>
                <a:lnTo>
                  <a:pt x="12192000" y="5378958"/>
                </a:lnTo>
                <a:lnTo>
                  <a:pt x="8243540" y="5378958"/>
                </a:lnTo>
                <a:lnTo>
                  <a:pt x="7982281" y="5723182"/>
                </a:lnTo>
                <a:lnTo>
                  <a:pt x="0" y="5723182"/>
                </a:lnTo>
                <a:lnTo>
                  <a:pt x="0" y="5378958"/>
                </a:lnTo>
                <a:lnTo>
                  <a:pt x="0" y="5265982"/>
                </a:lnTo>
                <a:close/>
              </a:path>
            </a:pathLst>
          </a:custGeom>
          <a:solidFill>
            <a:schemeClr val="accent2"/>
          </a:solidFill>
          <a:effectLst>
            <a:outerShdw blurRad="152400" dist="38100" dir="2700000" algn="tl" rotWithShape="0">
              <a:prstClr val="black">
                <a:alpha val="66000"/>
              </a:prstClr>
            </a:outerShdw>
          </a:effectLst>
        </p:spPr>
        <p:txBody>
          <a:bodyPr wrap="square">
            <a:noAutofit/>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781049" y="990600"/>
            <a:ext cx="9144000" cy="2590800"/>
          </a:xfrm>
          <a:noFill/>
        </p:spPr>
        <p:txBody>
          <a:bodyPr anchor="t">
            <a:normAutofit/>
          </a:bodyPr>
          <a:lstStyle>
            <a:lvl1pPr algn="l">
              <a:defRPr sz="6000">
                <a:solidFill>
                  <a:schemeClr val="bg1"/>
                </a:solidFill>
              </a:defRPr>
            </a:lvl1pPr>
          </a:lstStyle>
          <a:p>
            <a:r>
              <a:rPr lang="en-US"/>
              <a:t>Click to edit Master title style</a:t>
            </a:r>
            <a:endParaRPr lang="en-GB" dirty="0"/>
          </a:p>
        </p:txBody>
      </p:sp>
      <p:sp>
        <p:nvSpPr>
          <p:cNvPr id="9" name="Text Placeholder 16">
            <a:extLst>
              <a:ext uri="{FF2B5EF4-FFF2-40B4-BE49-F238E27FC236}">
                <a16:creationId xmlns:a16="http://schemas.microsoft.com/office/drawing/2014/main" id="{4E78EDD8-13BF-4551-BD7B-C04131A68BC1}"/>
              </a:ext>
              <a:ext uri="{C183D7F6-B498-43B3-948B-1728B52AA6E4}">
                <adec:decorative xmlns:adec="http://schemas.microsoft.com/office/drawing/2017/decorative" val="1"/>
              </a:ext>
            </a:extLst>
          </p:cNvPr>
          <p:cNvSpPr>
            <a:spLocks noGrp="1"/>
          </p:cNvSpPr>
          <p:nvPr>
            <p:ph type="body" sz="quarter" idx="23" hasCustomPrompt="1"/>
          </p:nvPr>
        </p:nvSpPr>
        <p:spPr>
          <a:xfrm>
            <a:off x="0" y="633984"/>
            <a:ext cx="304800" cy="1499616"/>
          </a:xfrm>
          <a:solidFill>
            <a:schemeClr val="bg1"/>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Slide Number Placeholder 5">
            <a:extLst>
              <a:ext uri="{FF2B5EF4-FFF2-40B4-BE49-F238E27FC236}">
                <a16:creationId xmlns:a16="http://schemas.microsoft.com/office/drawing/2014/main" id="{973FC1AA-8591-43A1-9962-1599E1A8AB30}"/>
              </a:ext>
            </a:extLst>
          </p:cNvPr>
          <p:cNvSpPr>
            <a:spLocks noGrp="1"/>
          </p:cNvSpPr>
          <p:nvPr>
            <p:ph type="sldNum" sz="quarter" idx="4"/>
          </p:nvPr>
        </p:nvSpPr>
        <p:spPr>
          <a:xfrm>
            <a:off x="628788" y="6339840"/>
            <a:ext cx="302281" cy="365760"/>
          </a:xfrm>
          <a:prstGeom prst="rect">
            <a:avLst/>
          </a:prstGeom>
          <a:solidFill>
            <a:schemeClr val="bg1"/>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27354822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5_Segu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6E015B08-6C1F-4B1F-8038-D3C209BA0DBC}"/>
              </a:ext>
              <a:ext uri="{C183D7F6-B498-43B3-948B-1728B52AA6E4}">
                <adec:decorative xmlns:adec="http://schemas.microsoft.com/office/drawing/2017/decorative" val="1"/>
              </a:ext>
            </a:extLst>
          </p:cNvPr>
          <p:cNvSpPr>
            <a:spLocks noGrp="1"/>
          </p:cNvSpPr>
          <p:nvPr>
            <p:ph type="pic" sz="quarter" idx="17" hasCustomPrompt="1"/>
          </p:nvPr>
        </p:nvSpPr>
        <p:spPr>
          <a:xfrm>
            <a:off x="0" y="5378958"/>
            <a:ext cx="12191999" cy="1479041"/>
          </a:xfrm>
          <a:custGeom>
            <a:avLst/>
            <a:gdLst>
              <a:gd name="connsiteX0" fmla="*/ 8243540 w 12191999"/>
              <a:gd name="connsiteY0" fmla="*/ 0 h 1479041"/>
              <a:gd name="connsiteX1" fmla="*/ 12191999 w 12191999"/>
              <a:gd name="connsiteY1" fmla="*/ 0 h 1479041"/>
              <a:gd name="connsiteX2" fmla="*/ 12191999 w 12191999"/>
              <a:gd name="connsiteY2" fmla="*/ 1479041 h 1479041"/>
              <a:gd name="connsiteX3" fmla="*/ 0 w 12191999"/>
              <a:gd name="connsiteY3" fmla="*/ 1479041 h 1479041"/>
              <a:gd name="connsiteX4" fmla="*/ 0 w 12191999"/>
              <a:gd name="connsiteY4" fmla="*/ 344224 h 1479041"/>
              <a:gd name="connsiteX5" fmla="*/ 7982281 w 12191999"/>
              <a:gd name="connsiteY5" fmla="*/ 344224 h 14790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1999" h="1479041">
                <a:moveTo>
                  <a:pt x="8243540" y="0"/>
                </a:moveTo>
                <a:lnTo>
                  <a:pt x="12191999" y="0"/>
                </a:lnTo>
                <a:lnTo>
                  <a:pt x="12191999" y="1479041"/>
                </a:lnTo>
                <a:lnTo>
                  <a:pt x="0" y="1479041"/>
                </a:lnTo>
                <a:lnTo>
                  <a:pt x="0" y="344224"/>
                </a:lnTo>
                <a:lnTo>
                  <a:pt x="7982281" y="344224"/>
                </a:lnTo>
                <a:close/>
              </a:path>
            </a:pathLst>
          </a:custGeom>
        </p:spPr>
        <p:txBody>
          <a:bodyPr wrap="square" anchor="ctr">
            <a:noAutofit/>
          </a:bodyPr>
          <a:lstStyle>
            <a:lvl1pPr marL="0" indent="0" algn="ctr">
              <a:buNone/>
              <a:defRPr>
                <a:solidFill>
                  <a:schemeClr val="bg1">
                    <a:lumMod val="50000"/>
                  </a:schemeClr>
                </a:solidFill>
              </a:defRPr>
            </a:lvl1pPr>
          </a:lstStyle>
          <a:p>
            <a:r>
              <a:rPr lang="en-US" dirty="0"/>
              <a:t>Insert Image</a:t>
            </a:r>
            <a:endParaRPr lang="en-GB" dirty="0"/>
          </a:p>
        </p:txBody>
      </p:sp>
      <p:sp>
        <p:nvSpPr>
          <p:cNvPr id="27" name="Text Placeholder 26">
            <a:extLst>
              <a:ext uri="{FF2B5EF4-FFF2-40B4-BE49-F238E27FC236}">
                <a16:creationId xmlns:a16="http://schemas.microsoft.com/office/drawing/2014/main" id="{A222F077-B5D5-442D-BB60-47BE1094D15F}"/>
              </a:ext>
              <a:ext uri="{C183D7F6-B498-43B3-948B-1728B52AA6E4}">
                <adec:decorative xmlns:adec="http://schemas.microsoft.com/office/drawing/2017/decorative" val="1"/>
              </a:ext>
            </a:extLst>
          </p:cNvPr>
          <p:cNvSpPr>
            <a:spLocks noGrp="1"/>
          </p:cNvSpPr>
          <p:nvPr>
            <p:ph type="body" sz="quarter" idx="18" hasCustomPrompt="1"/>
          </p:nvPr>
        </p:nvSpPr>
        <p:spPr>
          <a:xfrm>
            <a:off x="0" y="0"/>
            <a:ext cx="12192000" cy="5723182"/>
          </a:xfrm>
          <a:custGeom>
            <a:avLst/>
            <a:gdLst>
              <a:gd name="connsiteX0" fmla="*/ 0 w 12192000"/>
              <a:gd name="connsiteY0" fmla="*/ 0 h 5723182"/>
              <a:gd name="connsiteX1" fmla="*/ 12192000 w 12192000"/>
              <a:gd name="connsiteY1" fmla="*/ 0 h 5723182"/>
              <a:gd name="connsiteX2" fmla="*/ 12192000 w 12192000"/>
              <a:gd name="connsiteY2" fmla="*/ 5378958 h 5723182"/>
              <a:gd name="connsiteX3" fmla="*/ 8243540 w 12192000"/>
              <a:gd name="connsiteY3" fmla="*/ 5378958 h 5723182"/>
              <a:gd name="connsiteX4" fmla="*/ 7982281 w 12192000"/>
              <a:gd name="connsiteY4" fmla="*/ 5723182 h 5723182"/>
              <a:gd name="connsiteX5" fmla="*/ 0 w 12192000"/>
              <a:gd name="connsiteY5" fmla="*/ 5723182 h 5723182"/>
              <a:gd name="connsiteX6" fmla="*/ 0 w 12192000"/>
              <a:gd name="connsiteY6" fmla="*/ 5378958 h 5723182"/>
              <a:gd name="connsiteX7" fmla="*/ 0 w 12192000"/>
              <a:gd name="connsiteY7" fmla="*/ 5265982 h 5723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723182">
                <a:moveTo>
                  <a:pt x="0" y="0"/>
                </a:moveTo>
                <a:lnTo>
                  <a:pt x="12192000" y="0"/>
                </a:lnTo>
                <a:lnTo>
                  <a:pt x="12192000" y="5378958"/>
                </a:lnTo>
                <a:lnTo>
                  <a:pt x="8243540" y="5378958"/>
                </a:lnTo>
                <a:lnTo>
                  <a:pt x="7982281" y="5723182"/>
                </a:lnTo>
                <a:lnTo>
                  <a:pt x="0" y="5723182"/>
                </a:lnTo>
                <a:lnTo>
                  <a:pt x="0" y="5378958"/>
                </a:lnTo>
                <a:lnTo>
                  <a:pt x="0" y="5265982"/>
                </a:lnTo>
                <a:close/>
              </a:path>
            </a:pathLst>
          </a:custGeom>
          <a:solidFill>
            <a:schemeClr val="accent1"/>
          </a:solidFill>
          <a:effectLst>
            <a:outerShdw blurRad="152400" dist="38100" dir="2700000" algn="tl" rotWithShape="0">
              <a:prstClr val="black">
                <a:alpha val="66000"/>
              </a:prstClr>
            </a:outerShdw>
          </a:effectLst>
        </p:spPr>
        <p:txBody>
          <a:bodyPr wrap="square">
            <a:noAutofit/>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781049" y="990600"/>
            <a:ext cx="9144000" cy="2590800"/>
          </a:xfrm>
          <a:noFill/>
        </p:spPr>
        <p:txBody>
          <a:bodyPr anchor="t">
            <a:normAutofit/>
          </a:bodyPr>
          <a:lstStyle>
            <a:lvl1pPr algn="l">
              <a:defRPr sz="6000">
                <a:solidFill>
                  <a:schemeClr val="bg1"/>
                </a:solidFill>
              </a:defRPr>
            </a:lvl1pPr>
          </a:lstStyle>
          <a:p>
            <a:r>
              <a:rPr lang="en-US"/>
              <a:t>Click to edit Master title style</a:t>
            </a:r>
            <a:endParaRPr lang="en-GB" dirty="0"/>
          </a:p>
        </p:txBody>
      </p:sp>
      <p:sp>
        <p:nvSpPr>
          <p:cNvPr id="9" name="Text Placeholder 16">
            <a:extLst>
              <a:ext uri="{FF2B5EF4-FFF2-40B4-BE49-F238E27FC236}">
                <a16:creationId xmlns:a16="http://schemas.microsoft.com/office/drawing/2014/main" id="{4E78EDD8-13BF-4551-BD7B-C04131A68BC1}"/>
              </a:ext>
              <a:ext uri="{C183D7F6-B498-43B3-948B-1728B52AA6E4}">
                <adec:decorative xmlns:adec="http://schemas.microsoft.com/office/drawing/2017/decorative" val="1"/>
              </a:ext>
            </a:extLst>
          </p:cNvPr>
          <p:cNvSpPr>
            <a:spLocks noGrp="1"/>
          </p:cNvSpPr>
          <p:nvPr>
            <p:ph type="body" sz="quarter" idx="23" hasCustomPrompt="1"/>
          </p:nvPr>
        </p:nvSpPr>
        <p:spPr>
          <a:xfrm>
            <a:off x="0" y="633984"/>
            <a:ext cx="304800" cy="1499616"/>
          </a:xfrm>
          <a:solidFill>
            <a:schemeClr val="bg1"/>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Slide Number Placeholder 5">
            <a:extLst>
              <a:ext uri="{FF2B5EF4-FFF2-40B4-BE49-F238E27FC236}">
                <a16:creationId xmlns:a16="http://schemas.microsoft.com/office/drawing/2014/main" id="{7160B2D8-3756-4781-A8DD-692C3F895981}"/>
              </a:ext>
            </a:extLst>
          </p:cNvPr>
          <p:cNvSpPr>
            <a:spLocks noGrp="1"/>
          </p:cNvSpPr>
          <p:nvPr>
            <p:ph type="sldNum" sz="quarter" idx="4"/>
          </p:nvPr>
        </p:nvSpPr>
        <p:spPr>
          <a:xfrm>
            <a:off x="628788" y="6339840"/>
            <a:ext cx="302281" cy="365760"/>
          </a:xfrm>
          <a:prstGeom prst="rect">
            <a:avLst/>
          </a:prstGeom>
          <a:solidFill>
            <a:schemeClr val="bg1"/>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931107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5_Title Slide_DeepYellow">
    <p:bg>
      <p:bgPr>
        <a:solidFill>
          <a:schemeClr val="bg1">
            <a:lumMod val="95000"/>
          </a:schemeClr>
        </a:solidFill>
        <a:effectLst/>
      </p:bgPr>
    </p:bg>
    <p:spTree>
      <p:nvGrpSpPr>
        <p:cNvPr id="1" name=""/>
        <p:cNvGrpSpPr/>
        <p:nvPr/>
      </p:nvGrpSpPr>
      <p:grpSpPr>
        <a:xfrm>
          <a:off x="0" y="0"/>
          <a:ext cx="0" cy="0"/>
          <a:chOff x="0" y="0"/>
          <a:chExt cx="0" cy="0"/>
        </a:xfrm>
      </p:grpSpPr>
      <p:sp>
        <p:nvSpPr>
          <p:cNvPr id="19" name="Picture Placeholder 18">
            <a:extLst>
              <a:ext uri="{FF2B5EF4-FFF2-40B4-BE49-F238E27FC236}">
                <a16:creationId xmlns:a16="http://schemas.microsoft.com/office/drawing/2014/main" id="{018BFA80-A3BB-4316-BD6E-3E5F6B4D89CF}"/>
              </a:ext>
            </a:extLst>
          </p:cNvPr>
          <p:cNvSpPr>
            <a:spLocks noGrp="1"/>
          </p:cNvSpPr>
          <p:nvPr>
            <p:ph type="pic" sz="quarter" idx="11" hasCustomPrompt="1"/>
          </p:nvPr>
        </p:nvSpPr>
        <p:spPr>
          <a:xfrm>
            <a:off x="0" y="0"/>
            <a:ext cx="12192000" cy="6858000"/>
          </a:xfrm>
          <a:prstGeom prst="rect">
            <a:avLst/>
          </a:prstGeom>
          <a:solidFill>
            <a:schemeClr val="bg1"/>
          </a:solidFill>
        </p:spPr>
        <p:txBody>
          <a:bodyPr wrap="square" anchor="ctr">
            <a:noAutofit/>
          </a:bodyPr>
          <a:lstStyle>
            <a:lvl1pPr marL="0" indent="0" algn="ctr">
              <a:buNone/>
              <a:defRPr/>
            </a:lvl1pPr>
          </a:lstStyle>
          <a:p>
            <a:r>
              <a:rPr lang="en-US" dirty="0"/>
              <a:t>Insert Image</a:t>
            </a:r>
            <a:endParaRPr lang="en-GB" dirty="0"/>
          </a:p>
        </p:txBody>
      </p:sp>
      <p:sp>
        <p:nvSpPr>
          <p:cNvPr id="7" name="Text Placeholder 16">
            <a:extLst>
              <a:ext uri="{FF2B5EF4-FFF2-40B4-BE49-F238E27FC236}">
                <a16:creationId xmlns:a16="http://schemas.microsoft.com/office/drawing/2014/main" id="{8F962CE0-5C0C-48F3-A07B-34E33D6704BC}"/>
              </a:ext>
              <a:ext uri="{C183D7F6-B498-43B3-948B-1728B52AA6E4}">
                <adec:decorative xmlns:adec="http://schemas.microsoft.com/office/drawing/2017/decorative" val="1"/>
              </a:ext>
            </a:extLst>
          </p:cNvPr>
          <p:cNvSpPr>
            <a:spLocks noGrp="1"/>
          </p:cNvSpPr>
          <p:nvPr>
            <p:ph type="body" sz="quarter" idx="16" hasCustomPrompt="1"/>
          </p:nvPr>
        </p:nvSpPr>
        <p:spPr>
          <a:xfrm rot="10800000">
            <a:off x="2057400" y="466725"/>
            <a:ext cx="703341" cy="1101901"/>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2" name="Text Placeholder 16">
            <a:extLst>
              <a:ext uri="{FF2B5EF4-FFF2-40B4-BE49-F238E27FC236}">
                <a16:creationId xmlns:a16="http://schemas.microsoft.com/office/drawing/2014/main" id="{654457EF-8A97-4FCA-9870-5095D09BF83E}"/>
              </a:ext>
              <a:ext uri="{C183D7F6-B498-43B3-948B-1728B52AA6E4}">
                <adec:decorative xmlns:adec="http://schemas.microsoft.com/office/drawing/2017/decorative" val="1"/>
              </a:ext>
            </a:extLst>
          </p:cNvPr>
          <p:cNvSpPr>
            <a:spLocks noGrp="1"/>
          </p:cNvSpPr>
          <p:nvPr>
            <p:ph type="body" sz="quarter" idx="13" hasCustomPrompt="1"/>
          </p:nvPr>
        </p:nvSpPr>
        <p:spPr>
          <a:xfrm rot="10800000" flipH="1" flipV="1">
            <a:off x="9067800" y="4648200"/>
            <a:ext cx="1143000" cy="1790700"/>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10" name="Text Placeholder 16">
            <a:extLst>
              <a:ext uri="{FF2B5EF4-FFF2-40B4-BE49-F238E27FC236}">
                <a16:creationId xmlns:a16="http://schemas.microsoft.com/office/drawing/2014/main" id="{0CC06030-90E1-4B3F-AFDF-369354FBFE62}"/>
              </a:ext>
              <a:ext uri="{C183D7F6-B498-43B3-948B-1728B52AA6E4}">
                <adec:decorative xmlns:adec="http://schemas.microsoft.com/office/drawing/2017/decorative" val="1"/>
              </a:ext>
            </a:extLst>
          </p:cNvPr>
          <p:cNvSpPr>
            <a:spLocks noGrp="1"/>
          </p:cNvSpPr>
          <p:nvPr>
            <p:ph type="body" sz="quarter" idx="15" hasCustomPrompt="1"/>
          </p:nvPr>
        </p:nvSpPr>
        <p:spPr>
          <a:xfrm>
            <a:off x="2190750" y="609600"/>
            <a:ext cx="7810500" cy="5638800"/>
          </a:xfrm>
          <a:solidFill>
            <a:schemeClr val="accent1">
              <a:lumMod val="75000"/>
              <a:alpha val="92000"/>
            </a:schemeClr>
          </a:solidFill>
          <a:effectLst/>
        </p:spPr>
        <p:txBody>
          <a:bodyPr/>
          <a:lstStyle>
            <a:lvl1pPr marL="0" indent="0" algn="ctr">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p:nvPr>
        </p:nvSpPr>
        <p:spPr>
          <a:xfrm>
            <a:off x="3163809" y="1905000"/>
            <a:ext cx="5864382" cy="2275238"/>
          </a:xfrm>
        </p:spPr>
        <p:txBody>
          <a:bodyPr anchor="t">
            <a:normAutofit/>
          </a:bodyPr>
          <a:lstStyle>
            <a:lvl1pPr algn="ctr">
              <a:defRPr lang="en-US" sz="5000" kern="1200" cap="all" spc="100" baseline="0" dirty="0">
                <a:solidFill>
                  <a:schemeClr val="bg1"/>
                </a:solidFill>
                <a:latin typeface="+mj-lt"/>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4059707" y="4297679"/>
            <a:ext cx="4072586" cy="1463040"/>
          </a:xfrm>
        </p:spPr>
        <p:txBody>
          <a:bodyPr lIns="91440" rIns="91440" anchor="t">
            <a:normAutofit/>
          </a:bodyPr>
          <a:lstStyle>
            <a:lvl1pPr marL="0" indent="0" algn="ctr">
              <a:lnSpc>
                <a:spcPct val="100000"/>
              </a:lnSpc>
              <a:spcBef>
                <a:spcPts val="0"/>
              </a:spcBef>
              <a:buNone/>
              <a:defRPr lang="en-US" sz="2000" kern="1200" dirty="0">
                <a:solidFill>
                  <a:schemeClr val="bg1"/>
                </a:solidFill>
                <a:latin typeface="+mn-lt"/>
                <a:ea typeface="+mn-ea"/>
                <a:cs typeface="+mn-cs"/>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Tree>
    <p:extLst>
      <p:ext uri="{BB962C8B-B14F-4D97-AF65-F5344CB8AC3E}">
        <p14:creationId xmlns:p14="http://schemas.microsoft.com/office/powerpoint/2010/main" val="305320110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6_Segu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6E015B08-6C1F-4B1F-8038-D3C209BA0DBC}"/>
              </a:ext>
              <a:ext uri="{C183D7F6-B498-43B3-948B-1728B52AA6E4}">
                <adec:decorative xmlns:adec="http://schemas.microsoft.com/office/drawing/2017/decorative" val="1"/>
              </a:ext>
            </a:extLst>
          </p:cNvPr>
          <p:cNvSpPr>
            <a:spLocks noGrp="1"/>
          </p:cNvSpPr>
          <p:nvPr>
            <p:ph type="pic" sz="quarter" idx="17" hasCustomPrompt="1"/>
          </p:nvPr>
        </p:nvSpPr>
        <p:spPr>
          <a:xfrm>
            <a:off x="0" y="5378958"/>
            <a:ext cx="12191999" cy="1479041"/>
          </a:xfrm>
          <a:custGeom>
            <a:avLst/>
            <a:gdLst>
              <a:gd name="connsiteX0" fmla="*/ 8243540 w 12191999"/>
              <a:gd name="connsiteY0" fmla="*/ 0 h 1479041"/>
              <a:gd name="connsiteX1" fmla="*/ 12191999 w 12191999"/>
              <a:gd name="connsiteY1" fmla="*/ 0 h 1479041"/>
              <a:gd name="connsiteX2" fmla="*/ 12191999 w 12191999"/>
              <a:gd name="connsiteY2" fmla="*/ 1479041 h 1479041"/>
              <a:gd name="connsiteX3" fmla="*/ 0 w 12191999"/>
              <a:gd name="connsiteY3" fmla="*/ 1479041 h 1479041"/>
              <a:gd name="connsiteX4" fmla="*/ 0 w 12191999"/>
              <a:gd name="connsiteY4" fmla="*/ 344224 h 1479041"/>
              <a:gd name="connsiteX5" fmla="*/ 7982281 w 12191999"/>
              <a:gd name="connsiteY5" fmla="*/ 344224 h 14790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1999" h="1479041">
                <a:moveTo>
                  <a:pt x="8243540" y="0"/>
                </a:moveTo>
                <a:lnTo>
                  <a:pt x="12191999" y="0"/>
                </a:lnTo>
                <a:lnTo>
                  <a:pt x="12191999" y="1479041"/>
                </a:lnTo>
                <a:lnTo>
                  <a:pt x="0" y="1479041"/>
                </a:lnTo>
                <a:lnTo>
                  <a:pt x="0" y="344224"/>
                </a:lnTo>
                <a:lnTo>
                  <a:pt x="7982281" y="344224"/>
                </a:lnTo>
                <a:close/>
              </a:path>
            </a:pathLst>
          </a:custGeom>
        </p:spPr>
        <p:txBody>
          <a:bodyPr wrap="square" anchor="ctr">
            <a:noAutofit/>
          </a:bodyPr>
          <a:lstStyle>
            <a:lvl1pPr marL="0" indent="0" algn="ctr">
              <a:buNone/>
              <a:defRPr>
                <a:solidFill>
                  <a:schemeClr val="bg1">
                    <a:lumMod val="50000"/>
                  </a:schemeClr>
                </a:solidFill>
              </a:defRPr>
            </a:lvl1pPr>
          </a:lstStyle>
          <a:p>
            <a:r>
              <a:rPr lang="en-US" dirty="0"/>
              <a:t>Insert Image</a:t>
            </a:r>
            <a:endParaRPr lang="en-GB" dirty="0"/>
          </a:p>
        </p:txBody>
      </p:sp>
      <p:sp>
        <p:nvSpPr>
          <p:cNvPr id="27" name="Text Placeholder 26">
            <a:extLst>
              <a:ext uri="{FF2B5EF4-FFF2-40B4-BE49-F238E27FC236}">
                <a16:creationId xmlns:a16="http://schemas.microsoft.com/office/drawing/2014/main" id="{A222F077-B5D5-442D-BB60-47BE1094D15F}"/>
              </a:ext>
              <a:ext uri="{C183D7F6-B498-43B3-948B-1728B52AA6E4}">
                <adec:decorative xmlns:adec="http://schemas.microsoft.com/office/drawing/2017/decorative" val="1"/>
              </a:ext>
            </a:extLst>
          </p:cNvPr>
          <p:cNvSpPr>
            <a:spLocks noGrp="1"/>
          </p:cNvSpPr>
          <p:nvPr>
            <p:ph type="body" sz="quarter" idx="18" hasCustomPrompt="1"/>
          </p:nvPr>
        </p:nvSpPr>
        <p:spPr>
          <a:xfrm>
            <a:off x="0" y="0"/>
            <a:ext cx="12192000" cy="5723182"/>
          </a:xfrm>
          <a:custGeom>
            <a:avLst/>
            <a:gdLst>
              <a:gd name="connsiteX0" fmla="*/ 0 w 12192000"/>
              <a:gd name="connsiteY0" fmla="*/ 0 h 5723182"/>
              <a:gd name="connsiteX1" fmla="*/ 12192000 w 12192000"/>
              <a:gd name="connsiteY1" fmla="*/ 0 h 5723182"/>
              <a:gd name="connsiteX2" fmla="*/ 12192000 w 12192000"/>
              <a:gd name="connsiteY2" fmla="*/ 5378958 h 5723182"/>
              <a:gd name="connsiteX3" fmla="*/ 8243540 w 12192000"/>
              <a:gd name="connsiteY3" fmla="*/ 5378958 h 5723182"/>
              <a:gd name="connsiteX4" fmla="*/ 7982281 w 12192000"/>
              <a:gd name="connsiteY4" fmla="*/ 5723182 h 5723182"/>
              <a:gd name="connsiteX5" fmla="*/ 0 w 12192000"/>
              <a:gd name="connsiteY5" fmla="*/ 5723182 h 5723182"/>
              <a:gd name="connsiteX6" fmla="*/ 0 w 12192000"/>
              <a:gd name="connsiteY6" fmla="*/ 5378958 h 5723182"/>
              <a:gd name="connsiteX7" fmla="*/ 0 w 12192000"/>
              <a:gd name="connsiteY7" fmla="*/ 5265982 h 5723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723182">
                <a:moveTo>
                  <a:pt x="0" y="0"/>
                </a:moveTo>
                <a:lnTo>
                  <a:pt x="12192000" y="0"/>
                </a:lnTo>
                <a:lnTo>
                  <a:pt x="12192000" y="5378958"/>
                </a:lnTo>
                <a:lnTo>
                  <a:pt x="8243540" y="5378958"/>
                </a:lnTo>
                <a:lnTo>
                  <a:pt x="7982281" y="5723182"/>
                </a:lnTo>
                <a:lnTo>
                  <a:pt x="0" y="5723182"/>
                </a:lnTo>
                <a:lnTo>
                  <a:pt x="0" y="5378958"/>
                </a:lnTo>
                <a:lnTo>
                  <a:pt x="0" y="5265982"/>
                </a:lnTo>
                <a:close/>
              </a:path>
            </a:pathLst>
          </a:custGeom>
          <a:solidFill>
            <a:schemeClr val="accent5"/>
          </a:solidFill>
          <a:effectLst>
            <a:outerShdw blurRad="152400" dist="38100" dir="2700000" algn="tl" rotWithShape="0">
              <a:prstClr val="black">
                <a:alpha val="66000"/>
              </a:prstClr>
            </a:outerShdw>
          </a:effectLst>
        </p:spPr>
        <p:txBody>
          <a:bodyPr wrap="square">
            <a:noAutofit/>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781049" y="990600"/>
            <a:ext cx="9144000" cy="2590800"/>
          </a:xfrm>
          <a:noFill/>
        </p:spPr>
        <p:txBody>
          <a:bodyPr anchor="t">
            <a:normAutofit/>
          </a:bodyPr>
          <a:lstStyle>
            <a:lvl1pPr algn="l">
              <a:defRPr sz="6000">
                <a:solidFill>
                  <a:schemeClr val="bg1"/>
                </a:solidFill>
              </a:defRPr>
            </a:lvl1pPr>
          </a:lstStyle>
          <a:p>
            <a:r>
              <a:rPr lang="en-US"/>
              <a:t>Click to edit Master title style</a:t>
            </a:r>
            <a:endParaRPr lang="en-GB" dirty="0"/>
          </a:p>
        </p:txBody>
      </p:sp>
      <p:sp>
        <p:nvSpPr>
          <p:cNvPr id="9" name="Text Placeholder 16">
            <a:extLst>
              <a:ext uri="{FF2B5EF4-FFF2-40B4-BE49-F238E27FC236}">
                <a16:creationId xmlns:a16="http://schemas.microsoft.com/office/drawing/2014/main" id="{4E78EDD8-13BF-4551-BD7B-C04131A68BC1}"/>
              </a:ext>
              <a:ext uri="{C183D7F6-B498-43B3-948B-1728B52AA6E4}">
                <adec:decorative xmlns:adec="http://schemas.microsoft.com/office/drawing/2017/decorative" val="1"/>
              </a:ext>
            </a:extLst>
          </p:cNvPr>
          <p:cNvSpPr>
            <a:spLocks noGrp="1"/>
          </p:cNvSpPr>
          <p:nvPr>
            <p:ph type="body" sz="quarter" idx="23" hasCustomPrompt="1"/>
          </p:nvPr>
        </p:nvSpPr>
        <p:spPr>
          <a:xfrm>
            <a:off x="0" y="633984"/>
            <a:ext cx="304800" cy="1499616"/>
          </a:xfrm>
          <a:solidFill>
            <a:schemeClr val="bg1"/>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Slide Number Placeholder 5">
            <a:extLst>
              <a:ext uri="{FF2B5EF4-FFF2-40B4-BE49-F238E27FC236}">
                <a16:creationId xmlns:a16="http://schemas.microsoft.com/office/drawing/2014/main" id="{9EEDA9EB-20CE-4EA1-9720-40FBEB45614B}"/>
              </a:ext>
            </a:extLst>
          </p:cNvPr>
          <p:cNvSpPr>
            <a:spLocks noGrp="1"/>
          </p:cNvSpPr>
          <p:nvPr>
            <p:ph type="sldNum" sz="quarter" idx="4"/>
          </p:nvPr>
        </p:nvSpPr>
        <p:spPr>
          <a:xfrm>
            <a:off x="628788" y="6339840"/>
            <a:ext cx="302281" cy="365760"/>
          </a:xfrm>
          <a:prstGeom prst="rect">
            <a:avLst/>
          </a:prstGeom>
          <a:solidFill>
            <a:schemeClr val="bg1"/>
          </a:solidFill>
          <a:ln>
            <a:solidFill>
              <a:schemeClr val="accent5"/>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00636509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7_Segu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6E015B08-6C1F-4B1F-8038-D3C209BA0DBC}"/>
              </a:ext>
              <a:ext uri="{C183D7F6-B498-43B3-948B-1728B52AA6E4}">
                <adec:decorative xmlns:adec="http://schemas.microsoft.com/office/drawing/2017/decorative" val="1"/>
              </a:ext>
            </a:extLst>
          </p:cNvPr>
          <p:cNvSpPr>
            <a:spLocks noGrp="1"/>
          </p:cNvSpPr>
          <p:nvPr>
            <p:ph type="pic" sz="quarter" idx="17" hasCustomPrompt="1"/>
          </p:nvPr>
        </p:nvSpPr>
        <p:spPr>
          <a:xfrm>
            <a:off x="0" y="5378958"/>
            <a:ext cx="12191999" cy="1479041"/>
          </a:xfrm>
          <a:custGeom>
            <a:avLst/>
            <a:gdLst>
              <a:gd name="connsiteX0" fmla="*/ 8243540 w 12191999"/>
              <a:gd name="connsiteY0" fmla="*/ 0 h 1479041"/>
              <a:gd name="connsiteX1" fmla="*/ 12191999 w 12191999"/>
              <a:gd name="connsiteY1" fmla="*/ 0 h 1479041"/>
              <a:gd name="connsiteX2" fmla="*/ 12191999 w 12191999"/>
              <a:gd name="connsiteY2" fmla="*/ 1479041 h 1479041"/>
              <a:gd name="connsiteX3" fmla="*/ 0 w 12191999"/>
              <a:gd name="connsiteY3" fmla="*/ 1479041 h 1479041"/>
              <a:gd name="connsiteX4" fmla="*/ 0 w 12191999"/>
              <a:gd name="connsiteY4" fmla="*/ 344224 h 1479041"/>
              <a:gd name="connsiteX5" fmla="*/ 7982281 w 12191999"/>
              <a:gd name="connsiteY5" fmla="*/ 344224 h 14790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1999" h="1479041">
                <a:moveTo>
                  <a:pt x="8243540" y="0"/>
                </a:moveTo>
                <a:lnTo>
                  <a:pt x="12191999" y="0"/>
                </a:lnTo>
                <a:lnTo>
                  <a:pt x="12191999" y="1479041"/>
                </a:lnTo>
                <a:lnTo>
                  <a:pt x="0" y="1479041"/>
                </a:lnTo>
                <a:lnTo>
                  <a:pt x="0" y="344224"/>
                </a:lnTo>
                <a:lnTo>
                  <a:pt x="7982281" y="344224"/>
                </a:lnTo>
                <a:close/>
              </a:path>
            </a:pathLst>
          </a:custGeom>
        </p:spPr>
        <p:txBody>
          <a:bodyPr wrap="square" anchor="ctr">
            <a:noAutofit/>
          </a:bodyPr>
          <a:lstStyle>
            <a:lvl1pPr marL="0" indent="0" algn="ctr">
              <a:buNone/>
              <a:defRPr>
                <a:solidFill>
                  <a:schemeClr val="bg1">
                    <a:lumMod val="50000"/>
                  </a:schemeClr>
                </a:solidFill>
              </a:defRPr>
            </a:lvl1pPr>
          </a:lstStyle>
          <a:p>
            <a:r>
              <a:rPr lang="en-US" dirty="0"/>
              <a:t>Insert Image</a:t>
            </a:r>
            <a:endParaRPr lang="en-GB" dirty="0"/>
          </a:p>
        </p:txBody>
      </p:sp>
      <p:sp>
        <p:nvSpPr>
          <p:cNvPr id="27" name="Text Placeholder 26">
            <a:extLst>
              <a:ext uri="{FF2B5EF4-FFF2-40B4-BE49-F238E27FC236}">
                <a16:creationId xmlns:a16="http://schemas.microsoft.com/office/drawing/2014/main" id="{A222F077-B5D5-442D-BB60-47BE1094D15F}"/>
              </a:ext>
              <a:ext uri="{C183D7F6-B498-43B3-948B-1728B52AA6E4}">
                <adec:decorative xmlns:adec="http://schemas.microsoft.com/office/drawing/2017/decorative" val="1"/>
              </a:ext>
            </a:extLst>
          </p:cNvPr>
          <p:cNvSpPr>
            <a:spLocks noGrp="1"/>
          </p:cNvSpPr>
          <p:nvPr>
            <p:ph type="body" sz="quarter" idx="18" hasCustomPrompt="1"/>
          </p:nvPr>
        </p:nvSpPr>
        <p:spPr>
          <a:xfrm>
            <a:off x="0" y="0"/>
            <a:ext cx="12192000" cy="5723182"/>
          </a:xfrm>
          <a:custGeom>
            <a:avLst/>
            <a:gdLst>
              <a:gd name="connsiteX0" fmla="*/ 0 w 12192000"/>
              <a:gd name="connsiteY0" fmla="*/ 0 h 5723182"/>
              <a:gd name="connsiteX1" fmla="*/ 12192000 w 12192000"/>
              <a:gd name="connsiteY1" fmla="*/ 0 h 5723182"/>
              <a:gd name="connsiteX2" fmla="*/ 12192000 w 12192000"/>
              <a:gd name="connsiteY2" fmla="*/ 5378958 h 5723182"/>
              <a:gd name="connsiteX3" fmla="*/ 8243540 w 12192000"/>
              <a:gd name="connsiteY3" fmla="*/ 5378958 h 5723182"/>
              <a:gd name="connsiteX4" fmla="*/ 7982281 w 12192000"/>
              <a:gd name="connsiteY4" fmla="*/ 5723182 h 5723182"/>
              <a:gd name="connsiteX5" fmla="*/ 0 w 12192000"/>
              <a:gd name="connsiteY5" fmla="*/ 5723182 h 5723182"/>
              <a:gd name="connsiteX6" fmla="*/ 0 w 12192000"/>
              <a:gd name="connsiteY6" fmla="*/ 5378958 h 5723182"/>
              <a:gd name="connsiteX7" fmla="*/ 0 w 12192000"/>
              <a:gd name="connsiteY7" fmla="*/ 5265982 h 5723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723182">
                <a:moveTo>
                  <a:pt x="0" y="0"/>
                </a:moveTo>
                <a:lnTo>
                  <a:pt x="12192000" y="0"/>
                </a:lnTo>
                <a:lnTo>
                  <a:pt x="12192000" y="5378958"/>
                </a:lnTo>
                <a:lnTo>
                  <a:pt x="8243540" y="5378958"/>
                </a:lnTo>
                <a:lnTo>
                  <a:pt x="7982281" y="5723182"/>
                </a:lnTo>
                <a:lnTo>
                  <a:pt x="0" y="5723182"/>
                </a:lnTo>
                <a:lnTo>
                  <a:pt x="0" y="5378958"/>
                </a:lnTo>
                <a:lnTo>
                  <a:pt x="0" y="5265982"/>
                </a:lnTo>
                <a:close/>
              </a:path>
            </a:pathLst>
          </a:custGeom>
          <a:solidFill>
            <a:schemeClr val="accent6"/>
          </a:solidFill>
          <a:effectLst>
            <a:outerShdw blurRad="152400" dist="38100" dir="2700000" algn="tl" rotWithShape="0">
              <a:prstClr val="black">
                <a:alpha val="66000"/>
              </a:prstClr>
            </a:outerShdw>
          </a:effectLst>
        </p:spPr>
        <p:txBody>
          <a:bodyPr wrap="square">
            <a:noAutofit/>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781049" y="990600"/>
            <a:ext cx="9144000" cy="2590800"/>
          </a:xfrm>
          <a:noFill/>
        </p:spPr>
        <p:txBody>
          <a:bodyPr anchor="t">
            <a:normAutofit/>
          </a:bodyPr>
          <a:lstStyle>
            <a:lvl1pPr algn="l">
              <a:defRPr sz="6000">
                <a:solidFill>
                  <a:schemeClr val="bg1"/>
                </a:solidFill>
              </a:defRPr>
            </a:lvl1pPr>
          </a:lstStyle>
          <a:p>
            <a:r>
              <a:rPr lang="en-US"/>
              <a:t>Click to edit Master title style</a:t>
            </a:r>
            <a:endParaRPr lang="en-GB" dirty="0"/>
          </a:p>
        </p:txBody>
      </p:sp>
      <p:sp>
        <p:nvSpPr>
          <p:cNvPr id="9" name="Text Placeholder 16">
            <a:extLst>
              <a:ext uri="{FF2B5EF4-FFF2-40B4-BE49-F238E27FC236}">
                <a16:creationId xmlns:a16="http://schemas.microsoft.com/office/drawing/2014/main" id="{4E78EDD8-13BF-4551-BD7B-C04131A68BC1}"/>
              </a:ext>
              <a:ext uri="{C183D7F6-B498-43B3-948B-1728B52AA6E4}">
                <adec:decorative xmlns:adec="http://schemas.microsoft.com/office/drawing/2017/decorative" val="1"/>
              </a:ext>
            </a:extLst>
          </p:cNvPr>
          <p:cNvSpPr>
            <a:spLocks noGrp="1"/>
          </p:cNvSpPr>
          <p:nvPr>
            <p:ph type="body" sz="quarter" idx="23" hasCustomPrompt="1"/>
          </p:nvPr>
        </p:nvSpPr>
        <p:spPr>
          <a:xfrm>
            <a:off x="0" y="633984"/>
            <a:ext cx="304800" cy="1499616"/>
          </a:xfrm>
          <a:solidFill>
            <a:schemeClr val="bg1"/>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Slide Number Placeholder 5">
            <a:extLst>
              <a:ext uri="{FF2B5EF4-FFF2-40B4-BE49-F238E27FC236}">
                <a16:creationId xmlns:a16="http://schemas.microsoft.com/office/drawing/2014/main" id="{80033509-FE6E-46FC-85C8-B777FBA2F1A5}"/>
              </a:ext>
            </a:extLst>
          </p:cNvPr>
          <p:cNvSpPr>
            <a:spLocks noGrp="1"/>
          </p:cNvSpPr>
          <p:nvPr>
            <p:ph type="sldNum" sz="quarter" idx="4"/>
          </p:nvPr>
        </p:nvSpPr>
        <p:spPr>
          <a:xfrm>
            <a:off x="628788" y="6339840"/>
            <a:ext cx="302281" cy="365760"/>
          </a:xfrm>
          <a:prstGeom prst="rect">
            <a:avLst/>
          </a:prstGeom>
          <a:solidFill>
            <a:schemeClr val="bg1"/>
          </a:solidFill>
          <a:ln>
            <a:solidFill>
              <a:schemeClr val="accent6"/>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64389156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Closing-Thank you 1">
    <p:bg>
      <p:bgPr>
        <a:solidFill>
          <a:schemeClr val="bg1">
            <a:lumMod val="95000"/>
          </a:schemeClr>
        </a:solidFill>
        <a:effectLst/>
      </p:bgPr>
    </p:bg>
    <p:spTree>
      <p:nvGrpSpPr>
        <p:cNvPr id="1" name=""/>
        <p:cNvGrpSpPr/>
        <p:nvPr/>
      </p:nvGrpSpPr>
      <p:grpSpPr>
        <a:xfrm>
          <a:off x="0" y="0"/>
          <a:ext cx="0" cy="0"/>
          <a:chOff x="0" y="0"/>
          <a:chExt cx="0" cy="0"/>
        </a:xfrm>
      </p:grpSpPr>
      <p:sp>
        <p:nvSpPr>
          <p:cNvPr id="53" name="Text Placeholder 52">
            <a:extLst>
              <a:ext uri="{FF2B5EF4-FFF2-40B4-BE49-F238E27FC236}">
                <a16:creationId xmlns:a16="http://schemas.microsoft.com/office/drawing/2014/main" id="{4016877F-9863-4CBC-B4AF-D4764DBA673B}"/>
              </a:ext>
              <a:ext uri="{C183D7F6-B498-43B3-948B-1728B52AA6E4}">
                <adec:decorative xmlns:adec="http://schemas.microsoft.com/office/drawing/2017/decorative" val="1"/>
              </a:ext>
            </a:extLst>
          </p:cNvPr>
          <p:cNvSpPr>
            <a:spLocks noGrp="1"/>
          </p:cNvSpPr>
          <p:nvPr>
            <p:ph type="body" sz="quarter" idx="14" hasCustomPrompt="1"/>
          </p:nvPr>
        </p:nvSpPr>
        <p:spPr>
          <a:xfrm>
            <a:off x="1181099" y="457200"/>
            <a:ext cx="8128343" cy="6248400"/>
          </a:xfrm>
          <a:custGeom>
            <a:avLst/>
            <a:gdLst>
              <a:gd name="connsiteX0" fmla="*/ 0 w 8128343"/>
              <a:gd name="connsiteY0" fmla="*/ 0 h 6248400"/>
              <a:gd name="connsiteX1" fmla="*/ 8128343 w 8128343"/>
              <a:gd name="connsiteY1" fmla="*/ 0 h 6248400"/>
              <a:gd name="connsiteX2" fmla="*/ 8128343 w 8128343"/>
              <a:gd name="connsiteY2" fmla="*/ 3258609 h 6248400"/>
              <a:gd name="connsiteX3" fmla="*/ 5858354 w 8128343"/>
              <a:gd name="connsiteY3" fmla="*/ 6248400 h 6248400"/>
              <a:gd name="connsiteX4" fmla="*/ 0 w 8128343"/>
              <a:gd name="connsiteY4" fmla="*/ 6248400 h 6248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28343" h="6248400">
                <a:moveTo>
                  <a:pt x="0" y="0"/>
                </a:moveTo>
                <a:lnTo>
                  <a:pt x="8128343" y="0"/>
                </a:lnTo>
                <a:lnTo>
                  <a:pt x="8128343" y="3258609"/>
                </a:lnTo>
                <a:lnTo>
                  <a:pt x="5858354" y="6248400"/>
                </a:lnTo>
                <a:lnTo>
                  <a:pt x="0" y="624840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buNone/>
              <a:defRPr lang="en-GB" sz="1800" dirty="0">
                <a:solidFill>
                  <a:schemeClr val="lt1">
                    <a:alpha val="0"/>
                  </a:schemeClr>
                </a:solidFill>
              </a:defRPr>
            </a:lvl1pPr>
          </a:lstStyle>
          <a:p>
            <a:pPr marL="0" lvl="0" algn="ctr"/>
            <a:r>
              <a:rPr lang="en-US" noProof="0"/>
              <a:t>I</a:t>
            </a:r>
          </a:p>
        </p:txBody>
      </p:sp>
      <p:sp>
        <p:nvSpPr>
          <p:cNvPr id="48" name="Freeform: Shape 47">
            <a:extLst>
              <a:ext uri="{FF2B5EF4-FFF2-40B4-BE49-F238E27FC236}">
                <a16:creationId xmlns:a16="http://schemas.microsoft.com/office/drawing/2014/main" id="{9070D0C4-1F90-4B84-B84E-8285FA0A01B0}"/>
              </a:ext>
            </a:extLst>
          </p:cNvPr>
          <p:cNvSpPr/>
          <p:nvPr userDrawn="1"/>
        </p:nvSpPr>
        <p:spPr>
          <a:xfrm rot="2232448">
            <a:off x="9455741" y="-926244"/>
            <a:ext cx="131438" cy="8710488"/>
          </a:xfrm>
          <a:custGeom>
            <a:avLst/>
            <a:gdLst>
              <a:gd name="connsiteX0" fmla="*/ 0 w 131438"/>
              <a:gd name="connsiteY0" fmla="*/ 99793 h 8710488"/>
              <a:gd name="connsiteX1" fmla="*/ 131438 w 131438"/>
              <a:gd name="connsiteY1" fmla="*/ 0 h 8710488"/>
              <a:gd name="connsiteX2" fmla="*/ 131438 w 131438"/>
              <a:gd name="connsiteY2" fmla="*/ 8610694 h 8710488"/>
              <a:gd name="connsiteX3" fmla="*/ 0 w 131438"/>
              <a:gd name="connsiteY3" fmla="*/ 8710488 h 8710488"/>
            </a:gdLst>
            <a:ahLst/>
            <a:cxnLst>
              <a:cxn ang="0">
                <a:pos x="connsiteX0" y="connsiteY0"/>
              </a:cxn>
              <a:cxn ang="0">
                <a:pos x="connsiteX1" y="connsiteY1"/>
              </a:cxn>
              <a:cxn ang="0">
                <a:pos x="connsiteX2" y="connsiteY2"/>
              </a:cxn>
              <a:cxn ang="0">
                <a:pos x="connsiteX3" y="connsiteY3"/>
              </a:cxn>
            </a:cxnLst>
            <a:rect l="l" t="t" r="r" b="b"/>
            <a:pathLst>
              <a:path w="131438" h="8710488">
                <a:moveTo>
                  <a:pt x="0" y="99793"/>
                </a:moveTo>
                <a:lnTo>
                  <a:pt x="131438" y="0"/>
                </a:lnTo>
                <a:lnTo>
                  <a:pt x="131438" y="8610694"/>
                </a:lnTo>
                <a:lnTo>
                  <a:pt x="0" y="8710488"/>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9" name="Freeform: Shape 48">
            <a:extLst>
              <a:ext uri="{FF2B5EF4-FFF2-40B4-BE49-F238E27FC236}">
                <a16:creationId xmlns:a16="http://schemas.microsoft.com/office/drawing/2014/main" id="{B8546525-A0E6-4238-93BC-5D43C93A450D}"/>
              </a:ext>
              <a:ext uri="{C183D7F6-B498-43B3-948B-1728B52AA6E4}">
                <adec:decorative xmlns:adec="http://schemas.microsoft.com/office/drawing/2017/decorative" val="1"/>
              </a:ext>
            </a:extLst>
          </p:cNvPr>
          <p:cNvSpPr/>
          <p:nvPr userDrawn="1"/>
        </p:nvSpPr>
        <p:spPr>
          <a:xfrm rot="2232448">
            <a:off x="9332817" y="-941780"/>
            <a:ext cx="172357" cy="8741560"/>
          </a:xfrm>
          <a:custGeom>
            <a:avLst/>
            <a:gdLst>
              <a:gd name="connsiteX0" fmla="*/ 172357 w 172357"/>
              <a:gd name="connsiteY0" fmla="*/ 0 h 8741560"/>
              <a:gd name="connsiteX1" fmla="*/ 172357 w 172357"/>
              <a:gd name="connsiteY1" fmla="*/ 8610698 h 8741560"/>
              <a:gd name="connsiteX2" fmla="*/ 0 w 172357"/>
              <a:gd name="connsiteY2" fmla="*/ 8741560 h 8741560"/>
              <a:gd name="connsiteX3" fmla="*/ 0 w 172357"/>
              <a:gd name="connsiteY3" fmla="*/ 130862 h 8741560"/>
            </a:gdLst>
            <a:ahLst/>
            <a:cxnLst>
              <a:cxn ang="0">
                <a:pos x="connsiteX0" y="connsiteY0"/>
              </a:cxn>
              <a:cxn ang="0">
                <a:pos x="connsiteX1" y="connsiteY1"/>
              </a:cxn>
              <a:cxn ang="0">
                <a:pos x="connsiteX2" y="connsiteY2"/>
              </a:cxn>
              <a:cxn ang="0">
                <a:pos x="connsiteX3" y="connsiteY3"/>
              </a:cxn>
            </a:cxnLst>
            <a:rect l="l" t="t" r="r" b="b"/>
            <a:pathLst>
              <a:path w="172357" h="8741560">
                <a:moveTo>
                  <a:pt x="172357" y="0"/>
                </a:moveTo>
                <a:lnTo>
                  <a:pt x="172357" y="8610698"/>
                </a:lnTo>
                <a:lnTo>
                  <a:pt x="0" y="8741560"/>
                </a:lnTo>
                <a:lnTo>
                  <a:pt x="0" y="130862"/>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en-US" noProof="0"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990599" y="304800"/>
            <a:ext cx="8128343" cy="6248400"/>
          </a:xfrm>
          <a:solidFill>
            <a:schemeClr val="bg1"/>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noProof="0"/>
              <a:t>I</a:t>
            </a:r>
          </a:p>
        </p:txBody>
      </p:sp>
      <p:sp>
        <p:nvSpPr>
          <p:cNvPr id="2" name="Title 1"/>
          <p:cNvSpPr>
            <a:spLocks noGrp="1"/>
          </p:cNvSpPr>
          <p:nvPr>
            <p:ph type="ctrTitle" hasCustomPrompt="1"/>
          </p:nvPr>
        </p:nvSpPr>
        <p:spPr>
          <a:xfrm>
            <a:off x="1378135" y="1219200"/>
            <a:ext cx="7232465" cy="903638"/>
          </a:xfrm>
        </p:spPr>
        <p:txBody>
          <a:bodyPr anchor="t">
            <a:normAutofit/>
          </a:bodyPr>
          <a:lstStyle>
            <a:lvl1pPr algn="l">
              <a:defRPr lang="en-US" sz="5000" kern="1200" cap="all" spc="100" baseline="0" dirty="0">
                <a:solidFill>
                  <a:srgbClr val="2C2E52"/>
                </a:solidFill>
                <a:latin typeface="+mj-lt"/>
                <a:ea typeface="+mj-ea"/>
                <a:cs typeface="+mj-cs"/>
              </a:defRPr>
            </a:lvl1pPr>
          </a:lstStyle>
          <a:p>
            <a:r>
              <a:rPr lang="en-US" noProof="0"/>
              <a:t>THANK yOU</a:t>
            </a:r>
          </a:p>
        </p:txBody>
      </p:sp>
      <p:sp>
        <p:nvSpPr>
          <p:cNvPr id="33" name="Rectangle 32">
            <a:extLst>
              <a:ext uri="{FF2B5EF4-FFF2-40B4-BE49-F238E27FC236}">
                <a16:creationId xmlns:a16="http://schemas.microsoft.com/office/drawing/2014/main" id="{E905A207-2310-4F94-86E5-13B4CCC359EC}"/>
              </a:ext>
              <a:ext uri="{C183D7F6-B498-43B3-948B-1728B52AA6E4}">
                <adec:decorative xmlns:adec="http://schemas.microsoft.com/office/drawing/2017/decorative" val="1"/>
              </a:ext>
            </a:extLst>
          </p:cNvPr>
          <p:cNvSpPr/>
          <p:nvPr userDrawn="1"/>
        </p:nvSpPr>
        <p:spPr>
          <a:xfrm rot="5400000" flipV="1">
            <a:off x="1562101" y="-114299"/>
            <a:ext cx="304797" cy="533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en-US" noProof="0" dirty="0"/>
          </a:p>
        </p:txBody>
      </p:sp>
      <p:sp>
        <p:nvSpPr>
          <p:cNvPr id="19" name="Picture Placeholder 18">
            <a:extLst>
              <a:ext uri="{FF2B5EF4-FFF2-40B4-BE49-F238E27FC236}">
                <a16:creationId xmlns:a16="http://schemas.microsoft.com/office/drawing/2014/main" id="{018BFA80-A3BB-4316-BD6E-3E5F6B4D89CF}"/>
              </a:ext>
              <a:ext uri="{C183D7F6-B498-43B3-948B-1728B52AA6E4}">
                <adec:decorative xmlns:adec="http://schemas.microsoft.com/office/drawing/2017/decorative" val="1"/>
              </a:ext>
            </a:extLst>
          </p:cNvPr>
          <p:cNvSpPr>
            <a:spLocks noGrp="1"/>
          </p:cNvSpPr>
          <p:nvPr>
            <p:ph type="pic" sz="quarter" idx="11" hasCustomPrompt="1"/>
          </p:nvPr>
        </p:nvSpPr>
        <p:spPr>
          <a:xfrm>
            <a:off x="7013448" y="34960"/>
            <a:ext cx="5178552" cy="6823040"/>
          </a:xfrm>
          <a:custGeom>
            <a:avLst/>
            <a:gdLst>
              <a:gd name="connsiteX0" fmla="*/ 5178552 w 5178552"/>
              <a:gd name="connsiteY0" fmla="*/ 0 h 6823040"/>
              <a:gd name="connsiteX1" fmla="*/ 5178552 w 5178552"/>
              <a:gd name="connsiteY1" fmla="*/ 6823040 h 6823040"/>
              <a:gd name="connsiteX2" fmla="*/ 1752601 w 5178552"/>
              <a:gd name="connsiteY2" fmla="*/ 6823040 h 6823040"/>
              <a:gd name="connsiteX3" fmla="*/ 0 w 5178552"/>
              <a:gd name="connsiteY3" fmla="*/ 6823040 h 6823040"/>
            </a:gdLst>
            <a:ahLst/>
            <a:cxnLst>
              <a:cxn ang="0">
                <a:pos x="connsiteX0" y="connsiteY0"/>
              </a:cxn>
              <a:cxn ang="0">
                <a:pos x="connsiteX1" y="connsiteY1"/>
              </a:cxn>
              <a:cxn ang="0">
                <a:pos x="connsiteX2" y="connsiteY2"/>
              </a:cxn>
              <a:cxn ang="0">
                <a:pos x="connsiteX3" y="connsiteY3"/>
              </a:cxn>
            </a:cxnLst>
            <a:rect l="l" t="t" r="r" b="b"/>
            <a:pathLst>
              <a:path w="5178552" h="6823040">
                <a:moveTo>
                  <a:pt x="5178552" y="0"/>
                </a:moveTo>
                <a:lnTo>
                  <a:pt x="5178552" y="6823040"/>
                </a:lnTo>
                <a:lnTo>
                  <a:pt x="1752601" y="6823040"/>
                </a:lnTo>
                <a:lnTo>
                  <a:pt x="0" y="6823040"/>
                </a:lnTo>
                <a:close/>
              </a:path>
            </a:pathLst>
          </a:custGeom>
          <a:solidFill>
            <a:schemeClr val="bg1"/>
          </a:solidFill>
        </p:spPr>
        <p:txBody>
          <a:bodyPr wrap="square" anchor="ctr">
            <a:noAutofit/>
          </a:bodyPr>
          <a:lstStyle>
            <a:lvl1pPr marL="0" indent="0" algn="ctr">
              <a:buNone/>
              <a:defRPr/>
            </a:lvl1pPr>
          </a:lstStyle>
          <a:p>
            <a:r>
              <a:rPr lang="en-US" noProof="0" dirty="0"/>
              <a:t>Insert Image</a:t>
            </a:r>
          </a:p>
        </p:txBody>
      </p:sp>
    </p:spTree>
    <p:extLst>
      <p:ext uri="{BB962C8B-B14F-4D97-AF65-F5344CB8AC3E}">
        <p14:creationId xmlns:p14="http://schemas.microsoft.com/office/powerpoint/2010/main" val="39325193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userDrawn="1">
  <p:cSld name="Closing-Thank you 2">
    <p:spTree>
      <p:nvGrpSpPr>
        <p:cNvPr id="1" name=""/>
        <p:cNvGrpSpPr/>
        <p:nvPr/>
      </p:nvGrpSpPr>
      <p:grpSpPr>
        <a:xfrm>
          <a:off x="0" y="0"/>
          <a:ext cx="0" cy="0"/>
          <a:chOff x="0" y="0"/>
          <a:chExt cx="0" cy="0"/>
        </a:xfrm>
      </p:grpSpPr>
      <p:sp>
        <p:nvSpPr>
          <p:cNvPr id="26" name="Picture Placeholder 25">
            <a:extLst>
              <a:ext uri="{FF2B5EF4-FFF2-40B4-BE49-F238E27FC236}">
                <a16:creationId xmlns:a16="http://schemas.microsoft.com/office/drawing/2014/main" id="{32EC3EF4-A2D5-4058-977A-74A37AC365BD}"/>
              </a:ext>
              <a:ext uri="{C183D7F6-B498-43B3-948B-1728B52AA6E4}">
                <adec:decorative xmlns:adec="http://schemas.microsoft.com/office/drawing/2017/decorative" val="1"/>
              </a:ext>
            </a:extLst>
          </p:cNvPr>
          <p:cNvSpPr>
            <a:spLocks noGrp="1"/>
          </p:cNvSpPr>
          <p:nvPr>
            <p:ph type="pic" sz="quarter" idx="11" hasCustomPrompt="1"/>
          </p:nvPr>
        </p:nvSpPr>
        <p:spPr>
          <a:xfrm>
            <a:off x="0"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602525 h 6858000"/>
              <a:gd name="connsiteX3" fmla="*/ 8273508 w 12192000"/>
              <a:gd name="connsiteY3" fmla="*/ 6858000 h 6858000"/>
              <a:gd name="connsiteX4" fmla="*/ 0 w 1219200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6858000">
                <a:moveTo>
                  <a:pt x="0" y="0"/>
                </a:moveTo>
                <a:lnTo>
                  <a:pt x="12192000" y="0"/>
                </a:lnTo>
                <a:lnTo>
                  <a:pt x="12192000" y="602525"/>
                </a:lnTo>
                <a:lnTo>
                  <a:pt x="8273508" y="6858000"/>
                </a:lnTo>
                <a:lnTo>
                  <a:pt x="0" y="6858000"/>
                </a:lnTo>
                <a:close/>
              </a:path>
            </a:pathLst>
          </a:custGeom>
          <a:solidFill>
            <a:schemeClr val="bg1"/>
          </a:solidFill>
          <a:effectLst>
            <a:outerShdw blurRad="165100" dist="38100" dir="2700000" algn="tl" rotWithShape="0">
              <a:prstClr val="black">
                <a:alpha val="40000"/>
              </a:prstClr>
            </a:outerShdw>
          </a:effectLst>
        </p:spPr>
        <p:txBody>
          <a:bodyPr wrap="square" anchor="ctr">
            <a:noAutofit/>
          </a:bodyPr>
          <a:lstStyle>
            <a:lvl1pPr marL="0" indent="0" algn="ctr">
              <a:buNone/>
              <a:defRPr/>
            </a:lvl1pPr>
          </a:lstStyle>
          <a:p>
            <a:r>
              <a:rPr lang="en-US" dirty="0"/>
              <a:t>Insert Image</a:t>
            </a:r>
            <a:endParaRPr lang="en-GB" dirty="0"/>
          </a:p>
        </p:txBody>
      </p:sp>
      <p:sp>
        <p:nvSpPr>
          <p:cNvPr id="27" name="Text Placeholder 16">
            <a:extLst>
              <a:ext uri="{FF2B5EF4-FFF2-40B4-BE49-F238E27FC236}">
                <a16:creationId xmlns:a16="http://schemas.microsoft.com/office/drawing/2014/main" id="{4E7C74DD-4244-46B7-8336-30F7151DB21B}"/>
              </a:ext>
              <a:ext uri="{C183D7F6-B498-43B3-948B-1728B52AA6E4}">
                <adec:decorative xmlns:adec="http://schemas.microsoft.com/office/drawing/2017/decorative" val="1"/>
              </a:ext>
            </a:extLst>
          </p:cNvPr>
          <p:cNvSpPr>
            <a:spLocks noGrp="1"/>
          </p:cNvSpPr>
          <p:nvPr>
            <p:ph type="body" sz="quarter" idx="13" hasCustomPrompt="1"/>
          </p:nvPr>
        </p:nvSpPr>
        <p:spPr>
          <a:xfrm rot="10800000" flipH="1" flipV="1">
            <a:off x="8074536" y="3124200"/>
            <a:ext cx="2087678" cy="3270696"/>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4" name="Text Placeholder 23">
            <a:extLst>
              <a:ext uri="{FF2B5EF4-FFF2-40B4-BE49-F238E27FC236}">
                <a16:creationId xmlns:a16="http://schemas.microsoft.com/office/drawing/2014/main" id="{9DC663CF-0C67-4619-B40E-7832C4DA15FE}"/>
              </a:ext>
              <a:ext uri="{C183D7F6-B498-43B3-948B-1728B52AA6E4}">
                <adec:decorative xmlns:adec="http://schemas.microsoft.com/office/drawing/2017/decorative" val="1"/>
              </a:ext>
            </a:extLst>
          </p:cNvPr>
          <p:cNvSpPr>
            <a:spLocks noGrp="1"/>
          </p:cNvSpPr>
          <p:nvPr>
            <p:ph type="body" sz="quarter" idx="15" hasCustomPrompt="1"/>
          </p:nvPr>
        </p:nvSpPr>
        <p:spPr>
          <a:xfrm>
            <a:off x="2190750" y="609600"/>
            <a:ext cx="7810500" cy="5638800"/>
          </a:xfrm>
          <a:custGeom>
            <a:avLst/>
            <a:gdLst>
              <a:gd name="connsiteX0" fmla="*/ 0 w 7810500"/>
              <a:gd name="connsiteY0" fmla="*/ 0 h 5638800"/>
              <a:gd name="connsiteX1" fmla="*/ 7810500 w 7810500"/>
              <a:gd name="connsiteY1" fmla="*/ 0 h 5638800"/>
              <a:gd name="connsiteX2" fmla="*/ 7810500 w 7810500"/>
              <a:gd name="connsiteY2" fmla="*/ 3151512 h 5638800"/>
              <a:gd name="connsiteX3" fmla="*/ 6252438 w 7810500"/>
              <a:gd name="connsiteY3" fmla="*/ 5638800 h 5638800"/>
              <a:gd name="connsiteX4" fmla="*/ 0 w 7810500"/>
              <a:gd name="connsiteY4" fmla="*/ 5638800 h 563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10500" h="5638800">
                <a:moveTo>
                  <a:pt x="0" y="0"/>
                </a:moveTo>
                <a:lnTo>
                  <a:pt x="7810500" y="0"/>
                </a:lnTo>
                <a:lnTo>
                  <a:pt x="7810500" y="3151512"/>
                </a:lnTo>
                <a:lnTo>
                  <a:pt x="6252438" y="5638800"/>
                </a:lnTo>
                <a:lnTo>
                  <a:pt x="0" y="5638800"/>
                </a:lnTo>
                <a:close/>
              </a:path>
            </a:pathLst>
          </a:custGeom>
          <a:solidFill>
            <a:schemeClr val="accent1"/>
          </a:solidFill>
          <a:effectLst>
            <a:outerShdw blurRad="50800" dist="38100" dir="2700000" algn="tl" rotWithShape="0">
              <a:prstClr val="black">
                <a:alpha val="40000"/>
              </a:prstClr>
            </a:outerShdw>
          </a:effectLst>
        </p:spPr>
        <p:txBody>
          <a:bodyPr wrap="square">
            <a:noAutofit/>
          </a:bodyPr>
          <a:lstStyle>
            <a:lvl1pPr marL="0" indent="0" algn="ctr">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hasCustomPrompt="1"/>
          </p:nvPr>
        </p:nvSpPr>
        <p:spPr>
          <a:xfrm>
            <a:off x="3163809" y="1905000"/>
            <a:ext cx="5864382" cy="2275238"/>
          </a:xfrm>
        </p:spPr>
        <p:txBody>
          <a:bodyPr anchor="ctr">
            <a:normAutofit/>
          </a:bodyPr>
          <a:lstStyle>
            <a:lvl1pPr algn="ctr">
              <a:defRPr lang="en-US" sz="5000" kern="1200" cap="all" spc="100" baseline="0" dirty="0">
                <a:solidFill>
                  <a:schemeClr val="bg1"/>
                </a:solidFill>
                <a:latin typeface="+mj-lt"/>
                <a:ea typeface="+mj-ea"/>
                <a:cs typeface="+mj-cs"/>
              </a:defRPr>
            </a:lvl1pPr>
          </a:lstStyle>
          <a:p>
            <a:r>
              <a:rPr lang="en-US" dirty="0"/>
              <a:t>THANK </a:t>
            </a:r>
            <a:r>
              <a:rPr lang="en-US" dirty="0" err="1"/>
              <a:t>yOU</a:t>
            </a:r>
            <a:endParaRPr lang="en-US" dirty="0"/>
          </a:p>
        </p:txBody>
      </p:sp>
    </p:spTree>
    <p:extLst>
      <p:ext uri="{BB962C8B-B14F-4D97-AF65-F5344CB8AC3E}">
        <p14:creationId xmlns:p14="http://schemas.microsoft.com/office/powerpoint/2010/main" val="161220322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userDrawn="1">
  <p:cSld name="Closing-Thank you 3">
    <p:bg>
      <p:bgPr>
        <a:solidFill>
          <a:schemeClr val="bg1">
            <a:lumMod val="95000"/>
          </a:schemeClr>
        </a:solidFill>
        <a:effectLst/>
      </p:bgPr>
    </p:bg>
    <p:spTree>
      <p:nvGrpSpPr>
        <p:cNvPr id="1" name=""/>
        <p:cNvGrpSpPr/>
        <p:nvPr/>
      </p:nvGrpSpPr>
      <p:grpSpPr>
        <a:xfrm>
          <a:off x="0" y="0"/>
          <a:ext cx="0" cy="0"/>
          <a:chOff x="0" y="0"/>
          <a:chExt cx="0" cy="0"/>
        </a:xfrm>
      </p:grpSpPr>
      <p:sp>
        <p:nvSpPr>
          <p:cNvPr id="19" name="Picture Placeholder 18">
            <a:extLst>
              <a:ext uri="{FF2B5EF4-FFF2-40B4-BE49-F238E27FC236}">
                <a16:creationId xmlns:a16="http://schemas.microsoft.com/office/drawing/2014/main" id="{018BFA80-A3BB-4316-BD6E-3E5F6B4D89CF}"/>
              </a:ext>
              <a:ext uri="{C183D7F6-B498-43B3-948B-1728B52AA6E4}">
                <adec:decorative xmlns:adec="http://schemas.microsoft.com/office/drawing/2017/decorative" val="1"/>
              </a:ext>
            </a:extLst>
          </p:cNvPr>
          <p:cNvSpPr>
            <a:spLocks noGrp="1"/>
          </p:cNvSpPr>
          <p:nvPr>
            <p:ph type="pic" sz="quarter" idx="11" hasCustomPrompt="1"/>
          </p:nvPr>
        </p:nvSpPr>
        <p:spPr>
          <a:xfrm>
            <a:off x="0" y="0"/>
            <a:ext cx="12192000" cy="6858000"/>
          </a:xfrm>
          <a:prstGeom prst="rect">
            <a:avLst/>
          </a:prstGeom>
          <a:solidFill>
            <a:schemeClr val="bg1"/>
          </a:solidFill>
        </p:spPr>
        <p:txBody>
          <a:bodyPr wrap="square" anchor="ctr">
            <a:noAutofit/>
          </a:bodyPr>
          <a:lstStyle>
            <a:lvl1pPr marL="0" indent="0" algn="ctr">
              <a:buNone/>
              <a:defRPr/>
            </a:lvl1pPr>
          </a:lstStyle>
          <a:p>
            <a:r>
              <a:rPr lang="en-US" dirty="0"/>
              <a:t>Insert Image</a:t>
            </a:r>
            <a:endParaRPr lang="en-GB" dirty="0"/>
          </a:p>
        </p:txBody>
      </p:sp>
      <p:sp>
        <p:nvSpPr>
          <p:cNvPr id="7" name="Text Placeholder 16">
            <a:extLst>
              <a:ext uri="{FF2B5EF4-FFF2-40B4-BE49-F238E27FC236}">
                <a16:creationId xmlns:a16="http://schemas.microsoft.com/office/drawing/2014/main" id="{8F962CE0-5C0C-48F3-A07B-34E33D6704BC}"/>
              </a:ext>
              <a:ext uri="{C183D7F6-B498-43B3-948B-1728B52AA6E4}">
                <adec:decorative xmlns:adec="http://schemas.microsoft.com/office/drawing/2017/decorative" val="1"/>
              </a:ext>
            </a:extLst>
          </p:cNvPr>
          <p:cNvSpPr>
            <a:spLocks noGrp="1"/>
          </p:cNvSpPr>
          <p:nvPr>
            <p:ph type="body" sz="quarter" idx="16" hasCustomPrompt="1"/>
          </p:nvPr>
        </p:nvSpPr>
        <p:spPr>
          <a:xfrm rot="10800000">
            <a:off x="2057400" y="466725"/>
            <a:ext cx="703341" cy="1101901"/>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2" name="Text Placeholder 16">
            <a:extLst>
              <a:ext uri="{FF2B5EF4-FFF2-40B4-BE49-F238E27FC236}">
                <a16:creationId xmlns:a16="http://schemas.microsoft.com/office/drawing/2014/main" id="{654457EF-8A97-4FCA-9870-5095D09BF83E}"/>
              </a:ext>
              <a:ext uri="{C183D7F6-B498-43B3-948B-1728B52AA6E4}">
                <adec:decorative xmlns:adec="http://schemas.microsoft.com/office/drawing/2017/decorative" val="1"/>
              </a:ext>
            </a:extLst>
          </p:cNvPr>
          <p:cNvSpPr>
            <a:spLocks noGrp="1"/>
          </p:cNvSpPr>
          <p:nvPr>
            <p:ph type="body" sz="quarter" idx="13" hasCustomPrompt="1"/>
          </p:nvPr>
        </p:nvSpPr>
        <p:spPr>
          <a:xfrm rot="10800000" flipH="1" flipV="1">
            <a:off x="9067800" y="4648200"/>
            <a:ext cx="1143000" cy="1790700"/>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10" name="Text Placeholder 16">
            <a:extLst>
              <a:ext uri="{FF2B5EF4-FFF2-40B4-BE49-F238E27FC236}">
                <a16:creationId xmlns:a16="http://schemas.microsoft.com/office/drawing/2014/main" id="{0CC06030-90E1-4B3F-AFDF-369354FBFE62}"/>
              </a:ext>
              <a:ext uri="{C183D7F6-B498-43B3-948B-1728B52AA6E4}">
                <adec:decorative xmlns:adec="http://schemas.microsoft.com/office/drawing/2017/decorative" val="1"/>
              </a:ext>
            </a:extLst>
          </p:cNvPr>
          <p:cNvSpPr>
            <a:spLocks noGrp="1"/>
          </p:cNvSpPr>
          <p:nvPr>
            <p:ph type="body" sz="quarter" idx="15" hasCustomPrompt="1"/>
          </p:nvPr>
        </p:nvSpPr>
        <p:spPr>
          <a:xfrm>
            <a:off x="2190750" y="609600"/>
            <a:ext cx="7810500" cy="5638800"/>
          </a:xfrm>
          <a:solidFill>
            <a:schemeClr val="accent1">
              <a:lumMod val="75000"/>
              <a:alpha val="92000"/>
            </a:schemeClr>
          </a:solidFill>
          <a:effectLst/>
        </p:spPr>
        <p:txBody>
          <a:bodyPr/>
          <a:lstStyle>
            <a:lvl1pPr marL="0" indent="0" algn="ctr">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hasCustomPrompt="1"/>
          </p:nvPr>
        </p:nvSpPr>
        <p:spPr>
          <a:xfrm>
            <a:off x="3163809" y="1905000"/>
            <a:ext cx="5864382" cy="2275238"/>
          </a:xfrm>
        </p:spPr>
        <p:txBody>
          <a:bodyPr anchor="ctr">
            <a:normAutofit/>
          </a:bodyPr>
          <a:lstStyle>
            <a:lvl1pPr algn="ctr">
              <a:defRPr lang="en-US" sz="5000" kern="1200" cap="all" spc="100" baseline="0" dirty="0">
                <a:solidFill>
                  <a:schemeClr val="bg1"/>
                </a:solidFill>
                <a:latin typeface="+mj-lt"/>
                <a:ea typeface="+mj-ea"/>
                <a:cs typeface="+mj-cs"/>
              </a:defRPr>
            </a:lvl1pPr>
          </a:lstStyle>
          <a:p>
            <a:r>
              <a:rPr lang="en-US" dirty="0"/>
              <a:t>THANK </a:t>
            </a:r>
            <a:r>
              <a:rPr lang="en-US" dirty="0" err="1"/>
              <a:t>yOU</a:t>
            </a:r>
            <a:endParaRPr lang="en-US" dirty="0"/>
          </a:p>
        </p:txBody>
      </p:sp>
    </p:spTree>
    <p:extLst>
      <p:ext uri="{BB962C8B-B14F-4D97-AF65-F5344CB8AC3E}">
        <p14:creationId xmlns:p14="http://schemas.microsoft.com/office/powerpoint/2010/main" val="265348575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userDrawn="1">
  <p:cSld name="Closing-Thank you 4">
    <p:bg>
      <p:bgPr>
        <a:solidFill>
          <a:schemeClr val="bg1">
            <a:lumMod val="95000"/>
          </a:schemeClr>
        </a:solidFill>
        <a:effectLst/>
      </p:bgPr>
    </p:bg>
    <p:spTree>
      <p:nvGrpSpPr>
        <p:cNvPr id="1" name=""/>
        <p:cNvGrpSpPr/>
        <p:nvPr/>
      </p:nvGrpSpPr>
      <p:grpSpPr>
        <a:xfrm>
          <a:off x="0" y="0"/>
          <a:ext cx="0" cy="0"/>
          <a:chOff x="0" y="0"/>
          <a:chExt cx="0" cy="0"/>
        </a:xfrm>
      </p:grpSpPr>
      <p:sp>
        <p:nvSpPr>
          <p:cNvPr id="22" name="Text Placeholder 21">
            <a:extLst>
              <a:ext uri="{FF2B5EF4-FFF2-40B4-BE49-F238E27FC236}">
                <a16:creationId xmlns:a16="http://schemas.microsoft.com/office/drawing/2014/main" id="{FC033E0E-968F-40A8-BE78-354499D7F913}"/>
              </a:ext>
              <a:ext uri="{C183D7F6-B498-43B3-948B-1728B52AA6E4}">
                <adec:decorative xmlns:adec="http://schemas.microsoft.com/office/drawing/2017/decorative" val="1"/>
              </a:ext>
            </a:extLst>
          </p:cNvPr>
          <p:cNvSpPr>
            <a:spLocks noGrp="1"/>
          </p:cNvSpPr>
          <p:nvPr>
            <p:ph type="body" sz="quarter" idx="21" hasCustomPrompt="1"/>
          </p:nvPr>
        </p:nvSpPr>
        <p:spPr>
          <a:xfrm rot="19594102" flipH="1">
            <a:off x="584131" y="-142449"/>
            <a:ext cx="1218268" cy="6177109"/>
          </a:xfrm>
          <a:custGeom>
            <a:avLst/>
            <a:gdLst>
              <a:gd name="connsiteX0" fmla="*/ 1114975 w 1218268"/>
              <a:gd name="connsiteY0" fmla="*/ 1688918 h 6177109"/>
              <a:gd name="connsiteX1" fmla="*/ 1114975 w 1218268"/>
              <a:gd name="connsiteY1" fmla="*/ 5441035 h 6177109"/>
              <a:gd name="connsiteX2" fmla="*/ 1218268 w 1218268"/>
              <a:gd name="connsiteY2" fmla="*/ 5372844 h 6177109"/>
              <a:gd name="connsiteX3" fmla="*/ 1218268 w 1218268"/>
              <a:gd name="connsiteY3" fmla="*/ 1845382 h 6177109"/>
              <a:gd name="connsiteX4" fmla="*/ 675740 w 1218268"/>
              <a:gd name="connsiteY4" fmla="*/ 1023583 h 6177109"/>
              <a:gd name="connsiteX5" fmla="*/ 675740 w 1218268"/>
              <a:gd name="connsiteY5" fmla="*/ 5731005 h 6177109"/>
              <a:gd name="connsiteX6" fmla="*/ 951275 w 1218268"/>
              <a:gd name="connsiteY6" fmla="*/ 5549105 h 6177109"/>
              <a:gd name="connsiteX7" fmla="*/ 951275 w 1218268"/>
              <a:gd name="connsiteY7" fmla="*/ 1440952 h 6177109"/>
              <a:gd name="connsiteX8" fmla="*/ 0 w 1218268"/>
              <a:gd name="connsiteY8" fmla="*/ 0 h 6177109"/>
              <a:gd name="connsiteX9" fmla="*/ 0 w 1218268"/>
              <a:gd name="connsiteY9" fmla="*/ 6177109 h 6177109"/>
              <a:gd name="connsiteX10" fmla="*/ 485620 w 1218268"/>
              <a:gd name="connsiteY10" fmla="*/ 5856517 h 6177109"/>
              <a:gd name="connsiteX11" fmla="*/ 485620 w 1218268"/>
              <a:gd name="connsiteY11" fmla="*/ 735597 h 6177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18268" h="6177109">
                <a:moveTo>
                  <a:pt x="1114975" y="1688918"/>
                </a:moveTo>
                <a:lnTo>
                  <a:pt x="1114975" y="5441035"/>
                </a:lnTo>
                <a:lnTo>
                  <a:pt x="1218268" y="5372844"/>
                </a:lnTo>
                <a:lnTo>
                  <a:pt x="1218268" y="1845382"/>
                </a:lnTo>
                <a:close/>
                <a:moveTo>
                  <a:pt x="675740" y="1023583"/>
                </a:moveTo>
                <a:lnTo>
                  <a:pt x="675740" y="5731005"/>
                </a:lnTo>
                <a:lnTo>
                  <a:pt x="951275" y="5549105"/>
                </a:lnTo>
                <a:lnTo>
                  <a:pt x="951275" y="1440952"/>
                </a:lnTo>
                <a:close/>
                <a:moveTo>
                  <a:pt x="0" y="0"/>
                </a:moveTo>
                <a:lnTo>
                  <a:pt x="0" y="6177109"/>
                </a:lnTo>
                <a:lnTo>
                  <a:pt x="485620" y="5856517"/>
                </a:lnTo>
                <a:lnTo>
                  <a:pt x="485620" y="735597"/>
                </a:lnTo>
                <a:close/>
              </a:path>
            </a:pathLst>
          </a:custGeom>
          <a:solidFill>
            <a:schemeClr val="bg1"/>
          </a:solidFill>
          <a:effectLst/>
        </p:spPr>
        <p:txBody>
          <a:bodyPr wrap="square">
            <a:noAutofit/>
          </a:bodyPr>
          <a:lstStyle>
            <a:lvl1pPr marL="0" indent="0">
              <a:buNone/>
              <a:defRPr>
                <a:solidFill>
                  <a:schemeClr val="tx1">
                    <a:alpha val="0"/>
                  </a:schemeClr>
                </a:solidFill>
              </a:defRPr>
            </a:lvl1pPr>
          </a:lstStyle>
          <a:p>
            <a:pPr lvl="0"/>
            <a:r>
              <a:rPr lang="en-US" dirty="0"/>
              <a:t>I</a:t>
            </a:r>
            <a:endParaRPr lang="en-GB" dirty="0"/>
          </a:p>
        </p:txBody>
      </p:sp>
      <p:sp>
        <p:nvSpPr>
          <p:cNvPr id="15" name="Picture Placeholder 14">
            <a:extLst>
              <a:ext uri="{FF2B5EF4-FFF2-40B4-BE49-F238E27FC236}">
                <a16:creationId xmlns:a16="http://schemas.microsoft.com/office/drawing/2014/main" id="{B9454D95-B362-4CB6-B706-EB2022A3342D}"/>
              </a:ext>
              <a:ext uri="{C183D7F6-B498-43B3-948B-1728B52AA6E4}">
                <adec:decorative xmlns:adec="http://schemas.microsoft.com/office/drawing/2017/decorative" val="1"/>
              </a:ext>
            </a:extLst>
          </p:cNvPr>
          <p:cNvSpPr>
            <a:spLocks noGrp="1"/>
          </p:cNvSpPr>
          <p:nvPr>
            <p:ph type="pic" sz="quarter" idx="11" hasCustomPrompt="1"/>
          </p:nvPr>
        </p:nvSpPr>
        <p:spPr>
          <a:xfrm>
            <a:off x="3124200" y="0"/>
            <a:ext cx="9067800" cy="6858000"/>
          </a:xfrm>
          <a:custGeom>
            <a:avLst/>
            <a:gdLst>
              <a:gd name="connsiteX0" fmla="*/ 5205086 w 9067800"/>
              <a:gd name="connsiteY0" fmla="*/ 0 h 6858000"/>
              <a:gd name="connsiteX1" fmla="*/ 6957685 w 9067800"/>
              <a:gd name="connsiteY1" fmla="*/ 0 h 6858000"/>
              <a:gd name="connsiteX2" fmla="*/ 9067800 w 9067800"/>
              <a:gd name="connsiteY2" fmla="*/ 0 h 6858000"/>
              <a:gd name="connsiteX3" fmla="*/ 9067800 w 9067800"/>
              <a:gd name="connsiteY3" fmla="*/ 6827058 h 6858000"/>
              <a:gd name="connsiteX4" fmla="*/ 9044315 w 9067800"/>
              <a:gd name="connsiteY4" fmla="*/ 6858000 h 6858000"/>
              <a:gd name="connsiteX5" fmla="*/ 7291715 w 9067800"/>
              <a:gd name="connsiteY5" fmla="*/ 6858000 h 6858000"/>
              <a:gd name="connsiteX6" fmla="*/ 1752601 w 9067800"/>
              <a:gd name="connsiteY6" fmla="*/ 6858000 h 6858000"/>
              <a:gd name="connsiteX7" fmla="*/ 0 w 90678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067800" h="6858000">
                <a:moveTo>
                  <a:pt x="5205086" y="0"/>
                </a:moveTo>
                <a:lnTo>
                  <a:pt x="6957685" y="0"/>
                </a:lnTo>
                <a:lnTo>
                  <a:pt x="9067800" y="0"/>
                </a:lnTo>
                <a:lnTo>
                  <a:pt x="9067800" y="6827058"/>
                </a:lnTo>
                <a:lnTo>
                  <a:pt x="9044315" y="6858000"/>
                </a:lnTo>
                <a:lnTo>
                  <a:pt x="7291715" y="6858000"/>
                </a:lnTo>
                <a:lnTo>
                  <a:pt x="1752601" y="6858000"/>
                </a:lnTo>
                <a:lnTo>
                  <a:pt x="0" y="6858000"/>
                </a:lnTo>
                <a:close/>
              </a:path>
            </a:pathLst>
          </a:custGeom>
          <a:solidFill>
            <a:schemeClr val="bg1"/>
          </a:solidFill>
        </p:spPr>
        <p:txBody>
          <a:bodyPr wrap="square" anchor="ctr">
            <a:noAutofit/>
          </a:bodyPr>
          <a:lstStyle>
            <a:lvl1pPr marL="0" indent="0" algn="ctr">
              <a:buNone/>
              <a:defRPr/>
            </a:lvl1pPr>
          </a:lstStyle>
          <a:p>
            <a:r>
              <a:rPr lang="en-US" dirty="0"/>
              <a:t>Insert Image</a:t>
            </a:r>
            <a:endParaRPr lang="en-GB"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533400" y="266700"/>
            <a:ext cx="5105400" cy="6324600"/>
          </a:xfrm>
          <a:solidFill>
            <a:schemeClr val="bg1"/>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hasCustomPrompt="1"/>
          </p:nvPr>
        </p:nvSpPr>
        <p:spPr>
          <a:xfrm>
            <a:off x="933450" y="762000"/>
            <a:ext cx="4381500" cy="3429000"/>
          </a:xfrm>
        </p:spPr>
        <p:txBody>
          <a:bodyPr anchor="ctr">
            <a:normAutofit/>
          </a:bodyPr>
          <a:lstStyle>
            <a:lvl1pPr algn="ctr">
              <a:defRPr sz="5000" spc="200" baseline="0"/>
            </a:lvl1pPr>
          </a:lstStyle>
          <a:p>
            <a:r>
              <a:rPr lang="en-US" dirty="0"/>
              <a:t>THANK </a:t>
            </a:r>
            <a:r>
              <a:rPr lang="en-US" dirty="0" err="1"/>
              <a:t>yOU</a:t>
            </a:r>
            <a:endParaRPr lang="en-US" dirty="0"/>
          </a:p>
        </p:txBody>
      </p:sp>
      <p:sp>
        <p:nvSpPr>
          <p:cNvPr id="7" name="Text Placeholder 16">
            <a:extLst>
              <a:ext uri="{FF2B5EF4-FFF2-40B4-BE49-F238E27FC236}">
                <a16:creationId xmlns:a16="http://schemas.microsoft.com/office/drawing/2014/main" id="{D6D785D2-DAEB-48F3-AB8A-2954F03ACD2B}"/>
              </a:ext>
              <a:ext uri="{C183D7F6-B498-43B3-948B-1728B52AA6E4}">
                <adec:decorative xmlns:adec="http://schemas.microsoft.com/office/drawing/2017/decorative" val="1"/>
              </a:ext>
            </a:extLst>
          </p:cNvPr>
          <p:cNvSpPr>
            <a:spLocks noGrp="1"/>
          </p:cNvSpPr>
          <p:nvPr>
            <p:ph type="body" sz="quarter" idx="13" hasCustomPrompt="1"/>
          </p:nvPr>
        </p:nvSpPr>
        <p:spPr>
          <a:xfrm rot="10800000" flipV="1">
            <a:off x="314325" y="4953000"/>
            <a:ext cx="1143000" cy="1790700"/>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3044803482"/>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preserve="1" userDrawn="1">
  <p:cSld name="Closing-Thank you 5">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A623EB06-2F79-4698-807D-96A58B4F1D71}"/>
              </a:ext>
              <a:ext uri="{C183D7F6-B498-43B3-948B-1728B52AA6E4}">
                <adec:decorative xmlns:adec="http://schemas.microsoft.com/office/drawing/2017/decorative" val="1"/>
              </a:ext>
            </a:extLst>
          </p:cNvPr>
          <p:cNvSpPr>
            <a:spLocks noGrp="1"/>
          </p:cNvSpPr>
          <p:nvPr>
            <p:ph type="pic" sz="quarter" idx="15" hasCustomPrompt="1"/>
          </p:nvPr>
        </p:nvSpPr>
        <p:spPr>
          <a:xfrm>
            <a:off x="0" y="0"/>
            <a:ext cx="8329286" cy="6858000"/>
          </a:xfrm>
          <a:custGeom>
            <a:avLst/>
            <a:gdLst>
              <a:gd name="connsiteX0" fmla="*/ 0 w 8329286"/>
              <a:gd name="connsiteY0" fmla="*/ 0 h 6858000"/>
              <a:gd name="connsiteX1" fmla="*/ 8329286 w 8329286"/>
              <a:gd name="connsiteY1" fmla="*/ 0 h 6858000"/>
              <a:gd name="connsiteX2" fmla="*/ 3124200 w 8329286"/>
              <a:gd name="connsiteY2" fmla="*/ 6858000 h 6858000"/>
              <a:gd name="connsiteX3" fmla="*/ 0 w 8329286"/>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8329286" h="6858000">
                <a:moveTo>
                  <a:pt x="0" y="0"/>
                </a:moveTo>
                <a:lnTo>
                  <a:pt x="8329286" y="0"/>
                </a:lnTo>
                <a:lnTo>
                  <a:pt x="3124200" y="6858000"/>
                </a:lnTo>
                <a:lnTo>
                  <a:pt x="0" y="6858000"/>
                </a:lnTo>
                <a:close/>
              </a:path>
            </a:pathLst>
          </a:custGeom>
          <a:solidFill>
            <a:schemeClr val="bg1"/>
          </a:solidFill>
          <a:effectLst>
            <a:outerShdw blurRad="228600" dist="38100" algn="l" rotWithShape="0">
              <a:prstClr val="black">
                <a:alpha val="40000"/>
              </a:prstClr>
            </a:outerShdw>
          </a:effectLst>
        </p:spPr>
        <p:txBody>
          <a:bodyPr wrap="square" anchor="ctr">
            <a:noAutofit/>
          </a:bodyPr>
          <a:lstStyle>
            <a:lvl1pPr marL="0" indent="0" algn="ctr">
              <a:buNone/>
              <a:defRPr/>
            </a:lvl1pPr>
          </a:lstStyle>
          <a:p>
            <a:r>
              <a:rPr lang="en-US" dirty="0"/>
              <a:t>Insert Image</a:t>
            </a:r>
            <a:endParaRPr lang="en-GB"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990600" y="609600"/>
            <a:ext cx="4648200" cy="5638800"/>
          </a:xfrm>
          <a:solidFill>
            <a:schemeClr val="bg1"/>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hasCustomPrompt="1"/>
          </p:nvPr>
        </p:nvSpPr>
        <p:spPr>
          <a:xfrm>
            <a:off x="1257300" y="1447800"/>
            <a:ext cx="4114800" cy="3962400"/>
          </a:xfrm>
        </p:spPr>
        <p:txBody>
          <a:bodyPr anchor="ctr">
            <a:normAutofit/>
          </a:bodyPr>
          <a:lstStyle>
            <a:lvl1pPr algn="ctr">
              <a:defRPr sz="5000" spc="200" baseline="0"/>
            </a:lvl1pPr>
          </a:lstStyle>
          <a:p>
            <a:r>
              <a:rPr lang="en-US" dirty="0"/>
              <a:t>THANK </a:t>
            </a:r>
            <a:r>
              <a:rPr lang="en-US" dirty="0" err="1"/>
              <a:t>yOU</a:t>
            </a:r>
            <a:endParaRPr lang="en-US" dirty="0"/>
          </a:p>
        </p:txBody>
      </p:sp>
      <p:sp>
        <p:nvSpPr>
          <p:cNvPr id="7" name="Text Placeholder 16">
            <a:extLst>
              <a:ext uri="{FF2B5EF4-FFF2-40B4-BE49-F238E27FC236}">
                <a16:creationId xmlns:a16="http://schemas.microsoft.com/office/drawing/2014/main" id="{D6D785D2-DAEB-48F3-AB8A-2954F03ACD2B}"/>
              </a:ext>
              <a:ext uri="{C183D7F6-B498-43B3-948B-1728B52AA6E4}">
                <adec:decorative xmlns:adec="http://schemas.microsoft.com/office/drawing/2017/decorative" val="1"/>
              </a:ext>
            </a:extLst>
          </p:cNvPr>
          <p:cNvSpPr>
            <a:spLocks noGrp="1"/>
          </p:cNvSpPr>
          <p:nvPr>
            <p:ph type="body" sz="quarter" idx="13" hasCustomPrompt="1"/>
          </p:nvPr>
        </p:nvSpPr>
        <p:spPr>
          <a:xfrm>
            <a:off x="2705100" y="409575"/>
            <a:ext cx="1219200" cy="400050"/>
          </a:xfr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8" name="Text Placeholder 16">
            <a:extLst>
              <a:ext uri="{FF2B5EF4-FFF2-40B4-BE49-F238E27FC236}">
                <a16:creationId xmlns:a16="http://schemas.microsoft.com/office/drawing/2014/main" id="{BB42ECCE-195D-45F5-94EB-137CEFCFE916}"/>
              </a:ext>
              <a:ext uri="{C183D7F6-B498-43B3-948B-1728B52AA6E4}">
                <adec:decorative xmlns:adec="http://schemas.microsoft.com/office/drawing/2017/decorative" val="1"/>
              </a:ext>
            </a:extLst>
          </p:cNvPr>
          <p:cNvSpPr>
            <a:spLocks noGrp="1"/>
          </p:cNvSpPr>
          <p:nvPr>
            <p:ph type="body" sz="quarter" idx="14" hasCustomPrompt="1"/>
          </p:nvPr>
        </p:nvSpPr>
        <p:spPr>
          <a:xfrm>
            <a:off x="2705100" y="6076950"/>
            <a:ext cx="1219200" cy="400050"/>
          </a:xfrm>
          <a:solidFill>
            <a:schemeClr val="accent2"/>
          </a:solidFill>
          <a:effectLst>
            <a:outerShdw blurRad="50800" dist="38100" dir="18900000" algn="b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13255390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1_Title Slide">
    <p:bg>
      <p:bgPr>
        <a:solidFill>
          <a:schemeClr val="bg1">
            <a:lumMod val="95000"/>
          </a:schemeClr>
        </a:solidFill>
        <a:effectLst/>
      </p:bgPr>
    </p:bg>
    <p:spTree>
      <p:nvGrpSpPr>
        <p:cNvPr id="1" name=""/>
        <p:cNvGrpSpPr/>
        <p:nvPr/>
      </p:nvGrpSpPr>
      <p:grpSpPr>
        <a:xfrm>
          <a:off x="0" y="0"/>
          <a:ext cx="0" cy="0"/>
          <a:chOff x="0" y="0"/>
          <a:chExt cx="0" cy="0"/>
        </a:xfrm>
      </p:grpSpPr>
      <p:sp>
        <p:nvSpPr>
          <p:cNvPr id="22" name="Text Placeholder 21">
            <a:extLst>
              <a:ext uri="{FF2B5EF4-FFF2-40B4-BE49-F238E27FC236}">
                <a16:creationId xmlns:a16="http://schemas.microsoft.com/office/drawing/2014/main" id="{FC033E0E-968F-40A8-BE78-354499D7F913}"/>
              </a:ext>
              <a:ext uri="{C183D7F6-B498-43B3-948B-1728B52AA6E4}">
                <adec:decorative xmlns:adec="http://schemas.microsoft.com/office/drawing/2017/decorative" val="1"/>
              </a:ext>
            </a:extLst>
          </p:cNvPr>
          <p:cNvSpPr>
            <a:spLocks noGrp="1"/>
          </p:cNvSpPr>
          <p:nvPr>
            <p:ph type="body" sz="quarter" idx="21" hasCustomPrompt="1"/>
          </p:nvPr>
        </p:nvSpPr>
        <p:spPr>
          <a:xfrm rot="19594102" flipH="1">
            <a:off x="584131" y="-142449"/>
            <a:ext cx="1218268" cy="6177109"/>
          </a:xfrm>
          <a:custGeom>
            <a:avLst/>
            <a:gdLst>
              <a:gd name="connsiteX0" fmla="*/ 1114975 w 1218268"/>
              <a:gd name="connsiteY0" fmla="*/ 1688918 h 6177109"/>
              <a:gd name="connsiteX1" fmla="*/ 1114975 w 1218268"/>
              <a:gd name="connsiteY1" fmla="*/ 5441035 h 6177109"/>
              <a:gd name="connsiteX2" fmla="*/ 1218268 w 1218268"/>
              <a:gd name="connsiteY2" fmla="*/ 5372844 h 6177109"/>
              <a:gd name="connsiteX3" fmla="*/ 1218268 w 1218268"/>
              <a:gd name="connsiteY3" fmla="*/ 1845382 h 6177109"/>
              <a:gd name="connsiteX4" fmla="*/ 675740 w 1218268"/>
              <a:gd name="connsiteY4" fmla="*/ 1023583 h 6177109"/>
              <a:gd name="connsiteX5" fmla="*/ 675740 w 1218268"/>
              <a:gd name="connsiteY5" fmla="*/ 5731005 h 6177109"/>
              <a:gd name="connsiteX6" fmla="*/ 951275 w 1218268"/>
              <a:gd name="connsiteY6" fmla="*/ 5549105 h 6177109"/>
              <a:gd name="connsiteX7" fmla="*/ 951275 w 1218268"/>
              <a:gd name="connsiteY7" fmla="*/ 1440952 h 6177109"/>
              <a:gd name="connsiteX8" fmla="*/ 0 w 1218268"/>
              <a:gd name="connsiteY8" fmla="*/ 0 h 6177109"/>
              <a:gd name="connsiteX9" fmla="*/ 0 w 1218268"/>
              <a:gd name="connsiteY9" fmla="*/ 6177109 h 6177109"/>
              <a:gd name="connsiteX10" fmla="*/ 485620 w 1218268"/>
              <a:gd name="connsiteY10" fmla="*/ 5856517 h 6177109"/>
              <a:gd name="connsiteX11" fmla="*/ 485620 w 1218268"/>
              <a:gd name="connsiteY11" fmla="*/ 735597 h 6177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18268" h="6177109">
                <a:moveTo>
                  <a:pt x="1114975" y="1688918"/>
                </a:moveTo>
                <a:lnTo>
                  <a:pt x="1114975" y="5441035"/>
                </a:lnTo>
                <a:lnTo>
                  <a:pt x="1218268" y="5372844"/>
                </a:lnTo>
                <a:lnTo>
                  <a:pt x="1218268" y="1845382"/>
                </a:lnTo>
                <a:close/>
                <a:moveTo>
                  <a:pt x="675740" y="1023583"/>
                </a:moveTo>
                <a:lnTo>
                  <a:pt x="675740" y="5731005"/>
                </a:lnTo>
                <a:lnTo>
                  <a:pt x="951275" y="5549105"/>
                </a:lnTo>
                <a:lnTo>
                  <a:pt x="951275" y="1440952"/>
                </a:lnTo>
                <a:close/>
                <a:moveTo>
                  <a:pt x="0" y="0"/>
                </a:moveTo>
                <a:lnTo>
                  <a:pt x="0" y="6177109"/>
                </a:lnTo>
                <a:lnTo>
                  <a:pt x="485620" y="5856517"/>
                </a:lnTo>
                <a:lnTo>
                  <a:pt x="485620" y="735597"/>
                </a:lnTo>
                <a:close/>
              </a:path>
            </a:pathLst>
          </a:custGeom>
          <a:solidFill>
            <a:schemeClr val="bg1"/>
          </a:solidFill>
          <a:effectLst/>
        </p:spPr>
        <p:txBody>
          <a:bodyPr wrap="square">
            <a:noAutofit/>
          </a:bodyPr>
          <a:lstStyle>
            <a:lvl1pPr marL="0" indent="0">
              <a:buNone/>
              <a:defRPr>
                <a:solidFill>
                  <a:schemeClr val="tx1">
                    <a:alpha val="0"/>
                  </a:schemeClr>
                </a:solidFill>
              </a:defRPr>
            </a:lvl1pPr>
          </a:lstStyle>
          <a:p>
            <a:pPr lvl="0"/>
            <a:r>
              <a:rPr lang="en-US" dirty="0"/>
              <a:t>I</a:t>
            </a:r>
            <a:endParaRPr lang="en-GB" dirty="0"/>
          </a:p>
        </p:txBody>
      </p:sp>
      <p:sp>
        <p:nvSpPr>
          <p:cNvPr id="15" name="Picture Placeholder 14">
            <a:extLst>
              <a:ext uri="{FF2B5EF4-FFF2-40B4-BE49-F238E27FC236}">
                <a16:creationId xmlns:a16="http://schemas.microsoft.com/office/drawing/2014/main" id="{B9454D95-B362-4CB6-B706-EB2022A3342D}"/>
              </a:ext>
              <a:ext uri="{C183D7F6-B498-43B3-948B-1728B52AA6E4}">
                <adec:decorative xmlns:adec="http://schemas.microsoft.com/office/drawing/2017/decorative" val="1"/>
              </a:ext>
            </a:extLst>
          </p:cNvPr>
          <p:cNvSpPr>
            <a:spLocks noGrp="1"/>
          </p:cNvSpPr>
          <p:nvPr>
            <p:ph type="pic" sz="quarter" idx="11" hasCustomPrompt="1"/>
          </p:nvPr>
        </p:nvSpPr>
        <p:spPr>
          <a:xfrm>
            <a:off x="3124200" y="0"/>
            <a:ext cx="9067800" cy="6858000"/>
          </a:xfrm>
          <a:custGeom>
            <a:avLst/>
            <a:gdLst>
              <a:gd name="connsiteX0" fmla="*/ 5205086 w 9067800"/>
              <a:gd name="connsiteY0" fmla="*/ 0 h 6858000"/>
              <a:gd name="connsiteX1" fmla="*/ 6957685 w 9067800"/>
              <a:gd name="connsiteY1" fmla="*/ 0 h 6858000"/>
              <a:gd name="connsiteX2" fmla="*/ 9067800 w 9067800"/>
              <a:gd name="connsiteY2" fmla="*/ 0 h 6858000"/>
              <a:gd name="connsiteX3" fmla="*/ 9067800 w 9067800"/>
              <a:gd name="connsiteY3" fmla="*/ 6827058 h 6858000"/>
              <a:gd name="connsiteX4" fmla="*/ 9044315 w 9067800"/>
              <a:gd name="connsiteY4" fmla="*/ 6858000 h 6858000"/>
              <a:gd name="connsiteX5" fmla="*/ 7291715 w 9067800"/>
              <a:gd name="connsiteY5" fmla="*/ 6858000 h 6858000"/>
              <a:gd name="connsiteX6" fmla="*/ 1752601 w 9067800"/>
              <a:gd name="connsiteY6" fmla="*/ 6858000 h 6858000"/>
              <a:gd name="connsiteX7" fmla="*/ 0 w 90678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067800" h="6858000">
                <a:moveTo>
                  <a:pt x="5205086" y="0"/>
                </a:moveTo>
                <a:lnTo>
                  <a:pt x="6957685" y="0"/>
                </a:lnTo>
                <a:lnTo>
                  <a:pt x="9067800" y="0"/>
                </a:lnTo>
                <a:lnTo>
                  <a:pt x="9067800" y="6827058"/>
                </a:lnTo>
                <a:lnTo>
                  <a:pt x="9044315" y="6858000"/>
                </a:lnTo>
                <a:lnTo>
                  <a:pt x="7291715" y="6858000"/>
                </a:lnTo>
                <a:lnTo>
                  <a:pt x="1752601" y="6858000"/>
                </a:lnTo>
                <a:lnTo>
                  <a:pt x="0" y="6858000"/>
                </a:lnTo>
                <a:close/>
              </a:path>
            </a:pathLst>
          </a:custGeom>
          <a:solidFill>
            <a:schemeClr val="bg1"/>
          </a:solidFill>
        </p:spPr>
        <p:txBody>
          <a:bodyPr wrap="square" anchor="ctr">
            <a:noAutofit/>
          </a:bodyPr>
          <a:lstStyle>
            <a:lvl1pPr marL="0" indent="0" algn="ctr">
              <a:buNone/>
              <a:defRPr/>
            </a:lvl1pPr>
          </a:lstStyle>
          <a:p>
            <a:r>
              <a:rPr lang="en-US" dirty="0"/>
              <a:t>Insert Image</a:t>
            </a:r>
            <a:endParaRPr lang="en-GB"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533400" y="266700"/>
            <a:ext cx="5105400" cy="6324600"/>
          </a:xfrm>
          <a:solidFill>
            <a:schemeClr val="bg1"/>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p:nvPr>
        </p:nvSpPr>
        <p:spPr>
          <a:xfrm>
            <a:off x="933450" y="762000"/>
            <a:ext cx="4381500" cy="3429000"/>
          </a:xfrm>
        </p:spPr>
        <p:txBody>
          <a:bodyPr anchor="ctr">
            <a:normAutofit/>
          </a:bodyPr>
          <a:lstStyle>
            <a:lvl1pPr algn="ct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933450" y="4343400"/>
            <a:ext cx="4381500" cy="1355732"/>
          </a:xfrm>
        </p:spPr>
        <p:txBody>
          <a:bodyPr lIns="91440" rIns="91440" anchor="t">
            <a:normAutofit/>
          </a:bodyPr>
          <a:lstStyle>
            <a:lvl1pPr marL="0" indent="0" algn="ctr">
              <a:lnSpc>
                <a:spcPct val="100000"/>
              </a:lnSpc>
              <a:spcBef>
                <a:spcPts val="0"/>
              </a:spcBef>
              <a:spcAft>
                <a:spcPts val="0"/>
              </a:spcAft>
              <a:buNone/>
              <a:defRPr sz="16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7" name="Text Placeholder 16">
            <a:extLst>
              <a:ext uri="{FF2B5EF4-FFF2-40B4-BE49-F238E27FC236}">
                <a16:creationId xmlns:a16="http://schemas.microsoft.com/office/drawing/2014/main" id="{D6D785D2-DAEB-48F3-AB8A-2954F03ACD2B}"/>
              </a:ext>
              <a:ext uri="{C183D7F6-B498-43B3-948B-1728B52AA6E4}">
                <adec:decorative xmlns:adec="http://schemas.microsoft.com/office/drawing/2017/decorative" val="1"/>
              </a:ext>
            </a:extLst>
          </p:cNvPr>
          <p:cNvSpPr>
            <a:spLocks noGrp="1"/>
          </p:cNvSpPr>
          <p:nvPr>
            <p:ph type="body" sz="quarter" idx="13" hasCustomPrompt="1"/>
          </p:nvPr>
        </p:nvSpPr>
        <p:spPr>
          <a:xfrm rot="10800000" flipV="1">
            <a:off x="314325" y="4953000"/>
            <a:ext cx="1143000" cy="1790700"/>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104992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2_Title Slide">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A623EB06-2F79-4698-807D-96A58B4F1D71}"/>
              </a:ext>
              <a:ext uri="{C183D7F6-B498-43B3-948B-1728B52AA6E4}">
                <adec:decorative xmlns:adec="http://schemas.microsoft.com/office/drawing/2017/decorative" val="1"/>
              </a:ext>
            </a:extLst>
          </p:cNvPr>
          <p:cNvSpPr>
            <a:spLocks noGrp="1"/>
          </p:cNvSpPr>
          <p:nvPr>
            <p:ph type="pic" sz="quarter" idx="15" hasCustomPrompt="1"/>
          </p:nvPr>
        </p:nvSpPr>
        <p:spPr>
          <a:xfrm>
            <a:off x="0" y="0"/>
            <a:ext cx="8329286" cy="6858000"/>
          </a:xfrm>
          <a:custGeom>
            <a:avLst/>
            <a:gdLst>
              <a:gd name="connsiteX0" fmla="*/ 0 w 8329286"/>
              <a:gd name="connsiteY0" fmla="*/ 0 h 6858000"/>
              <a:gd name="connsiteX1" fmla="*/ 8329286 w 8329286"/>
              <a:gd name="connsiteY1" fmla="*/ 0 h 6858000"/>
              <a:gd name="connsiteX2" fmla="*/ 3124200 w 8329286"/>
              <a:gd name="connsiteY2" fmla="*/ 6858000 h 6858000"/>
              <a:gd name="connsiteX3" fmla="*/ 0 w 8329286"/>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8329286" h="6858000">
                <a:moveTo>
                  <a:pt x="0" y="0"/>
                </a:moveTo>
                <a:lnTo>
                  <a:pt x="8329286" y="0"/>
                </a:lnTo>
                <a:lnTo>
                  <a:pt x="3124200" y="6858000"/>
                </a:lnTo>
                <a:lnTo>
                  <a:pt x="0" y="6858000"/>
                </a:lnTo>
                <a:close/>
              </a:path>
            </a:pathLst>
          </a:custGeom>
          <a:solidFill>
            <a:schemeClr val="bg1"/>
          </a:solidFill>
          <a:effectLst>
            <a:outerShdw blurRad="228600" dist="38100" algn="l" rotWithShape="0">
              <a:prstClr val="black">
                <a:alpha val="40000"/>
              </a:prstClr>
            </a:outerShdw>
          </a:effectLst>
        </p:spPr>
        <p:txBody>
          <a:bodyPr wrap="square" anchor="ctr">
            <a:noAutofit/>
          </a:bodyPr>
          <a:lstStyle>
            <a:lvl1pPr marL="0" indent="0" algn="ctr">
              <a:buNone/>
              <a:defRPr/>
            </a:lvl1pPr>
          </a:lstStyle>
          <a:p>
            <a:r>
              <a:rPr lang="en-US" dirty="0"/>
              <a:t>Insert Image</a:t>
            </a:r>
            <a:endParaRPr lang="en-GB"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990600" y="609600"/>
            <a:ext cx="4648200" cy="5638800"/>
          </a:xfrm>
          <a:solidFill>
            <a:schemeClr val="bg1"/>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p:nvPr>
        </p:nvSpPr>
        <p:spPr>
          <a:xfrm>
            <a:off x="1257300" y="1447800"/>
            <a:ext cx="4114800" cy="3962400"/>
          </a:xfrm>
        </p:spPr>
        <p:txBody>
          <a:bodyPr anchor="ctr">
            <a:normAutofit/>
          </a:bodyPr>
          <a:lstStyle>
            <a:lvl1pPr algn="ct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6057900" y="4495801"/>
            <a:ext cx="4876800" cy="609600"/>
          </a:xfrm>
        </p:spPr>
        <p:txBody>
          <a:bodyPr lIns="91440" rIns="91440" anchor="ctr">
            <a:normAutofit/>
          </a:bodyPr>
          <a:lstStyle>
            <a:lvl1pPr marL="0" indent="0" algn="l">
              <a:lnSpc>
                <a:spcPct val="100000"/>
              </a:lnSpc>
              <a:spcBef>
                <a:spcPts val="0"/>
              </a:spcBef>
              <a:spcAft>
                <a:spcPts val="0"/>
              </a:spcAft>
              <a:buNone/>
              <a:defRPr sz="16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7" name="Text Placeholder 16">
            <a:extLst>
              <a:ext uri="{FF2B5EF4-FFF2-40B4-BE49-F238E27FC236}">
                <a16:creationId xmlns:a16="http://schemas.microsoft.com/office/drawing/2014/main" id="{D6D785D2-DAEB-48F3-AB8A-2954F03ACD2B}"/>
              </a:ext>
              <a:ext uri="{C183D7F6-B498-43B3-948B-1728B52AA6E4}">
                <adec:decorative xmlns:adec="http://schemas.microsoft.com/office/drawing/2017/decorative" val="1"/>
              </a:ext>
            </a:extLst>
          </p:cNvPr>
          <p:cNvSpPr>
            <a:spLocks noGrp="1"/>
          </p:cNvSpPr>
          <p:nvPr>
            <p:ph type="body" sz="quarter" idx="13" hasCustomPrompt="1"/>
          </p:nvPr>
        </p:nvSpPr>
        <p:spPr>
          <a:xfrm>
            <a:off x="2705100" y="409575"/>
            <a:ext cx="1219200" cy="400050"/>
          </a:xfr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8" name="Text Placeholder 16">
            <a:extLst>
              <a:ext uri="{FF2B5EF4-FFF2-40B4-BE49-F238E27FC236}">
                <a16:creationId xmlns:a16="http://schemas.microsoft.com/office/drawing/2014/main" id="{BB42ECCE-195D-45F5-94EB-137CEFCFE916}"/>
              </a:ext>
              <a:ext uri="{C183D7F6-B498-43B3-948B-1728B52AA6E4}">
                <adec:decorative xmlns:adec="http://schemas.microsoft.com/office/drawing/2017/decorative" val="1"/>
              </a:ext>
            </a:extLst>
          </p:cNvPr>
          <p:cNvSpPr>
            <a:spLocks noGrp="1"/>
          </p:cNvSpPr>
          <p:nvPr>
            <p:ph type="body" sz="quarter" idx="14" hasCustomPrompt="1"/>
          </p:nvPr>
        </p:nvSpPr>
        <p:spPr>
          <a:xfrm>
            <a:off x="2705100" y="6076950"/>
            <a:ext cx="1219200" cy="400050"/>
          </a:xfrm>
          <a:solidFill>
            <a:schemeClr val="accent2"/>
          </a:solidFill>
          <a:effectLst>
            <a:outerShdw blurRad="50800" dist="38100" dir="18900000" algn="b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2601318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1447800"/>
          </a:xfrm>
        </p:spPr>
        <p:txBody>
          <a:bodyPr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0" y="2667000"/>
            <a:ext cx="10288693" cy="3660648"/>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Picture Placeholder 9">
            <a:extLst>
              <a:ext uri="{FF2B5EF4-FFF2-40B4-BE49-F238E27FC236}">
                <a16:creationId xmlns:a16="http://schemas.microsoft.com/office/drawing/2014/main" id="{B1F422E5-0916-42D9-AC79-50E4FC133F3D}"/>
              </a:ext>
              <a:ext uri="{C183D7F6-B498-43B3-948B-1728B52AA6E4}">
                <adec:decorative xmlns:adec="http://schemas.microsoft.com/office/drawing/2017/decorative" val="1"/>
              </a:ext>
            </a:extLst>
          </p:cNvPr>
          <p:cNvSpPr>
            <a:spLocks noGrp="1"/>
          </p:cNvSpPr>
          <p:nvPr>
            <p:ph type="pic" sz="quarter" idx="15" hasCustomPrompt="1"/>
          </p:nvPr>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bg1"/>
          </a:solidFill>
          <a:effectLst>
            <a:outerShdw blurRad="50800" dist="38100" dir="5400000" algn="t" rotWithShape="0">
              <a:prstClr val="black">
                <a:alpha val="40000"/>
              </a:prstClr>
            </a:outerShdw>
          </a:effectLst>
        </p:spPr>
        <p:txBody>
          <a:bodyPr wrap="square" anchor="ctr">
            <a:noAutofit/>
          </a:bodyPr>
          <a:lstStyle>
            <a:lvl1pPr marL="0" indent="0" algn="ctr">
              <a:buNone/>
              <a:defRPr sz="1600">
                <a:solidFill>
                  <a:schemeClr val="bg1">
                    <a:lumMod val="75000"/>
                  </a:schemeClr>
                </a:solidFill>
              </a:defRPr>
            </a:lvl1pPr>
          </a:lstStyle>
          <a:p>
            <a:r>
              <a:rPr lang="en-US" noProof="0" dirty="0"/>
              <a:t>Insert Image</a:t>
            </a:r>
          </a:p>
        </p:txBody>
      </p:sp>
      <p:sp>
        <p:nvSpPr>
          <p:cNvPr id="14" name="Slide Number Placeholder 5">
            <a:extLst>
              <a:ext uri="{FF2B5EF4-FFF2-40B4-BE49-F238E27FC236}">
                <a16:creationId xmlns:a16="http://schemas.microsoft.com/office/drawing/2014/main" id="{0621E917-505B-493E-99EE-2E57CB3327C6}"/>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792466477"/>
      </p:ext>
    </p:extLst>
  </p:cSld>
  <p:clrMapOvr>
    <a:masterClrMapping/>
  </p:clrMapOvr>
  <p:extLst>
    <p:ext uri="{DCECCB84-F9BA-43D5-87BE-67443E8EF086}">
      <p15:sldGuideLst xmlns:p15="http://schemas.microsoft.com/office/powerpoint/2012/main">
        <p15:guide id="1" orient="horz" pos="2160" userDrawn="1">
          <p15:clr>
            <a:srgbClr val="FBAE40"/>
          </p15:clr>
        </p15:guide>
        <p15:guide id="2" orient="horz" pos="72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Emphasis-Subtitle and Conten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0" y="2667000"/>
            <a:ext cx="10288693" cy="3660648"/>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Picture Placeholder 9">
            <a:extLst>
              <a:ext uri="{FF2B5EF4-FFF2-40B4-BE49-F238E27FC236}">
                <a16:creationId xmlns:a16="http://schemas.microsoft.com/office/drawing/2014/main" id="{B1F422E5-0916-42D9-AC79-50E4FC133F3D}"/>
              </a:ext>
              <a:ext uri="{C183D7F6-B498-43B3-948B-1728B52AA6E4}">
                <adec:decorative xmlns:adec="http://schemas.microsoft.com/office/drawing/2017/decorative" val="1"/>
              </a:ext>
            </a:extLst>
          </p:cNvPr>
          <p:cNvSpPr>
            <a:spLocks noGrp="1"/>
          </p:cNvSpPr>
          <p:nvPr>
            <p:ph type="pic" sz="quarter" idx="15" hasCustomPrompt="1"/>
          </p:nvPr>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bg1"/>
          </a:solidFill>
          <a:effectLst>
            <a:outerShdw blurRad="50800" dist="38100" dir="5400000" algn="t" rotWithShape="0">
              <a:prstClr val="black">
                <a:alpha val="40000"/>
              </a:prstClr>
            </a:outerShdw>
          </a:effectLst>
        </p:spPr>
        <p:txBody>
          <a:bodyPr wrap="square" anchor="ctr">
            <a:noAutofit/>
          </a:bodyPr>
          <a:lstStyle>
            <a:lvl1pPr marL="0" indent="0" algn="ctr">
              <a:buNone/>
              <a:defRPr sz="1600">
                <a:solidFill>
                  <a:schemeClr val="bg1">
                    <a:lumMod val="75000"/>
                  </a:schemeClr>
                </a:solidFill>
              </a:defRPr>
            </a:lvl1pPr>
          </a:lstStyle>
          <a:p>
            <a:r>
              <a:rPr lang="en-US" noProof="0" dirty="0"/>
              <a:t>Insert Image</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1" y="1676400"/>
            <a:ext cx="10837333" cy="424732"/>
          </a:xfrm>
          <a:solidFill>
            <a:schemeClr val="accent1"/>
          </a:solidFill>
        </p:spPr>
        <p:txBody>
          <a:bodyPr wrap="square" lIns="640080" rIns="91440">
            <a:spAutoFit/>
          </a:bodyPr>
          <a:lstStyle>
            <a:lvl1pPr marL="0" indent="0">
              <a:buNone/>
              <a:defRPr sz="2400" b="0">
                <a:solidFill>
                  <a:schemeClr val="bg1"/>
                </a:solidFill>
              </a:defRPr>
            </a:lvl1pPr>
          </a:lstStyle>
          <a:p>
            <a:pPr lvl="0"/>
            <a:r>
              <a:rPr lang="en-US" noProof="0"/>
              <a:t>Add additional text </a:t>
            </a:r>
          </a:p>
        </p:txBody>
      </p:sp>
      <p:sp>
        <p:nvSpPr>
          <p:cNvPr id="13" name="Slide Number Placeholder 5">
            <a:extLst>
              <a:ext uri="{FF2B5EF4-FFF2-40B4-BE49-F238E27FC236}">
                <a16:creationId xmlns:a16="http://schemas.microsoft.com/office/drawing/2014/main" id="{08E95652-9528-4150-8049-C40C3BB1BB08}"/>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1305947646"/>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 Type="http://schemas.openxmlformats.org/officeDocument/2006/relationships/slideLayout" Target="../slideLayouts/slideLayout5.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theme" Target="../theme/theme1.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8640" y="548640"/>
            <a:ext cx="11106150"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48640" y="2103120"/>
            <a:ext cx="11106150" cy="422148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424938679"/>
      </p:ext>
    </p:extLst>
  </p:cSld>
  <p:clrMap bg1="lt1" tx1="dk1" bg2="lt2" tx2="dk2" accent1="accent1" accent2="accent2" accent3="accent3" accent4="accent4" accent5="accent5" accent6="accent6" hlink="hlink" folHlink="folHlink"/>
  <p:sldLayoutIdLst>
    <p:sldLayoutId id="2147483955" r:id="rId1"/>
    <p:sldLayoutId id="2147483959" r:id="rId2"/>
    <p:sldLayoutId id="2147483961" r:id="rId3"/>
    <p:sldLayoutId id="2147483962" r:id="rId4"/>
    <p:sldLayoutId id="2147483964" r:id="rId5"/>
    <p:sldLayoutId id="2147483958" r:id="rId6"/>
    <p:sldLayoutId id="2147483963" r:id="rId7"/>
    <p:sldLayoutId id="2147483957" r:id="rId8"/>
    <p:sldLayoutId id="2147483965" r:id="rId9"/>
    <p:sldLayoutId id="2147483966" r:id="rId10"/>
    <p:sldLayoutId id="2147483996" r:id="rId11"/>
    <p:sldLayoutId id="2147483997" r:id="rId12"/>
    <p:sldLayoutId id="2147483998" r:id="rId13"/>
    <p:sldLayoutId id="2147483999" r:id="rId14"/>
    <p:sldLayoutId id="2147484000" r:id="rId15"/>
    <p:sldLayoutId id="2147484001" r:id="rId16"/>
    <p:sldLayoutId id="2147484007" r:id="rId17"/>
    <p:sldLayoutId id="2147483967" r:id="rId18"/>
    <p:sldLayoutId id="2147483968" r:id="rId19"/>
    <p:sldLayoutId id="2147483987" r:id="rId20"/>
    <p:sldLayoutId id="2147483969" r:id="rId21"/>
    <p:sldLayoutId id="2147483970" r:id="rId22"/>
    <p:sldLayoutId id="2147483971" r:id="rId23"/>
    <p:sldLayoutId id="2147483972" r:id="rId24"/>
    <p:sldLayoutId id="2147483973" r:id="rId25"/>
    <p:sldLayoutId id="2147483978" r:id="rId26"/>
    <p:sldLayoutId id="2147483974" r:id="rId27"/>
    <p:sldLayoutId id="2147483975" r:id="rId28"/>
    <p:sldLayoutId id="2147483976" r:id="rId29"/>
    <p:sldLayoutId id="2147483977" r:id="rId30"/>
    <p:sldLayoutId id="2147483988" r:id="rId31"/>
    <p:sldLayoutId id="2147483989" r:id="rId32"/>
    <p:sldLayoutId id="2147483990" r:id="rId33"/>
    <p:sldLayoutId id="2147483991" r:id="rId34"/>
    <p:sldLayoutId id="2147483992" r:id="rId35"/>
    <p:sldLayoutId id="2147483993" r:id="rId36"/>
    <p:sldLayoutId id="2147483995" r:id="rId37"/>
    <p:sldLayoutId id="2147484002" r:id="rId38"/>
    <p:sldLayoutId id="2147484003" r:id="rId39"/>
    <p:sldLayoutId id="2147484004" r:id="rId40"/>
    <p:sldLayoutId id="2147483994" r:id="rId41"/>
    <p:sldLayoutId id="2147484005" r:id="rId42"/>
    <p:sldLayoutId id="2147484006" r:id="rId43"/>
    <p:sldLayoutId id="2147483979" r:id="rId44"/>
    <p:sldLayoutId id="2147483980" r:id="rId45"/>
    <p:sldLayoutId id="2147483981" r:id="rId46"/>
    <p:sldLayoutId id="2147483982" r:id="rId47"/>
    <p:sldLayoutId id="2147483983" r:id="rId48"/>
    <p:sldLayoutId id="2147483984" r:id="rId49"/>
    <p:sldLayoutId id="2147483985" r:id="rId50"/>
    <p:sldLayoutId id="2147483986" r:id="rId51"/>
    <p:sldLayoutId id="2147484008" r:id="rId52"/>
    <p:sldLayoutId id="2147484009" r:id="rId53"/>
    <p:sldLayoutId id="2147484010" r:id="rId54"/>
    <p:sldLayoutId id="2147484011" r:id="rId55"/>
    <p:sldLayoutId id="2147484012" r:id="rId56"/>
  </p:sldLayoutIdLst>
  <p:hf hdr="0" ftr="0" dt="0"/>
  <p:txStyles>
    <p:titleStyle>
      <a:lvl1pPr algn="l" defTabSz="914400" rtl="0" eaLnBrk="1" latinLnBrk="0" hangingPunct="1">
        <a:lnSpc>
          <a:spcPct val="90000"/>
        </a:lnSpc>
        <a:spcBef>
          <a:spcPct val="0"/>
        </a:spcBef>
        <a:buNone/>
        <a:defRPr sz="4200" kern="1200" cap="all" spc="100" baseline="0">
          <a:solidFill>
            <a:schemeClr val="tx1">
              <a:lumMod val="95000"/>
              <a:lumOff val="5000"/>
            </a:schemeClr>
          </a:solidFill>
          <a:latin typeface="+mj-lt"/>
          <a:ea typeface="+mj-ea"/>
          <a:cs typeface="+mj-cs"/>
        </a:defRPr>
      </a:lvl1pPr>
    </p:titleStyle>
    <p:bodyStyle>
      <a:lvl1pPr marL="228600" indent="-228600"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336" userDrawn="1">
          <p15:clr>
            <a:srgbClr val="F26B43"/>
          </p15:clr>
        </p15:guide>
        <p15:guide id="4" orient="horz" pos="336" userDrawn="1">
          <p15:clr>
            <a:srgbClr val="F26B43"/>
          </p15:clr>
        </p15:guide>
        <p15:guide id="5" pos="7344" userDrawn="1">
          <p15:clr>
            <a:srgbClr val="F26B43"/>
          </p15:clr>
        </p15:guide>
        <p15:guide id="6" orient="horz" pos="3984"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5.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4.xml"/><Relationship Id="rId1" Type="http://schemas.openxmlformats.org/officeDocument/2006/relationships/slideLayout" Target="../slideLayouts/slideLayout25.xml"/><Relationship Id="rId5" Type="http://schemas.openxmlformats.org/officeDocument/2006/relationships/image" Target="../media/image7.sv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4.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35.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s>
</file>

<file path=ppt/slides/_rels/slide9.xml.rels><?xml version="1.0" encoding="UTF-8" standalone="yes"?>
<Relationships xmlns="http://schemas.openxmlformats.org/package/2006/relationships"><Relationship Id="rId3" Type="http://schemas.openxmlformats.org/officeDocument/2006/relationships/hyperlink" Target="mailto:Kailyn.Richards@newcastlede.gov" TargetMode="External"/><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a:extLst>
              <a:ext uri="{FF2B5EF4-FFF2-40B4-BE49-F238E27FC236}">
                <a16:creationId xmlns:a16="http://schemas.microsoft.com/office/drawing/2014/main" id="{09890287-4DB6-4C87-AEAF-17E9594F401B}"/>
              </a:ext>
              <a:ext uri="{C183D7F6-B498-43B3-948B-1728B52AA6E4}">
                <adec:decorative xmlns:adec="http://schemas.microsoft.com/office/drawing/2017/decorative" val="1"/>
              </a:ext>
            </a:extLst>
          </p:cNvPr>
          <p:cNvPicPr>
            <a:picLocks noGrp="1" noChangeAspect="1"/>
          </p:cNvPicPr>
          <p:nvPr>
            <p:ph type="pic" sz="quarter" idx="11"/>
          </p:nvPr>
        </p:nvPicPr>
        <p:blipFill>
          <a:blip r:embed="rId3"/>
          <a:srcRect l="15628" r="24816"/>
          <a:stretch/>
        </p:blipFill>
        <p:spPr>
          <a:xfrm>
            <a:off x="20" y="10"/>
            <a:ext cx="12191980" cy="6857990"/>
          </a:xfrm>
          <a:noFill/>
        </p:spPr>
      </p:pic>
      <p:sp>
        <p:nvSpPr>
          <p:cNvPr id="291" name="Text Placeholder 2">
            <a:extLst>
              <a:ext uri="{FF2B5EF4-FFF2-40B4-BE49-F238E27FC236}">
                <a16:creationId xmlns:a16="http://schemas.microsoft.com/office/drawing/2014/main" id="{B1ADEF53-20D4-6563-882F-BEA4599CBF87}"/>
              </a:ext>
            </a:extLst>
          </p:cNvPr>
          <p:cNvSpPr>
            <a:spLocks noGrp="1"/>
          </p:cNvSpPr>
          <p:nvPr>
            <p:ph type="body" sz="quarter" idx="16"/>
          </p:nvPr>
        </p:nvSpPr>
        <p:spPr>
          <a:xfrm rot="10800000">
            <a:off x="2057400" y="466725"/>
            <a:ext cx="703341" cy="1101901"/>
          </a:xfrm>
        </p:spPr>
        <p:txBody>
          <a:bodyPr/>
          <a:lstStyle/>
          <a:p>
            <a:endParaRPr lang="en-US"/>
          </a:p>
        </p:txBody>
      </p:sp>
      <p:sp>
        <p:nvSpPr>
          <p:cNvPr id="293" name="Text Placeholder 3">
            <a:extLst>
              <a:ext uri="{FF2B5EF4-FFF2-40B4-BE49-F238E27FC236}">
                <a16:creationId xmlns:a16="http://schemas.microsoft.com/office/drawing/2014/main" id="{95C7D4A9-A46B-EA04-615F-C4D18E20B486}"/>
              </a:ext>
            </a:extLst>
          </p:cNvPr>
          <p:cNvSpPr>
            <a:spLocks noGrp="1"/>
          </p:cNvSpPr>
          <p:nvPr>
            <p:ph type="body" sz="quarter" idx="13"/>
          </p:nvPr>
        </p:nvSpPr>
        <p:spPr>
          <a:xfrm rot="10800000">
            <a:off x="9067800" y="4648200"/>
            <a:ext cx="1143000" cy="1790700"/>
          </a:xfrm>
        </p:spPr>
        <p:txBody>
          <a:bodyPr/>
          <a:lstStyle/>
          <a:p>
            <a:endParaRPr lang="en-US"/>
          </a:p>
        </p:txBody>
      </p:sp>
      <p:sp>
        <p:nvSpPr>
          <p:cNvPr id="295" name="Text Placeholder 4">
            <a:extLst>
              <a:ext uri="{FF2B5EF4-FFF2-40B4-BE49-F238E27FC236}">
                <a16:creationId xmlns:a16="http://schemas.microsoft.com/office/drawing/2014/main" id="{52C17B75-A9CA-3C9F-EC0F-024A7D09D157}"/>
              </a:ext>
            </a:extLst>
          </p:cNvPr>
          <p:cNvSpPr>
            <a:spLocks noGrp="1"/>
          </p:cNvSpPr>
          <p:nvPr>
            <p:ph type="body" sz="quarter" idx="15"/>
          </p:nvPr>
        </p:nvSpPr>
        <p:spPr>
          <a:xfrm>
            <a:off x="2190750" y="609600"/>
            <a:ext cx="7810500" cy="5638800"/>
          </a:xfrm>
        </p:spPr>
        <p:txBody>
          <a:bodyPr/>
          <a:lstStyle/>
          <a:p>
            <a:endParaRPr lang="en-US" dirty="0"/>
          </a:p>
        </p:txBody>
      </p:sp>
      <p:sp>
        <p:nvSpPr>
          <p:cNvPr id="6" name="Title 5">
            <a:extLst>
              <a:ext uri="{FF2B5EF4-FFF2-40B4-BE49-F238E27FC236}">
                <a16:creationId xmlns:a16="http://schemas.microsoft.com/office/drawing/2014/main" id="{3933031D-018B-489E-B613-2113C1CD2360}"/>
              </a:ext>
            </a:extLst>
          </p:cNvPr>
          <p:cNvSpPr>
            <a:spLocks noGrp="1"/>
          </p:cNvSpPr>
          <p:nvPr>
            <p:ph type="ctrTitle"/>
          </p:nvPr>
        </p:nvSpPr>
        <p:spPr>
          <a:xfrm>
            <a:off x="3163809" y="1905000"/>
            <a:ext cx="5864382" cy="2275238"/>
          </a:xfrm>
        </p:spPr>
        <p:txBody>
          <a:bodyPr anchor="t">
            <a:normAutofit/>
          </a:bodyPr>
          <a:lstStyle/>
          <a:p>
            <a:br>
              <a:rPr lang="en-US" dirty="0"/>
            </a:br>
            <a:endParaRPr lang="en-US" dirty="0"/>
          </a:p>
        </p:txBody>
      </p:sp>
      <p:sp>
        <p:nvSpPr>
          <p:cNvPr id="7" name="Subtitle 6">
            <a:extLst>
              <a:ext uri="{FF2B5EF4-FFF2-40B4-BE49-F238E27FC236}">
                <a16:creationId xmlns:a16="http://schemas.microsoft.com/office/drawing/2014/main" id="{606F8B2E-A7F5-4413-BEED-BFF7C3D9FF78}"/>
              </a:ext>
            </a:extLst>
          </p:cNvPr>
          <p:cNvSpPr>
            <a:spLocks noGrp="1"/>
          </p:cNvSpPr>
          <p:nvPr>
            <p:ph type="subTitle" idx="1"/>
          </p:nvPr>
        </p:nvSpPr>
        <p:spPr>
          <a:xfrm>
            <a:off x="2819400" y="4297679"/>
            <a:ext cx="6858000" cy="1463040"/>
          </a:xfrm>
        </p:spPr>
        <p:txBody>
          <a:bodyPr anchor="t">
            <a:normAutofit/>
          </a:bodyPr>
          <a:lstStyle/>
          <a:p>
            <a:r>
              <a:rPr lang="en-US" dirty="0"/>
              <a:t>Overview of the New Castle County Police Accountability Board</a:t>
            </a:r>
          </a:p>
          <a:p>
            <a:endParaRPr lang="en-US" dirty="0"/>
          </a:p>
        </p:txBody>
      </p:sp>
      <p:pic>
        <p:nvPicPr>
          <p:cNvPr id="3" name="Picture 2">
            <a:extLst>
              <a:ext uri="{FF2B5EF4-FFF2-40B4-BE49-F238E27FC236}">
                <a16:creationId xmlns:a16="http://schemas.microsoft.com/office/drawing/2014/main" id="{6D1F6791-4DDD-28C2-9B42-26B9C4925A3C}"/>
              </a:ext>
            </a:extLst>
          </p:cNvPr>
          <p:cNvPicPr>
            <a:picLocks noChangeAspect="1"/>
          </p:cNvPicPr>
          <p:nvPr/>
        </p:nvPicPr>
        <p:blipFill>
          <a:blip r:embed="rId4"/>
          <a:srcRect/>
          <a:stretch/>
        </p:blipFill>
        <p:spPr>
          <a:xfrm>
            <a:off x="4571195" y="1468188"/>
            <a:ext cx="3041181" cy="3041181"/>
          </a:xfrm>
          <a:prstGeom prst="rect">
            <a:avLst/>
          </a:prstGeom>
        </p:spPr>
      </p:pic>
    </p:spTree>
    <p:extLst>
      <p:ext uri="{BB962C8B-B14F-4D97-AF65-F5344CB8AC3E}">
        <p14:creationId xmlns:p14="http://schemas.microsoft.com/office/powerpoint/2010/main" val="31352289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94C582A2-A406-4C9B-A3DA-BA4EECAB37AC}"/>
              </a:ext>
            </a:extLst>
          </p:cNvPr>
          <p:cNvSpPr>
            <a:spLocks noGrp="1"/>
          </p:cNvSpPr>
          <p:nvPr>
            <p:ph type="title"/>
          </p:nvPr>
        </p:nvSpPr>
        <p:spPr/>
        <p:txBody>
          <a:bodyPr/>
          <a:lstStyle/>
          <a:p>
            <a:r>
              <a:rPr lang="en-US" dirty="0"/>
              <a:t>functions</a:t>
            </a:r>
          </a:p>
        </p:txBody>
      </p:sp>
      <p:sp>
        <p:nvSpPr>
          <p:cNvPr id="13" name="Content Placeholder 12">
            <a:extLst>
              <a:ext uri="{FF2B5EF4-FFF2-40B4-BE49-F238E27FC236}">
                <a16:creationId xmlns:a16="http://schemas.microsoft.com/office/drawing/2014/main" id="{556610ED-3E2D-4E6A-ABD0-150F203E6B46}"/>
              </a:ext>
            </a:extLst>
          </p:cNvPr>
          <p:cNvSpPr>
            <a:spLocks noGrp="1"/>
          </p:cNvSpPr>
          <p:nvPr>
            <p:ph sz="quarter" idx="13"/>
          </p:nvPr>
        </p:nvSpPr>
        <p:spPr>
          <a:xfrm>
            <a:off x="548640" y="2402597"/>
            <a:ext cx="10288693" cy="3660648"/>
          </a:xfrm>
        </p:spPr>
        <p:txBody>
          <a:bodyPr>
            <a:normAutofit/>
          </a:bodyPr>
          <a:lstStyle/>
          <a:p>
            <a:pPr marL="0" indent="0">
              <a:buNone/>
            </a:pPr>
            <a:r>
              <a:rPr lang="en-US" sz="1800" dirty="0"/>
              <a:t>The Board advises the Department of Public Safety and the Division of Police on policy, training, and other issues relating to or affecting the department and the communities served by the department. Additionally, the Board shall:</a:t>
            </a:r>
          </a:p>
          <a:p>
            <a:r>
              <a:rPr lang="en-US" sz="1800" dirty="0"/>
              <a:t>Conduct community outreach and hold public forums to solicit public feedback;</a:t>
            </a:r>
          </a:p>
          <a:p>
            <a:r>
              <a:rPr lang="en-US" sz="1800" dirty="0"/>
              <a:t>Review and provide recommendations regarding police policies and procedures, including police misconduct complaints, discipline, use of force, recruiting practices, and crime prevention strategies. The review of misconduct complaints, discipline, and use of force will include only information permitted by Delaware law;</a:t>
            </a:r>
          </a:p>
          <a:p>
            <a:r>
              <a:rPr lang="en-US" sz="1800" dirty="0"/>
              <a:t>Offer constructive criticism to improve police-community relations;</a:t>
            </a:r>
          </a:p>
          <a:p>
            <a:r>
              <a:rPr lang="en-US" sz="1800" dirty="0"/>
              <a:t>Review and analyze data and information regarding arrest data and police misconduct data; and</a:t>
            </a:r>
          </a:p>
          <a:p>
            <a:r>
              <a:rPr lang="en-US" sz="1800" dirty="0"/>
              <a:t>Provide recommendations on future police reform.</a:t>
            </a:r>
          </a:p>
        </p:txBody>
      </p:sp>
      <p:sp>
        <p:nvSpPr>
          <p:cNvPr id="2" name="Text Placeholder 1">
            <a:extLst>
              <a:ext uri="{FF2B5EF4-FFF2-40B4-BE49-F238E27FC236}">
                <a16:creationId xmlns:a16="http://schemas.microsoft.com/office/drawing/2014/main" id="{E4C965B6-7E38-4D37-8DC4-198F7E2181D5}"/>
              </a:ext>
            </a:extLst>
          </p:cNvPr>
          <p:cNvSpPr>
            <a:spLocks noGrp="1"/>
          </p:cNvSpPr>
          <p:nvPr>
            <p:ph type="body" sz="quarter" idx="16"/>
          </p:nvPr>
        </p:nvSpPr>
        <p:spPr>
          <a:xfrm>
            <a:off x="-1" y="1676400"/>
            <a:ext cx="10837333" cy="424732"/>
          </a:xfrm>
        </p:spPr>
        <p:txBody>
          <a:bodyPr/>
          <a:lstStyle/>
          <a:p>
            <a:r>
              <a:rPr lang="en-US" dirty="0"/>
              <a:t>The NCCPAB was created by County Ordinance 23-148. </a:t>
            </a:r>
          </a:p>
        </p:txBody>
      </p:sp>
      <p:sp>
        <p:nvSpPr>
          <p:cNvPr id="3" name="Slide Number Placeholder 2">
            <a:extLst>
              <a:ext uri="{FF2B5EF4-FFF2-40B4-BE49-F238E27FC236}">
                <a16:creationId xmlns:a16="http://schemas.microsoft.com/office/drawing/2014/main" id="{5F44A039-11AB-474F-8746-9A34D1C39C3F}"/>
              </a:ext>
            </a:extLst>
          </p:cNvPr>
          <p:cNvSpPr>
            <a:spLocks noGrp="1"/>
          </p:cNvSpPr>
          <p:nvPr>
            <p:ph type="sldNum" sz="quarter" idx="4"/>
          </p:nvPr>
        </p:nvSpPr>
        <p:spPr/>
        <p:txBody>
          <a:bodyPr/>
          <a:lstStyle/>
          <a:p>
            <a:fld id="{4FAB73BC-B049-4115-A692-8D63A059BFB8}" type="slidenum">
              <a:rPr lang="en-US" smtClean="0"/>
              <a:pPr/>
              <a:t>2</a:t>
            </a:fld>
            <a:endParaRPr lang="en-US" dirty="0"/>
          </a:p>
        </p:txBody>
      </p:sp>
      <p:sp>
        <p:nvSpPr>
          <p:cNvPr id="18" name="Text Placeholder 119">
            <a:extLst>
              <a:ext uri="{FF2B5EF4-FFF2-40B4-BE49-F238E27FC236}">
                <a16:creationId xmlns:a16="http://schemas.microsoft.com/office/drawing/2014/main" id="{6E5B80C5-6B42-4867-88CC-660291DD3F8D}"/>
              </a:ext>
              <a:ext uri="{C183D7F6-B498-43B3-948B-1728B52AA6E4}">
                <adec:decorative xmlns:adec="http://schemas.microsoft.com/office/drawing/2017/decorative" val="1"/>
              </a:ext>
            </a:extLst>
          </p:cNvPr>
          <p:cNvSpPr txBox="1">
            <a:spLocks/>
          </p:cNvSpPr>
          <p:nvPr/>
        </p:nvSpPr>
        <p:spPr>
          <a:xfrm>
            <a:off x="693060" y="6641305"/>
            <a:ext cx="173736" cy="152400"/>
          </a:xfrm>
          <a:prstGeom prst="rect">
            <a:avLst/>
          </a:prstGeom>
          <a:solidFill>
            <a:schemeClr val="accent2"/>
          </a:solidFill>
          <a:effectLst>
            <a:outerShdw blurRad="50800" dist="38100" dir="2700000" algn="tl" rotWithShape="0">
              <a:prstClr val="black">
                <a:alpha val="40000"/>
              </a:prstClr>
            </a:outerShdw>
          </a:effectLst>
        </p:spPr>
        <p:txBody>
          <a:bodyPr vert="horz" lIns="45720" tIns="45720" rIns="45720" bIns="45720" rtlCol="0">
            <a:normAutofit fontScale="25000" lnSpcReduction="20000"/>
          </a:bodyPr>
          <a:lstStyle>
            <a:lvl1pPr marL="0" indent="0"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None/>
              <a:defRPr sz="2000" kern="1200">
                <a:solidFill>
                  <a:schemeClr val="tx1">
                    <a:alpha val="0"/>
                  </a:schemeClr>
                </a:solidFill>
                <a:latin typeface="+mn-lt"/>
                <a:ea typeface="+mn-ea"/>
                <a:cs typeface="+mn-cs"/>
              </a:defRPr>
            </a:lvl1pPr>
            <a:lvl2pPr marL="4572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endParaRPr lang="en-US" dirty="0"/>
          </a:p>
        </p:txBody>
      </p:sp>
      <p:pic>
        <p:nvPicPr>
          <p:cNvPr id="10" name="Picture Placeholder 5">
            <a:extLst>
              <a:ext uri="{FF2B5EF4-FFF2-40B4-BE49-F238E27FC236}">
                <a16:creationId xmlns:a16="http://schemas.microsoft.com/office/drawing/2014/main" id="{D2A5B748-37FD-448D-997E-B1D3326587D6}"/>
              </a:ext>
              <a:ext uri="{C183D7F6-B498-43B3-948B-1728B52AA6E4}">
                <adec:decorative xmlns:adec="http://schemas.microsoft.com/office/drawing/2017/decorative" val="1"/>
              </a:ext>
            </a:extLst>
          </p:cNvPr>
          <p:cNvPicPr>
            <a:picLocks noGrp="1" noChangeAspect="1"/>
          </p:cNvPicPr>
          <p:nvPr>
            <p:ph type="pic" sz="quarter" idx="15"/>
          </p:nvPr>
        </p:nvPicPr>
        <p:blipFill rotWithShape="1">
          <a:blip r:embed="rId3" cstate="screen">
            <a:extLst>
              <a:ext uri="{28A0092B-C50C-407E-A947-70E740481C1C}">
                <a14:useLocalDpi xmlns:a14="http://schemas.microsoft.com/office/drawing/2010/main"/>
              </a:ext>
            </a:extLst>
          </a:blip>
          <a:srcRect t="88" b="88"/>
          <a:stretch/>
        </p:blipFill>
        <p:spPr>
          <a:xfrm>
            <a:off x="0" y="0"/>
            <a:ext cx="8329613" cy="457200"/>
          </a:xfrm>
        </p:spPr>
      </p:pic>
    </p:spTree>
    <p:extLst>
      <p:ext uri="{BB962C8B-B14F-4D97-AF65-F5344CB8AC3E}">
        <p14:creationId xmlns:p14="http://schemas.microsoft.com/office/powerpoint/2010/main" val="10747254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BB9E9B-C052-8ABA-B553-ADEAB2971BFF}"/>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BA480C03-4C9A-227F-1DC3-D27A6176B0ED}"/>
              </a:ext>
            </a:extLst>
          </p:cNvPr>
          <p:cNvSpPr>
            <a:spLocks noGrp="1"/>
          </p:cNvSpPr>
          <p:nvPr>
            <p:ph type="title"/>
          </p:nvPr>
        </p:nvSpPr>
        <p:spPr/>
        <p:txBody>
          <a:bodyPr/>
          <a:lstStyle/>
          <a:p>
            <a:r>
              <a:rPr lang="en-US" dirty="0"/>
              <a:t>composition</a:t>
            </a:r>
          </a:p>
        </p:txBody>
      </p:sp>
      <p:sp>
        <p:nvSpPr>
          <p:cNvPr id="13" name="Content Placeholder 12">
            <a:extLst>
              <a:ext uri="{FF2B5EF4-FFF2-40B4-BE49-F238E27FC236}">
                <a16:creationId xmlns:a16="http://schemas.microsoft.com/office/drawing/2014/main" id="{C1A9EADD-DB86-E545-BEE3-262F4D6E5B17}"/>
              </a:ext>
            </a:extLst>
          </p:cNvPr>
          <p:cNvSpPr>
            <a:spLocks noGrp="1"/>
          </p:cNvSpPr>
          <p:nvPr>
            <p:ph sz="quarter" idx="13"/>
          </p:nvPr>
        </p:nvSpPr>
        <p:spPr>
          <a:xfrm>
            <a:off x="548640" y="2276546"/>
            <a:ext cx="10288693" cy="3660648"/>
          </a:xfrm>
        </p:spPr>
        <p:txBody>
          <a:bodyPr>
            <a:normAutofit fontScale="62500" lnSpcReduction="20000"/>
          </a:bodyPr>
          <a:lstStyle/>
          <a:p>
            <a:r>
              <a:rPr lang="en-US" sz="2300" dirty="0"/>
              <a:t>Social service organizations shall submit nominees for two (2) members of the community who have been impacted directly or are immediate family members or caregivers of those impacted by the juvenile or adult criminal justice system; </a:t>
            </a:r>
          </a:p>
          <a:p>
            <a:r>
              <a:rPr lang="en-US" sz="2300" dirty="0"/>
              <a:t>Civil rights organizations shall submit nominations for two (2) criminal justice reform advocates; </a:t>
            </a:r>
          </a:p>
          <a:p>
            <a:r>
              <a:rPr lang="en-US" sz="2300" dirty="0"/>
              <a:t>Faith-based organizations shall submit a nomination for one (1) religious leader from the community who has experience with justice-involved individuals;  </a:t>
            </a:r>
          </a:p>
          <a:p>
            <a:r>
              <a:rPr lang="en-US" sz="2300" dirty="0"/>
              <a:t>Education organizations shall submit a nomination for one (1) member of the education community;  </a:t>
            </a:r>
          </a:p>
          <a:p>
            <a:r>
              <a:rPr lang="en-US" sz="2300" dirty="0"/>
              <a:t>Mental health organizations shall submit a nomination for one (1) member from the mental health treatment community as defined by the National Alliance on Mental Illness; </a:t>
            </a:r>
          </a:p>
          <a:p>
            <a:r>
              <a:rPr lang="en-US" sz="2300" dirty="0"/>
              <a:t>Victims’ rights organizations shall submit a nomination for one (1) member of the victims’ rights community who was a victim or relative of a victim of violent crime; </a:t>
            </a:r>
          </a:p>
          <a:p>
            <a:r>
              <a:rPr lang="en-US" sz="2300" dirty="0"/>
              <a:t>and three (3) at-large members. 	</a:t>
            </a:r>
          </a:p>
          <a:p>
            <a:r>
              <a:rPr lang="en-US" sz="2300" dirty="0"/>
              <a:t>The NCCPAB has two staff members:</a:t>
            </a:r>
          </a:p>
          <a:p>
            <a:pPr lvl="1"/>
            <a:r>
              <a:rPr lang="en-US" sz="2300" dirty="0"/>
              <a:t>Executive Assistant</a:t>
            </a:r>
          </a:p>
          <a:p>
            <a:pPr lvl="1"/>
            <a:r>
              <a:rPr lang="en-US" sz="2300" dirty="0"/>
              <a:t>Attorney</a:t>
            </a:r>
          </a:p>
          <a:p>
            <a:pPr marL="0" indent="0">
              <a:buNone/>
            </a:pPr>
            <a:endParaRPr lang="en-US" sz="1800" dirty="0"/>
          </a:p>
          <a:p>
            <a:pPr marL="0" indent="0">
              <a:buNone/>
            </a:pPr>
            <a:endParaRPr lang="en-US" sz="1800" dirty="0"/>
          </a:p>
        </p:txBody>
      </p:sp>
      <p:sp>
        <p:nvSpPr>
          <p:cNvPr id="2" name="Text Placeholder 1">
            <a:extLst>
              <a:ext uri="{FF2B5EF4-FFF2-40B4-BE49-F238E27FC236}">
                <a16:creationId xmlns:a16="http://schemas.microsoft.com/office/drawing/2014/main" id="{228EBDF0-82A7-ED72-3E6C-DE8A568E5A25}"/>
              </a:ext>
            </a:extLst>
          </p:cNvPr>
          <p:cNvSpPr>
            <a:spLocks noGrp="1"/>
          </p:cNvSpPr>
          <p:nvPr>
            <p:ph type="body" sz="quarter" idx="16"/>
          </p:nvPr>
        </p:nvSpPr>
        <p:spPr>
          <a:xfrm>
            <a:off x="-1" y="1676400"/>
            <a:ext cx="11734801" cy="535531"/>
          </a:xfrm>
        </p:spPr>
        <p:txBody>
          <a:bodyPr/>
          <a:lstStyle/>
          <a:p>
            <a:r>
              <a:rPr lang="en-US" sz="1600" dirty="0"/>
              <a:t>The Board includes 11 voting members and 2 non-voting members. 8 of the voting members are recommended by outside organizations.</a:t>
            </a:r>
          </a:p>
        </p:txBody>
      </p:sp>
      <p:sp>
        <p:nvSpPr>
          <p:cNvPr id="3" name="Slide Number Placeholder 2">
            <a:extLst>
              <a:ext uri="{FF2B5EF4-FFF2-40B4-BE49-F238E27FC236}">
                <a16:creationId xmlns:a16="http://schemas.microsoft.com/office/drawing/2014/main" id="{54936928-E92F-19FE-3B62-71DEE8B418BF}"/>
              </a:ext>
            </a:extLst>
          </p:cNvPr>
          <p:cNvSpPr>
            <a:spLocks noGrp="1"/>
          </p:cNvSpPr>
          <p:nvPr>
            <p:ph type="sldNum" sz="quarter" idx="4"/>
          </p:nvPr>
        </p:nvSpPr>
        <p:spPr/>
        <p:txBody>
          <a:bodyPr/>
          <a:lstStyle/>
          <a:p>
            <a:fld id="{4FAB73BC-B049-4115-A692-8D63A059BFB8}" type="slidenum">
              <a:rPr lang="en-US" smtClean="0"/>
              <a:pPr/>
              <a:t>3</a:t>
            </a:fld>
            <a:endParaRPr lang="en-US" dirty="0"/>
          </a:p>
        </p:txBody>
      </p:sp>
      <p:sp>
        <p:nvSpPr>
          <p:cNvPr id="18" name="Text Placeholder 119">
            <a:extLst>
              <a:ext uri="{FF2B5EF4-FFF2-40B4-BE49-F238E27FC236}">
                <a16:creationId xmlns:a16="http://schemas.microsoft.com/office/drawing/2014/main" id="{391349A7-C314-E40C-186A-57022BF145CD}"/>
              </a:ext>
              <a:ext uri="{C183D7F6-B498-43B3-948B-1728B52AA6E4}">
                <adec:decorative xmlns:adec="http://schemas.microsoft.com/office/drawing/2017/decorative" val="1"/>
              </a:ext>
            </a:extLst>
          </p:cNvPr>
          <p:cNvSpPr txBox="1">
            <a:spLocks/>
          </p:cNvSpPr>
          <p:nvPr/>
        </p:nvSpPr>
        <p:spPr>
          <a:xfrm>
            <a:off x="693060" y="6641305"/>
            <a:ext cx="173736" cy="152400"/>
          </a:xfrm>
          <a:prstGeom prst="rect">
            <a:avLst/>
          </a:prstGeom>
          <a:solidFill>
            <a:schemeClr val="accent2"/>
          </a:solidFill>
          <a:effectLst>
            <a:outerShdw blurRad="50800" dist="38100" dir="2700000" algn="tl" rotWithShape="0">
              <a:prstClr val="black">
                <a:alpha val="40000"/>
              </a:prstClr>
            </a:outerShdw>
          </a:effectLst>
        </p:spPr>
        <p:txBody>
          <a:bodyPr vert="horz" lIns="45720" tIns="45720" rIns="45720" bIns="45720" rtlCol="0">
            <a:normAutofit fontScale="25000" lnSpcReduction="20000"/>
          </a:bodyPr>
          <a:lstStyle>
            <a:lvl1pPr marL="0" indent="0"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None/>
              <a:defRPr sz="2000" kern="1200">
                <a:solidFill>
                  <a:schemeClr val="tx1">
                    <a:alpha val="0"/>
                  </a:schemeClr>
                </a:solidFill>
                <a:latin typeface="+mn-lt"/>
                <a:ea typeface="+mn-ea"/>
                <a:cs typeface="+mn-cs"/>
              </a:defRPr>
            </a:lvl1pPr>
            <a:lvl2pPr marL="4572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endParaRPr lang="en-US" dirty="0"/>
          </a:p>
        </p:txBody>
      </p:sp>
      <p:pic>
        <p:nvPicPr>
          <p:cNvPr id="10" name="Picture Placeholder 5">
            <a:extLst>
              <a:ext uri="{FF2B5EF4-FFF2-40B4-BE49-F238E27FC236}">
                <a16:creationId xmlns:a16="http://schemas.microsoft.com/office/drawing/2014/main" id="{D4316CB2-3D9F-C05A-32DF-79C70AF98091}"/>
              </a:ext>
              <a:ext uri="{C183D7F6-B498-43B3-948B-1728B52AA6E4}">
                <adec:decorative xmlns:adec="http://schemas.microsoft.com/office/drawing/2017/decorative" val="1"/>
              </a:ext>
            </a:extLst>
          </p:cNvPr>
          <p:cNvPicPr>
            <a:picLocks noGrp="1" noChangeAspect="1"/>
          </p:cNvPicPr>
          <p:nvPr>
            <p:ph type="pic" sz="quarter" idx="15"/>
          </p:nvPr>
        </p:nvPicPr>
        <p:blipFill rotWithShape="1">
          <a:blip r:embed="rId3" cstate="screen">
            <a:extLst>
              <a:ext uri="{28A0092B-C50C-407E-A947-70E740481C1C}">
                <a14:useLocalDpi xmlns:a14="http://schemas.microsoft.com/office/drawing/2010/main"/>
              </a:ext>
            </a:extLst>
          </a:blip>
          <a:srcRect t="88" b="88"/>
          <a:stretch/>
        </p:blipFill>
        <p:spPr>
          <a:xfrm>
            <a:off x="0" y="0"/>
            <a:ext cx="8329613" cy="457200"/>
          </a:xfrm>
        </p:spPr>
      </p:pic>
    </p:spTree>
    <p:extLst>
      <p:ext uri="{BB962C8B-B14F-4D97-AF65-F5344CB8AC3E}">
        <p14:creationId xmlns:p14="http://schemas.microsoft.com/office/powerpoint/2010/main" val="16297448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Placeholder 5">
            <a:extLst>
              <a:ext uri="{FF2B5EF4-FFF2-40B4-BE49-F238E27FC236}">
                <a16:creationId xmlns:a16="http://schemas.microsoft.com/office/drawing/2014/main" id="{AF890B92-D44D-461B-A5E6-D4F348791F20}"/>
              </a:ext>
              <a:ext uri="{C183D7F6-B498-43B3-948B-1728B52AA6E4}">
                <adec:decorative xmlns:adec="http://schemas.microsoft.com/office/drawing/2017/decorative" val="1"/>
              </a:ext>
            </a:extLst>
          </p:cNvPr>
          <p:cNvPicPr>
            <a:picLocks noGrp="1" noChangeAspect="1"/>
          </p:cNvPicPr>
          <p:nvPr>
            <p:ph type="pic" sz="quarter" idx="17"/>
          </p:nvPr>
        </p:nvPicPr>
        <p:blipFill>
          <a:blip r:embed="rId3"/>
          <a:srcRect/>
          <a:stretch/>
        </p:blipFill>
        <p:spPr>
          <a:xfrm>
            <a:off x="0" y="112976"/>
            <a:ext cx="12191999" cy="3278423"/>
          </a:xfrm>
        </p:spPr>
      </p:pic>
      <p:sp>
        <p:nvSpPr>
          <p:cNvPr id="12" name="Title 11">
            <a:extLst>
              <a:ext uri="{FF2B5EF4-FFF2-40B4-BE49-F238E27FC236}">
                <a16:creationId xmlns:a16="http://schemas.microsoft.com/office/drawing/2014/main" id="{94C582A2-A406-4C9B-A3DA-BA4EECAB37AC}"/>
              </a:ext>
            </a:extLst>
          </p:cNvPr>
          <p:cNvSpPr>
            <a:spLocks noGrp="1"/>
          </p:cNvSpPr>
          <p:nvPr>
            <p:ph type="title"/>
          </p:nvPr>
        </p:nvSpPr>
        <p:spPr/>
        <p:txBody>
          <a:bodyPr>
            <a:normAutofit fontScale="90000"/>
          </a:bodyPr>
          <a:lstStyle/>
          <a:p>
            <a:r>
              <a:rPr lang="en-US" dirty="0"/>
              <a:t>There is no right answer as to what an effective police oversight body “must” look like.</a:t>
            </a:r>
          </a:p>
        </p:txBody>
      </p:sp>
      <p:sp>
        <p:nvSpPr>
          <p:cNvPr id="34" name="Text Placeholder 33">
            <a:extLst>
              <a:ext uri="{FF2B5EF4-FFF2-40B4-BE49-F238E27FC236}">
                <a16:creationId xmlns:a16="http://schemas.microsoft.com/office/drawing/2014/main" id="{29455ACD-CCC6-4BEC-AA79-DC1C69D087DF}"/>
              </a:ext>
              <a:ext uri="{C183D7F6-B498-43B3-948B-1728B52AA6E4}">
                <adec:decorative xmlns:adec="http://schemas.microsoft.com/office/drawing/2017/decorative" val="1"/>
              </a:ext>
            </a:extLst>
          </p:cNvPr>
          <p:cNvSpPr>
            <a:spLocks noGrp="1"/>
          </p:cNvSpPr>
          <p:nvPr>
            <p:ph type="body" sz="quarter" idx="20"/>
          </p:nvPr>
        </p:nvSpPr>
        <p:spPr>
          <a:xfrm>
            <a:off x="7253514" y="2021839"/>
            <a:ext cx="4389542" cy="4619466"/>
          </a:xfrm>
        </p:spPr>
        <p:txBody>
          <a:bodyPr/>
          <a:lstStyle/>
          <a:p>
            <a:r>
              <a:rPr lang="en-US" dirty="0"/>
              <a:t>Keys to Oversight per NACOLE</a:t>
            </a:r>
          </a:p>
        </p:txBody>
      </p:sp>
      <p:sp>
        <p:nvSpPr>
          <p:cNvPr id="13" name="Content Placeholder 12">
            <a:extLst>
              <a:ext uri="{FF2B5EF4-FFF2-40B4-BE49-F238E27FC236}">
                <a16:creationId xmlns:a16="http://schemas.microsoft.com/office/drawing/2014/main" id="{556610ED-3E2D-4E6A-ABD0-150F203E6B46}"/>
              </a:ext>
            </a:extLst>
          </p:cNvPr>
          <p:cNvSpPr>
            <a:spLocks noGrp="1"/>
          </p:cNvSpPr>
          <p:nvPr>
            <p:ph sz="quarter" idx="19"/>
          </p:nvPr>
        </p:nvSpPr>
        <p:spPr>
          <a:xfrm>
            <a:off x="7318845" y="3035152"/>
            <a:ext cx="4324211" cy="3962400"/>
          </a:xfrm>
        </p:spPr>
        <p:txBody>
          <a:bodyPr>
            <a:noAutofit/>
          </a:bodyPr>
          <a:lstStyle/>
          <a:p>
            <a:pPr marL="742950" indent="-742950">
              <a:lnSpc>
                <a:spcPct val="120000"/>
              </a:lnSpc>
              <a:buAutoNum type="arabicPeriod"/>
            </a:pPr>
            <a:r>
              <a:rPr lang="en-US" sz="2000" dirty="0"/>
              <a:t>Independence</a:t>
            </a:r>
          </a:p>
          <a:p>
            <a:pPr marL="742950" indent="-742950">
              <a:lnSpc>
                <a:spcPct val="120000"/>
              </a:lnSpc>
              <a:buAutoNum type="arabicPeriod"/>
            </a:pPr>
            <a:r>
              <a:rPr lang="en-US" sz="2000" dirty="0"/>
              <a:t>Adequate Funding</a:t>
            </a:r>
          </a:p>
          <a:p>
            <a:pPr marL="742950" indent="-742950">
              <a:lnSpc>
                <a:spcPct val="120000"/>
              </a:lnSpc>
              <a:buAutoNum type="arabicPeriod"/>
            </a:pPr>
            <a:r>
              <a:rPr lang="en-US" sz="2000" dirty="0"/>
              <a:t>Access to information</a:t>
            </a:r>
          </a:p>
          <a:p>
            <a:pPr marL="742950" indent="-742950">
              <a:lnSpc>
                <a:spcPct val="120000"/>
              </a:lnSpc>
              <a:buAutoNum type="arabicPeriod"/>
            </a:pPr>
            <a:r>
              <a:rPr lang="en-US" sz="2000" dirty="0"/>
              <a:t>Rapport</a:t>
            </a:r>
          </a:p>
          <a:p>
            <a:pPr marL="742950" indent="-742950">
              <a:lnSpc>
                <a:spcPct val="120000"/>
              </a:lnSpc>
              <a:buAutoNum type="arabicPeriod"/>
            </a:pPr>
            <a:r>
              <a:rPr lang="en-US" sz="2000" dirty="0"/>
              <a:t>Ample Authority</a:t>
            </a:r>
          </a:p>
          <a:p>
            <a:pPr marL="742950" indent="-742950">
              <a:lnSpc>
                <a:spcPct val="120000"/>
              </a:lnSpc>
              <a:buAutoNum type="arabicPeriod"/>
            </a:pPr>
            <a:r>
              <a:rPr lang="en-US" sz="2000" dirty="0"/>
              <a:t>Ability to Review</a:t>
            </a:r>
          </a:p>
          <a:p>
            <a:pPr marL="742950" indent="-742950">
              <a:lnSpc>
                <a:spcPct val="120000"/>
              </a:lnSpc>
              <a:buAutoNum type="arabicPeriod"/>
            </a:pPr>
            <a:r>
              <a:rPr lang="en-US" sz="2000" dirty="0"/>
              <a:t>Community Support/Outreach</a:t>
            </a:r>
          </a:p>
          <a:p>
            <a:pPr marL="742950" indent="-742950">
              <a:lnSpc>
                <a:spcPct val="120000"/>
              </a:lnSpc>
              <a:buAutoNum type="arabicPeriod"/>
            </a:pPr>
            <a:r>
              <a:rPr lang="en-US" sz="2000" dirty="0"/>
              <a:t>Transparency</a:t>
            </a:r>
          </a:p>
        </p:txBody>
      </p:sp>
      <p:pic>
        <p:nvPicPr>
          <p:cNvPr id="39" name="Picture Placeholder 38">
            <a:extLst>
              <a:ext uri="{FF2B5EF4-FFF2-40B4-BE49-F238E27FC236}">
                <a16:creationId xmlns:a16="http://schemas.microsoft.com/office/drawing/2014/main" id="{D15B262E-3234-4E0C-A890-B69314333FD8}"/>
              </a:ext>
              <a:ext uri="{C183D7F6-B498-43B3-948B-1728B52AA6E4}">
                <adec:decorative xmlns:adec="http://schemas.microsoft.com/office/drawing/2017/decorative" val="1"/>
              </a:ext>
            </a:extLst>
          </p:cNvPr>
          <p:cNvPicPr>
            <a:picLocks noGrp="1" noChangeAspect="1"/>
          </p:cNvPicPr>
          <p:nvPr>
            <p:ph type="pic" sz="quarter" idx="21"/>
          </p:nvPr>
        </p:nvPicPr>
        <p:blipFill>
          <a:blip r:embed="rId4">
            <a:extLst>
              <a:ext uri="{96DAC541-7B7A-43D3-8B79-37D633B846F1}">
                <asvg:svgBlip xmlns:asvg="http://schemas.microsoft.com/office/drawing/2016/SVG/main" r:embed="rId5"/>
              </a:ext>
            </a:extLst>
          </a:blip>
          <a:srcRect l="853" r="853"/>
          <a:stretch>
            <a:fillRect/>
          </a:stretch>
        </p:blipFill>
        <p:spPr/>
      </p:pic>
      <p:sp>
        <p:nvSpPr>
          <p:cNvPr id="2" name="Slide Number Placeholder 1">
            <a:extLst>
              <a:ext uri="{FF2B5EF4-FFF2-40B4-BE49-F238E27FC236}">
                <a16:creationId xmlns:a16="http://schemas.microsoft.com/office/drawing/2014/main" id="{7A6C6147-EB04-429F-9D41-52F18DE2322C}"/>
              </a:ext>
            </a:extLst>
          </p:cNvPr>
          <p:cNvSpPr>
            <a:spLocks noGrp="1"/>
          </p:cNvSpPr>
          <p:nvPr>
            <p:ph type="sldNum" sz="quarter" idx="4"/>
          </p:nvPr>
        </p:nvSpPr>
        <p:spPr/>
        <p:txBody>
          <a:bodyPr/>
          <a:lstStyle/>
          <a:p>
            <a:fld id="{4FAB73BC-B049-4115-A692-8D63A059BFB8}" type="slidenum">
              <a:rPr lang="en-US" smtClean="0"/>
              <a:pPr/>
              <a:t>4</a:t>
            </a:fld>
            <a:endParaRPr lang="en-US" dirty="0"/>
          </a:p>
        </p:txBody>
      </p:sp>
      <p:sp>
        <p:nvSpPr>
          <p:cNvPr id="32" name="Text Placeholder 119">
            <a:extLst>
              <a:ext uri="{FF2B5EF4-FFF2-40B4-BE49-F238E27FC236}">
                <a16:creationId xmlns:a16="http://schemas.microsoft.com/office/drawing/2014/main" id="{D9043C6D-0761-489D-8401-7F976D80BA59}"/>
              </a:ext>
              <a:ext uri="{C183D7F6-B498-43B3-948B-1728B52AA6E4}">
                <adec:decorative xmlns:adec="http://schemas.microsoft.com/office/drawing/2017/decorative" val="1"/>
              </a:ext>
            </a:extLst>
          </p:cNvPr>
          <p:cNvSpPr txBox="1">
            <a:spLocks/>
          </p:cNvSpPr>
          <p:nvPr/>
        </p:nvSpPr>
        <p:spPr>
          <a:xfrm>
            <a:off x="693060" y="6641305"/>
            <a:ext cx="173736" cy="152400"/>
          </a:xfrm>
          <a:prstGeom prst="rect">
            <a:avLst/>
          </a:prstGeom>
          <a:solidFill>
            <a:schemeClr val="accent2"/>
          </a:solidFill>
          <a:effectLst>
            <a:outerShdw blurRad="50800" dist="38100" dir="2700000" algn="tl" rotWithShape="0">
              <a:prstClr val="black">
                <a:alpha val="40000"/>
              </a:prstClr>
            </a:outerShdw>
          </a:effectLst>
        </p:spPr>
        <p:txBody>
          <a:bodyPr vert="horz" lIns="45720" tIns="45720" rIns="45720" bIns="45720" rtlCol="0">
            <a:normAutofit fontScale="25000" lnSpcReduction="20000"/>
          </a:bodyPr>
          <a:lstStyle>
            <a:lvl1pPr marL="0" indent="0"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None/>
              <a:defRPr sz="2000" kern="1200">
                <a:solidFill>
                  <a:schemeClr val="tx1">
                    <a:alpha val="0"/>
                  </a:schemeClr>
                </a:solidFill>
                <a:latin typeface="+mn-lt"/>
                <a:ea typeface="+mn-ea"/>
                <a:cs typeface="+mn-cs"/>
              </a:defRPr>
            </a:lvl1pPr>
            <a:lvl2pPr marL="4572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endParaRPr lang="en-US" dirty="0"/>
          </a:p>
        </p:txBody>
      </p:sp>
      <p:sp>
        <p:nvSpPr>
          <p:cNvPr id="40" name="Freeform: Shape 39">
            <a:extLst>
              <a:ext uri="{FF2B5EF4-FFF2-40B4-BE49-F238E27FC236}">
                <a16:creationId xmlns:a16="http://schemas.microsoft.com/office/drawing/2014/main" id="{CD5E95B5-674E-4A3A-A7C5-83CFC41142E0}"/>
              </a:ext>
              <a:ext uri="{C183D7F6-B498-43B3-948B-1728B52AA6E4}">
                <adec:decorative xmlns:adec="http://schemas.microsoft.com/office/drawing/2017/decorative" val="1"/>
              </a:ext>
            </a:extLst>
          </p:cNvPr>
          <p:cNvSpPr/>
          <p:nvPr/>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51EF6F20-19DA-733B-0AE2-298B568A8ABD}"/>
              </a:ext>
            </a:extLst>
          </p:cNvPr>
          <p:cNvSpPr txBox="1"/>
          <p:nvPr/>
        </p:nvSpPr>
        <p:spPr>
          <a:xfrm>
            <a:off x="7318845" y="2037079"/>
            <a:ext cx="3830207" cy="830997"/>
          </a:xfrm>
          <a:prstGeom prst="rect">
            <a:avLst/>
          </a:prstGeom>
          <a:noFill/>
        </p:spPr>
        <p:txBody>
          <a:bodyPr wrap="square" rtlCol="0">
            <a:spAutoFit/>
          </a:bodyPr>
          <a:lstStyle/>
          <a:p>
            <a:r>
              <a:rPr lang="en-US" sz="2400" dirty="0"/>
              <a:t>Keys to effective police oversight per NACOLE:</a:t>
            </a:r>
          </a:p>
        </p:txBody>
      </p:sp>
    </p:spTree>
    <p:extLst>
      <p:ext uri="{BB962C8B-B14F-4D97-AF65-F5344CB8AC3E}">
        <p14:creationId xmlns:p14="http://schemas.microsoft.com/office/powerpoint/2010/main" val="29562049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 Placeholder 13">
            <a:extLst>
              <a:ext uri="{FF2B5EF4-FFF2-40B4-BE49-F238E27FC236}">
                <a16:creationId xmlns:a16="http://schemas.microsoft.com/office/drawing/2014/main" id="{E02B9606-F9BC-40CD-9467-6348ACE4102C}"/>
              </a:ext>
              <a:ext uri="{C183D7F6-B498-43B3-948B-1728B52AA6E4}">
                <adec:decorative xmlns:adec="http://schemas.microsoft.com/office/drawing/2017/decorative" val="1"/>
              </a:ext>
            </a:extLst>
          </p:cNvPr>
          <p:cNvSpPr>
            <a:spLocks noGrp="1"/>
          </p:cNvSpPr>
          <p:nvPr>
            <p:ph type="body" sz="quarter" idx="13"/>
          </p:nvPr>
        </p:nvSpPr>
        <p:spPr/>
        <p:txBody>
          <a:bodyPr/>
          <a:lstStyle/>
          <a:p>
            <a:endParaRPr lang="en-US" dirty="0"/>
          </a:p>
        </p:txBody>
      </p:sp>
      <p:sp>
        <p:nvSpPr>
          <p:cNvPr id="15" name="Text Placeholder 14">
            <a:extLst>
              <a:ext uri="{FF2B5EF4-FFF2-40B4-BE49-F238E27FC236}">
                <a16:creationId xmlns:a16="http://schemas.microsoft.com/office/drawing/2014/main" id="{A682397A-D234-4487-8E63-23B79C769633}"/>
              </a:ext>
              <a:ext uri="{C183D7F6-B498-43B3-948B-1728B52AA6E4}">
                <adec:decorative xmlns:adec="http://schemas.microsoft.com/office/drawing/2017/decorative" val="1"/>
              </a:ext>
            </a:extLst>
          </p:cNvPr>
          <p:cNvSpPr>
            <a:spLocks noGrp="1"/>
          </p:cNvSpPr>
          <p:nvPr>
            <p:ph type="body" sz="quarter" idx="22"/>
          </p:nvPr>
        </p:nvSpPr>
        <p:spPr/>
        <p:txBody>
          <a:bodyPr/>
          <a:lstStyle/>
          <a:p>
            <a:endParaRPr lang="en-US" dirty="0"/>
          </a:p>
        </p:txBody>
      </p:sp>
      <p:sp>
        <p:nvSpPr>
          <p:cNvPr id="13" name="Title 12">
            <a:extLst>
              <a:ext uri="{FF2B5EF4-FFF2-40B4-BE49-F238E27FC236}">
                <a16:creationId xmlns:a16="http://schemas.microsoft.com/office/drawing/2014/main" id="{D7199992-58FE-4335-A811-6AFA96B5595D}"/>
              </a:ext>
            </a:extLst>
          </p:cNvPr>
          <p:cNvSpPr>
            <a:spLocks noGrp="1"/>
          </p:cNvSpPr>
          <p:nvPr>
            <p:ph type="title"/>
          </p:nvPr>
        </p:nvSpPr>
        <p:spPr/>
        <p:txBody>
          <a:bodyPr>
            <a:normAutofit/>
          </a:bodyPr>
          <a:lstStyle/>
          <a:p>
            <a:r>
              <a:rPr lang="en-US" dirty="0"/>
              <a:t>Plus/delta analysis</a:t>
            </a:r>
          </a:p>
        </p:txBody>
      </p:sp>
      <p:sp>
        <p:nvSpPr>
          <p:cNvPr id="16" name="Text Placeholder 15">
            <a:extLst>
              <a:ext uri="{FF2B5EF4-FFF2-40B4-BE49-F238E27FC236}">
                <a16:creationId xmlns:a16="http://schemas.microsoft.com/office/drawing/2014/main" id="{CF8FCB52-DD55-48F6-9F4A-D2A0F6586E95}"/>
              </a:ext>
              <a:ext uri="{C183D7F6-B498-43B3-948B-1728B52AA6E4}">
                <adec:decorative xmlns:adec="http://schemas.microsoft.com/office/drawing/2017/decorative" val="1"/>
              </a:ext>
            </a:extLst>
          </p:cNvPr>
          <p:cNvSpPr>
            <a:spLocks noGrp="1"/>
          </p:cNvSpPr>
          <p:nvPr>
            <p:ph type="body" sz="quarter" idx="23"/>
          </p:nvPr>
        </p:nvSpPr>
        <p:spPr/>
        <p:txBody>
          <a:bodyPr/>
          <a:lstStyle/>
          <a:p>
            <a:endParaRPr lang="en-US" dirty="0"/>
          </a:p>
        </p:txBody>
      </p:sp>
    </p:spTree>
    <p:extLst>
      <p:ext uri="{BB962C8B-B14F-4D97-AF65-F5344CB8AC3E}">
        <p14:creationId xmlns:p14="http://schemas.microsoft.com/office/powerpoint/2010/main" val="30690522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F6807D-60A5-728A-45F0-F0C0DC597572}"/>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2976A071-2EF5-63E5-563C-9EF66D42D14B}"/>
              </a:ext>
            </a:extLst>
          </p:cNvPr>
          <p:cNvSpPr>
            <a:spLocks noGrp="1"/>
          </p:cNvSpPr>
          <p:nvPr>
            <p:ph type="title"/>
          </p:nvPr>
        </p:nvSpPr>
        <p:spPr/>
        <p:txBody>
          <a:bodyPr/>
          <a:lstStyle/>
          <a:p>
            <a:r>
              <a:rPr lang="en-US" dirty="0"/>
              <a:t>pluses</a:t>
            </a:r>
          </a:p>
        </p:txBody>
      </p:sp>
      <p:sp>
        <p:nvSpPr>
          <p:cNvPr id="13" name="Content Placeholder 12">
            <a:extLst>
              <a:ext uri="{FF2B5EF4-FFF2-40B4-BE49-F238E27FC236}">
                <a16:creationId xmlns:a16="http://schemas.microsoft.com/office/drawing/2014/main" id="{CDE5947C-4194-FB95-3FAE-009040006FFF}"/>
              </a:ext>
            </a:extLst>
          </p:cNvPr>
          <p:cNvSpPr>
            <a:spLocks noGrp="1"/>
          </p:cNvSpPr>
          <p:nvPr>
            <p:ph sz="quarter" idx="13"/>
          </p:nvPr>
        </p:nvSpPr>
        <p:spPr>
          <a:xfrm>
            <a:off x="548640" y="2276546"/>
            <a:ext cx="10288693" cy="3660648"/>
          </a:xfrm>
        </p:spPr>
        <p:txBody>
          <a:bodyPr>
            <a:normAutofit/>
          </a:bodyPr>
          <a:lstStyle/>
          <a:p>
            <a:r>
              <a:rPr lang="en-US" sz="2400" dirty="0"/>
              <a:t>Community referral process for Board Members</a:t>
            </a:r>
          </a:p>
          <a:p>
            <a:r>
              <a:rPr lang="en-US" sz="2400" dirty="0"/>
              <a:t>Quarterly public forums</a:t>
            </a:r>
          </a:p>
          <a:p>
            <a:r>
              <a:rPr lang="en-US" sz="2400" dirty="0"/>
              <a:t>Board Committees</a:t>
            </a:r>
          </a:p>
          <a:p>
            <a:r>
              <a:rPr lang="en-US" sz="2400" dirty="0"/>
              <a:t>YouTube Channel</a:t>
            </a:r>
          </a:p>
          <a:p>
            <a:r>
              <a:rPr lang="en-US" sz="2400" dirty="0"/>
              <a:t>National Association for Civilian Oversight of Law Enforcement (NACOLE) Membership</a:t>
            </a:r>
          </a:p>
        </p:txBody>
      </p:sp>
      <p:sp>
        <p:nvSpPr>
          <p:cNvPr id="2" name="Text Placeholder 1">
            <a:extLst>
              <a:ext uri="{FF2B5EF4-FFF2-40B4-BE49-F238E27FC236}">
                <a16:creationId xmlns:a16="http://schemas.microsoft.com/office/drawing/2014/main" id="{86A7A2C2-C811-7B3F-A8C2-6F4D3FF10D08}"/>
              </a:ext>
            </a:extLst>
          </p:cNvPr>
          <p:cNvSpPr>
            <a:spLocks noGrp="1"/>
          </p:cNvSpPr>
          <p:nvPr>
            <p:ph type="body" sz="quarter" idx="16"/>
          </p:nvPr>
        </p:nvSpPr>
        <p:spPr>
          <a:xfrm>
            <a:off x="-1" y="1676400"/>
            <a:ext cx="10837333" cy="424732"/>
          </a:xfrm>
        </p:spPr>
        <p:txBody>
          <a:bodyPr/>
          <a:lstStyle/>
          <a:p>
            <a:r>
              <a:rPr lang="en-US" dirty="0"/>
              <a:t>(what’s working)</a:t>
            </a:r>
          </a:p>
        </p:txBody>
      </p:sp>
      <p:sp>
        <p:nvSpPr>
          <p:cNvPr id="3" name="Slide Number Placeholder 2">
            <a:extLst>
              <a:ext uri="{FF2B5EF4-FFF2-40B4-BE49-F238E27FC236}">
                <a16:creationId xmlns:a16="http://schemas.microsoft.com/office/drawing/2014/main" id="{A108F1C3-80B4-1E8F-47DB-FB6557C30FF7}"/>
              </a:ext>
            </a:extLst>
          </p:cNvPr>
          <p:cNvSpPr>
            <a:spLocks noGrp="1"/>
          </p:cNvSpPr>
          <p:nvPr>
            <p:ph type="sldNum" sz="quarter" idx="4"/>
          </p:nvPr>
        </p:nvSpPr>
        <p:spPr/>
        <p:txBody>
          <a:bodyPr/>
          <a:lstStyle/>
          <a:p>
            <a:fld id="{4FAB73BC-B049-4115-A692-8D63A059BFB8}" type="slidenum">
              <a:rPr lang="en-US" smtClean="0"/>
              <a:pPr/>
              <a:t>6</a:t>
            </a:fld>
            <a:endParaRPr lang="en-US" dirty="0"/>
          </a:p>
        </p:txBody>
      </p:sp>
      <p:sp>
        <p:nvSpPr>
          <p:cNvPr id="18" name="Text Placeholder 119">
            <a:extLst>
              <a:ext uri="{FF2B5EF4-FFF2-40B4-BE49-F238E27FC236}">
                <a16:creationId xmlns:a16="http://schemas.microsoft.com/office/drawing/2014/main" id="{7F093520-2D22-A77D-F26F-4E1C06A91C75}"/>
              </a:ext>
              <a:ext uri="{C183D7F6-B498-43B3-948B-1728B52AA6E4}">
                <adec:decorative xmlns:adec="http://schemas.microsoft.com/office/drawing/2017/decorative" val="1"/>
              </a:ext>
            </a:extLst>
          </p:cNvPr>
          <p:cNvSpPr txBox="1">
            <a:spLocks/>
          </p:cNvSpPr>
          <p:nvPr/>
        </p:nvSpPr>
        <p:spPr>
          <a:xfrm>
            <a:off x="693060" y="6641305"/>
            <a:ext cx="173736" cy="152400"/>
          </a:xfrm>
          <a:prstGeom prst="rect">
            <a:avLst/>
          </a:prstGeom>
          <a:solidFill>
            <a:schemeClr val="accent2"/>
          </a:solidFill>
          <a:effectLst>
            <a:outerShdw blurRad="50800" dist="38100" dir="2700000" algn="tl" rotWithShape="0">
              <a:prstClr val="black">
                <a:alpha val="40000"/>
              </a:prstClr>
            </a:outerShdw>
          </a:effectLst>
        </p:spPr>
        <p:txBody>
          <a:bodyPr vert="horz" lIns="45720" tIns="45720" rIns="45720" bIns="45720" rtlCol="0">
            <a:normAutofit fontScale="25000" lnSpcReduction="20000"/>
          </a:bodyPr>
          <a:lstStyle>
            <a:lvl1pPr marL="0" indent="0"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None/>
              <a:defRPr sz="2000" kern="1200">
                <a:solidFill>
                  <a:schemeClr val="tx1">
                    <a:alpha val="0"/>
                  </a:schemeClr>
                </a:solidFill>
                <a:latin typeface="+mn-lt"/>
                <a:ea typeface="+mn-ea"/>
                <a:cs typeface="+mn-cs"/>
              </a:defRPr>
            </a:lvl1pPr>
            <a:lvl2pPr marL="4572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endParaRPr lang="en-US" dirty="0"/>
          </a:p>
        </p:txBody>
      </p:sp>
      <p:pic>
        <p:nvPicPr>
          <p:cNvPr id="10" name="Picture Placeholder 5">
            <a:extLst>
              <a:ext uri="{FF2B5EF4-FFF2-40B4-BE49-F238E27FC236}">
                <a16:creationId xmlns:a16="http://schemas.microsoft.com/office/drawing/2014/main" id="{1DD1B381-45ED-B34A-E72D-488D5E56BE90}"/>
              </a:ext>
              <a:ext uri="{C183D7F6-B498-43B3-948B-1728B52AA6E4}">
                <adec:decorative xmlns:adec="http://schemas.microsoft.com/office/drawing/2017/decorative" val="1"/>
              </a:ext>
            </a:extLst>
          </p:cNvPr>
          <p:cNvPicPr>
            <a:picLocks noGrp="1" noChangeAspect="1"/>
          </p:cNvPicPr>
          <p:nvPr>
            <p:ph type="pic" sz="quarter" idx="15"/>
          </p:nvPr>
        </p:nvPicPr>
        <p:blipFill rotWithShape="1">
          <a:blip r:embed="rId3" cstate="screen">
            <a:extLst>
              <a:ext uri="{28A0092B-C50C-407E-A947-70E740481C1C}">
                <a14:useLocalDpi xmlns:a14="http://schemas.microsoft.com/office/drawing/2010/main"/>
              </a:ext>
            </a:extLst>
          </a:blip>
          <a:srcRect t="88" b="88"/>
          <a:stretch/>
        </p:blipFill>
        <p:spPr>
          <a:xfrm>
            <a:off x="0" y="0"/>
            <a:ext cx="8329613" cy="457200"/>
          </a:xfrm>
        </p:spPr>
      </p:pic>
    </p:spTree>
    <p:extLst>
      <p:ext uri="{BB962C8B-B14F-4D97-AF65-F5344CB8AC3E}">
        <p14:creationId xmlns:p14="http://schemas.microsoft.com/office/powerpoint/2010/main" val="26756331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7BB73C-886D-3A83-C59F-709049AA75C0}"/>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690FD1D1-9308-7306-C473-09EBC10C6567}"/>
              </a:ext>
            </a:extLst>
          </p:cNvPr>
          <p:cNvSpPr>
            <a:spLocks noGrp="1"/>
          </p:cNvSpPr>
          <p:nvPr>
            <p:ph type="title"/>
          </p:nvPr>
        </p:nvSpPr>
        <p:spPr/>
        <p:txBody>
          <a:bodyPr/>
          <a:lstStyle/>
          <a:p>
            <a:r>
              <a:rPr lang="en-US" dirty="0"/>
              <a:t>deltas</a:t>
            </a:r>
          </a:p>
        </p:txBody>
      </p:sp>
      <p:sp>
        <p:nvSpPr>
          <p:cNvPr id="13" name="Content Placeholder 12">
            <a:extLst>
              <a:ext uri="{FF2B5EF4-FFF2-40B4-BE49-F238E27FC236}">
                <a16:creationId xmlns:a16="http://schemas.microsoft.com/office/drawing/2014/main" id="{8F99BA1F-D6B5-BB6D-49E8-67D849830930}"/>
              </a:ext>
            </a:extLst>
          </p:cNvPr>
          <p:cNvSpPr>
            <a:spLocks noGrp="1"/>
          </p:cNvSpPr>
          <p:nvPr>
            <p:ph sz="quarter" idx="13"/>
          </p:nvPr>
        </p:nvSpPr>
        <p:spPr>
          <a:xfrm>
            <a:off x="548640" y="2402597"/>
            <a:ext cx="10288693" cy="3660648"/>
          </a:xfrm>
        </p:spPr>
        <p:txBody>
          <a:bodyPr>
            <a:normAutofit/>
          </a:bodyPr>
          <a:lstStyle/>
          <a:p>
            <a:r>
              <a:rPr lang="en-US" sz="2800" dirty="0"/>
              <a:t>Lack of transparency due to State law</a:t>
            </a:r>
          </a:p>
          <a:p>
            <a:r>
              <a:rPr lang="en-US" sz="2800" dirty="0"/>
              <a:t>Processing civilian feedback</a:t>
            </a:r>
          </a:p>
          <a:p>
            <a:r>
              <a:rPr lang="en-US" sz="2800" dirty="0"/>
              <a:t>Time constraints </a:t>
            </a:r>
          </a:p>
          <a:p>
            <a:r>
              <a:rPr lang="en-US" sz="2800" dirty="0"/>
              <a:t>Budget</a:t>
            </a:r>
          </a:p>
        </p:txBody>
      </p:sp>
      <p:sp>
        <p:nvSpPr>
          <p:cNvPr id="2" name="Text Placeholder 1">
            <a:extLst>
              <a:ext uri="{FF2B5EF4-FFF2-40B4-BE49-F238E27FC236}">
                <a16:creationId xmlns:a16="http://schemas.microsoft.com/office/drawing/2014/main" id="{AE3A6CBE-A310-C335-DBA5-005D2A22161E}"/>
              </a:ext>
            </a:extLst>
          </p:cNvPr>
          <p:cNvSpPr>
            <a:spLocks noGrp="1"/>
          </p:cNvSpPr>
          <p:nvPr>
            <p:ph type="body" sz="quarter" idx="16"/>
          </p:nvPr>
        </p:nvSpPr>
        <p:spPr>
          <a:xfrm>
            <a:off x="-1" y="1676400"/>
            <a:ext cx="10837333" cy="424732"/>
          </a:xfrm>
        </p:spPr>
        <p:txBody>
          <a:bodyPr/>
          <a:lstStyle/>
          <a:p>
            <a:r>
              <a:rPr lang="en-US" dirty="0"/>
              <a:t>(challenges)</a:t>
            </a:r>
          </a:p>
        </p:txBody>
      </p:sp>
      <p:sp>
        <p:nvSpPr>
          <p:cNvPr id="3" name="Slide Number Placeholder 2">
            <a:extLst>
              <a:ext uri="{FF2B5EF4-FFF2-40B4-BE49-F238E27FC236}">
                <a16:creationId xmlns:a16="http://schemas.microsoft.com/office/drawing/2014/main" id="{7FE997F9-9F19-D4B7-5E34-2399566A5E21}"/>
              </a:ext>
            </a:extLst>
          </p:cNvPr>
          <p:cNvSpPr>
            <a:spLocks noGrp="1"/>
          </p:cNvSpPr>
          <p:nvPr>
            <p:ph type="sldNum" sz="quarter" idx="4"/>
          </p:nvPr>
        </p:nvSpPr>
        <p:spPr/>
        <p:txBody>
          <a:bodyPr/>
          <a:lstStyle/>
          <a:p>
            <a:fld id="{4FAB73BC-B049-4115-A692-8D63A059BFB8}" type="slidenum">
              <a:rPr lang="en-US" smtClean="0"/>
              <a:pPr/>
              <a:t>7</a:t>
            </a:fld>
            <a:endParaRPr lang="en-US" dirty="0"/>
          </a:p>
        </p:txBody>
      </p:sp>
      <p:sp>
        <p:nvSpPr>
          <p:cNvPr id="18" name="Text Placeholder 119">
            <a:extLst>
              <a:ext uri="{FF2B5EF4-FFF2-40B4-BE49-F238E27FC236}">
                <a16:creationId xmlns:a16="http://schemas.microsoft.com/office/drawing/2014/main" id="{062A4927-E36A-AE3C-1EC8-9D0B7C05C4A2}"/>
              </a:ext>
              <a:ext uri="{C183D7F6-B498-43B3-948B-1728B52AA6E4}">
                <adec:decorative xmlns:adec="http://schemas.microsoft.com/office/drawing/2017/decorative" val="1"/>
              </a:ext>
            </a:extLst>
          </p:cNvPr>
          <p:cNvSpPr txBox="1">
            <a:spLocks/>
          </p:cNvSpPr>
          <p:nvPr/>
        </p:nvSpPr>
        <p:spPr>
          <a:xfrm>
            <a:off x="693060" y="6641305"/>
            <a:ext cx="173736" cy="152400"/>
          </a:xfrm>
          <a:prstGeom prst="rect">
            <a:avLst/>
          </a:prstGeom>
          <a:solidFill>
            <a:schemeClr val="accent2"/>
          </a:solidFill>
          <a:effectLst>
            <a:outerShdw blurRad="50800" dist="38100" dir="2700000" algn="tl" rotWithShape="0">
              <a:prstClr val="black">
                <a:alpha val="40000"/>
              </a:prstClr>
            </a:outerShdw>
          </a:effectLst>
        </p:spPr>
        <p:txBody>
          <a:bodyPr vert="horz" lIns="45720" tIns="45720" rIns="45720" bIns="45720" rtlCol="0">
            <a:normAutofit fontScale="25000" lnSpcReduction="20000"/>
          </a:bodyPr>
          <a:lstStyle>
            <a:lvl1pPr marL="0" indent="0"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None/>
              <a:defRPr sz="2000" kern="1200">
                <a:solidFill>
                  <a:schemeClr val="tx1">
                    <a:alpha val="0"/>
                  </a:schemeClr>
                </a:solidFill>
                <a:latin typeface="+mn-lt"/>
                <a:ea typeface="+mn-ea"/>
                <a:cs typeface="+mn-cs"/>
              </a:defRPr>
            </a:lvl1pPr>
            <a:lvl2pPr marL="4572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endParaRPr lang="en-US" dirty="0"/>
          </a:p>
        </p:txBody>
      </p:sp>
      <p:pic>
        <p:nvPicPr>
          <p:cNvPr id="10" name="Picture Placeholder 5">
            <a:extLst>
              <a:ext uri="{FF2B5EF4-FFF2-40B4-BE49-F238E27FC236}">
                <a16:creationId xmlns:a16="http://schemas.microsoft.com/office/drawing/2014/main" id="{46A3FD76-82F5-7045-D5BE-9F1D7D0BE3A9}"/>
              </a:ext>
              <a:ext uri="{C183D7F6-B498-43B3-948B-1728B52AA6E4}">
                <adec:decorative xmlns:adec="http://schemas.microsoft.com/office/drawing/2017/decorative" val="1"/>
              </a:ext>
            </a:extLst>
          </p:cNvPr>
          <p:cNvPicPr>
            <a:picLocks noGrp="1" noChangeAspect="1"/>
          </p:cNvPicPr>
          <p:nvPr>
            <p:ph type="pic" sz="quarter" idx="15"/>
          </p:nvPr>
        </p:nvPicPr>
        <p:blipFill rotWithShape="1">
          <a:blip r:embed="rId3" cstate="screen">
            <a:extLst>
              <a:ext uri="{28A0092B-C50C-407E-A947-70E740481C1C}">
                <a14:useLocalDpi xmlns:a14="http://schemas.microsoft.com/office/drawing/2010/main"/>
              </a:ext>
            </a:extLst>
          </a:blip>
          <a:srcRect t="88" b="88"/>
          <a:stretch/>
        </p:blipFill>
        <p:spPr>
          <a:xfrm>
            <a:off x="0" y="0"/>
            <a:ext cx="8329613" cy="457200"/>
          </a:xfrm>
        </p:spPr>
      </p:pic>
    </p:spTree>
    <p:extLst>
      <p:ext uri="{BB962C8B-B14F-4D97-AF65-F5344CB8AC3E}">
        <p14:creationId xmlns:p14="http://schemas.microsoft.com/office/powerpoint/2010/main" val="6891770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6E7711-B9E1-2804-30B6-2FC1CD808274}"/>
            </a:ext>
          </a:extLst>
        </p:cNvPr>
        <p:cNvGrpSpPr/>
        <p:nvPr/>
      </p:nvGrpSpPr>
      <p:grpSpPr>
        <a:xfrm>
          <a:off x="0" y="0"/>
          <a:ext cx="0" cy="0"/>
          <a:chOff x="0" y="0"/>
          <a:chExt cx="0" cy="0"/>
        </a:xfrm>
      </p:grpSpPr>
      <p:sp>
        <p:nvSpPr>
          <p:cNvPr id="12" name="Title 11">
            <a:extLst>
              <a:ext uri="{FF2B5EF4-FFF2-40B4-BE49-F238E27FC236}">
                <a16:creationId xmlns:a16="http://schemas.microsoft.com/office/drawing/2014/main" id="{A5BF42F4-CFE0-0CA8-1662-528158DFAF9C}"/>
              </a:ext>
            </a:extLst>
          </p:cNvPr>
          <p:cNvSpPr>
            <a:spLocks noGrp="1"/>
          </p:cNvSpPr>
          <p:nvPr>
            <p:ph type="title"/>
          </p:nvPr>
        </p:nvSpPr>
        <p:spPr/>
        <p:txBody>
          <a:bodyPr/>
          <a:lstStyle/>
          <a:p>
            <a:r>
              <a:rPr lang="en-US" dirty="0"/>
              <a:t>Community events</a:t>
            </a:r>
          </a:p>
        </p:txBody>
      </p:sp>
      <p:sp>
        <p:nvSpPr>
          <p:cNvPr id="13" name="Content Placeholder 12">
            <a:extLst>
              <a:ext uri="{FF2B5EF4-FFF2-40B4-BE49-F238E27FC236}">
                <a16:creationId xmlns:a16="http://schemas.microsoft.com/office/drawing/2014/main" id="{22F5A72F-7E96-C26A-1EE7-F25D02CE3890}"/>
              </a:ext>
            </a:extLst>
          </p:cNvPr>
          <p:cNvSpPr>
            <a:spLocks noGrp="1"/>
          </p:cNvSpPr>
          <p:nvPr>
            <p:ph sz="quarter" idx="13"/>
          </p:nvPr>
        </p:nvSpPr>
        <p:spPr>
          <a:xfrm>
            <a:off x="7151214" y="2035302"/>
            <a:ext cx="4583586" cy="914490"/>
          </a:xfrm>
        </p:spPr>
        <p:txBody>
          <a:bodyPr/>
          <a:lstStyle/>
          <a:p>
            <a:r>
              <a:rPr lang="en-US" sz="2400" dirty="0"/>
              <a:t>When: June 2024</a:t>
            </a:r>
          </a:p>
          <a:p>
            <a:r>
              <a:rPr lang="en-US" sz="2400" dirty="0"/>
              <a:t>Where: Rosehill Community Center (New Castle)</a:t>
            </a:r>
          </a:p>
        </p:txBody>
      </p:sp>
      <p:sp>
        <p:nvSpPr>
          <p:cNvPr id="24" name="Text Placeholder 23">
            <a:extLst>
              <a:ext uri="{FF2B5EF4-FFF2-40B4-BE49-F238E27FC236}">
                <a16:creationId xmlns:a16="http://schemas.microsoft.com/office/drawing/2014/main" id="{C07730A8-C24C-CB30-6FA5-B10079F47835}"/>
              </a:ext>
            </a:extLst>
          </p:cNvPr>
          <p:cNvSpPr>
            <a:spLocks noGrp="1"/>
          </p:cNvSpPr>
          <p:nvPr>
            <p:ph type="body" sz="quarter" idx="16"/>
          </p:nvPr>
        </p:nvSpPr>
        <p:spPr/>
        <p:txBody>
          <a:bodyPr/>
          <a:lstStyle/>
          <a:p>
            <a:r>
              <a:rPr lang="en-US" dirty="0"/>
              <a:t>Roundtable Discussion </a:t>
            </a:r>
          </a:p>
        </p:txBody>
      </p:sp>
      <p:pic>
        <p:nvPicPr>
          <p:cNvPr id="85" name="Picture Placeholder 84" descr="Boardroom with solid fill">
            <a:extLst>
              <a:ext uri="{FF2B5EF4-FFF2-40B4-BE49-F238E27FC236}">
                <a16:creationId xmlns:a16="http://schemas.microsoft.com/office/drawing/2014/main" id="{82F6AE39-8870-F92E-6310-FCC4F2C2E248}"/>
              </a:ext>
              <a:ext uri="{C183D7F6-B498-43B3-948B-1728B52AA6E4}">
                <adec:decorative xmlns:adec="http://schemas.microsoft.com/office/drawing/2017/decorative" val="1"/>
              </a:ext>
            </a:extLst>
          </p:cNvPr>
          <p:cNvPicPr>
            <a:picLocks noGrp="1" noChangeAspect="1"/>
          </p:cNvPicPr>
          <p:nvPr>
            <p:ph type="pic" sz="quarter" idx="21"/>
          </p:nvPr>
        </p:nvPicPr>
        <p:blipFill>
          <a:blip r:embed="rId3">
            <a:extLst>
              <a:ext uri="{96DAC541-7B7A-43D3-8B79-37D633B846F1}">
                <asvg:svgBlip xmlns:asvg="http://schemas.microsoft.com/office/drawing/2016/SVG/main" r:embed="rId4"/>
              </a:ext>
            </a:extLst>
          </a:blip>
          <a:srcRect l="853" r="853"/>
          <a:stretch/>
        </p:blipFill>
        <p:spPr>
          <a:xfrm>
            <a:off x="5716582" y="1924201"/>
            <a:ext cx="1094116" cy="1113108"/>
          </a:xfrm>
        </p:spPr>
      </p:pic>
      <p:sp>
        <p:nvSpPr>
          <p:cNvPr id="23" name="Content Placeholder 22">
            <a:extLst>
              <a:ext uri="{FF2B5EF4-FFF2-40B4-BE49-F238E27FC236}">
                <a16:creationId xmlns:a16="http://schemas.microsoft.com/office/drawing/2014/main" id="{6CE2769C-F5E0-D5C8-5258-468988310276}"/>
              </a:ext>
            </a:extLst>
          </p:cNvPr>
          <p:cNvSpPr>
            <a:spLocks noGrp="1"/>
          </p:cNvSpPr>
          <p:nvPr>
            <p:ph sz="quarter" idx="22"/>
          </p:nvPr>
        </p:nvSpPr>
        <p:spPr/>
        <p:txBody>
          <a:bodyPr/>
          <a:lstStyle/>
          <a:p>
            <a:r>
              <a:rPr lang="en-US" sz="2400" dirty="0"/>
              <a:t>When: August 2024 </a:t>
            </a:r>
          </a:p>
          <a:p>
            <a:r>
              <a:rPr lang="en-US" sz="2400" dirty="0"/>
              <a:t>Where: Leasure Elementary School (Bear)</a:t>
            </a:r>
          </a:p>
        </p:txBody>
      </p:sp>
      <p:sp>
        <p:nvSpPr>
          <p:cNvPr id="25" name="Text Placeholder 24">
            <a:extLst>
              <a:ext uri="{FF2B5EF4-FFF2-40B4-BE49-F238E27FC236}">
                <a16:creationId xmlns:a16="http://schemas.microsoft.com/office/drawing/2014/main" id="{49B12FF4-15F9-555A-BEAD-53B658709241}"/>
              </a:ext>
            </a:extLst>
          </p:cNvPr>
          <p:cNvSpPr>
            <a:spLocks noGrp="1"/>
          </p:cNvSpPr>
          <p:nvPr>
            <p:ph type="body" sz="quarter" idx="23"/>
          </p:nvPr>
        </p:nvSpPr>
        <p:spPr/>
        <p:txBody>
          <a:bodyPr/>
          <a:lstStyle/>
          <a:p>
            <a:r>
              <a:rPr lang="en-US" dirty="0"/>
              <a:t>Know Your Rights Training </a:t>
            </a:r>
          </a:p>
        </p:txBody>
      </p:sp>
      <p:pic>
        <p:nvPicPr>
          <p:cNvPr id="87" name="Picture Placeholder 86" descr="Teacher with solid fill">
            <a:extLst>
              <a:ext uri="{FF2B5EF4-FFF2-40B4-BE49-F238E27FC236}">
                <a16:creationId xmlns:a16="http://schemas.microsoft.com/office/drawing/2014/main" id="{FDAED432-692E-D85F-0727-87D1D30C99EB}"/>
              </a:ext>
              <a:ext uri="{C183D7F6-B498-43B3-948B-1728B52AA6E4}">
                <adec:decorative xmlns:adec="http://schemas.microsoft.com/office/drawing/2017/decorative" val="1"/>
              </a:ext>
            </a:extLst>
          </p:cNvPr>
          <p:cNvPicPr>
            <a:picLocks noGrp="1" noChangeAspect="1"/>
          </p:cNvPicPr>
          <p:nvPr>
            <p:ph type="pic" sz="quarter" idx="24"/>
          </p:nvPr>
        </p:nvPicPr>
        <p:blipFill>
          <a:blip r:embed="rId5">
            <a:extLst>
              <a:ext uri="{96DAC541-7B7A-43D3-8B79-37D633B846F1}">
                <asvg:svgBlip xmlns:asvg="http://schemas.microsoft.com/office/drawing/2016/SVG/main" r:embed="rId6"/>
              </a:ext>
            </a:extLst>
          </a:blip>
          <a:srcRect l="853" r="853"/>
          <a:stretch/>
        </p:blipFill>
        <p:spPr>
          <a:xfrm>
            <a:off x="4774508" y="3502811"/>
            <a:ext cx="1094116" cy="1113108"/>
          </a:xfrm>
        </p:spPr>
      </p:pic>
      <p:sp>
        <p:nvSpPr>
          <p:cNvPr id="3" name="Slide Number Placeholder 2">
            <a:extLst>
              <a:ext uri="{FF2B5EF4-FFF2-40B4-BE49-F238E27FC236}">
                <a16:creationId xmlns:a16="http://schemas.microsoft.com/office/drawing/2014/main" id="{CB2FC876-FD02-93C2-2B6C-983B954ACFA2}"/>
              </a:ext>
            </a:extLst>
          </p:cNvPr>
          <p:cNvSpPr>
            <a:spLocks noGrp="1"/>
          </p:cNvSpPr>
          <p:nvPr>
            <p:ph type="sldNum" sz="quarter" idx="4"/>
          </p:nvPr>
        </p:nvSpPr>
        <p:spPr/>
        <p:txBody>
          <a:bodyPr/>
          <a:lstStyle/>
          <a:p>
            <a:fld id="{4FAB73BC-B049-4115-A692-8D63A059BFB8}" type="slidenum">
              <a:rPr lang="en-US" smtClean="0"/>
              <a:pPr/>
              <a:t>8</a:t>
            </a:fld>
            <a:endParaRPr lang="en-US" dirty="0"/>
          </a:p>
        </p:txBody>
      </p:sp>
      <p:sp>
        <p:nvSpPr>
          <p:cNvPr id="34" name="Content Placeholder 33">
            <a:extLst>
              <a:ext uri="{FF2B5EF4-FFF2-40B4-BE49-F238E27FC236}">
                <a16:creationId xmlns:a16="http://schemas.microsoft.com/office/drawing/2014/main" id="{8D08491A-7928-E808-F126-6EADC07C1AF1}"/>
              </a:ext>
            </a:extLst>
          </p:cNvPr>
          <p:cNvSpPr>
            <a:spLocks noGrp="1"/>
          </p:cNvSpPr>
          <p:nvPr>
            <p:ph sz="quarter" idx="25"/>
          </p:nvPr>
        </p:nvSpPr>
        <p:spPr/>
        <p:txBody>
          <a:bodyPr/>
          <a:lstStyle/>
          <a:p>
            <a:r>
              <a:rPr lang="en-US" sz="2400" dirty="0"/>
              <a:t>When: December 8, 2024</a:t>
            </a:r>
          </a:p>
          <a:p>
            <a:r>
              <a:rPr lang="en-US" sz="2400" dirty="0"/>
              <a:t>Where: Chase Fieldhouse (Wilmington)</a:t>
            </a:r>
          </a:p>
        </p:txBody>
      </p:sp>
      <p:sp>
        <p:nvSpPr>
          <p:cNvPr id="4" name="Text Placeholder 3">
            <a:extLst>
              <a:ext uri="{FF2B5EF4-FFF2-40B4-BE49-F238E27FC236}">
                <a16:creationId xmlns:a16="http://schemas.microsoft.com/office/drawing/2014/main" id="{51109E84-05E8-5073-5E88-ACA109BB4F35}"/>
              </a:ext>
            </a:extLst>
          </p:cNvPr>
          <p:cNvSpPr>
            <a:spLocks noGrp="1"/>
          </p:cNvSpPr>
          <p:nvPr>
            <p:ph type="body" sz="quarter" idx="26"/>
          </p:nvPr>
        </p:nvSpPr>
        <p:spPr/>
        <p:txBody>
          <a:bodyPr/>
          <a:lstStyle/>
          <a:p>
            <a:r>
              <a:rPr lang="en-US" dirty="0"/>
              <a:t>Community vs. Police Basketball Game </a:t>
            </a:r>
          </a:p>
        </p:txBody>
      </p:sp>
      <p:pic>
        <p:nvPicPr>
          <p:cNvPr id="89" name="Picture Placeholder 88" descr="Cheers with solid fill">
            <a:extLst>
              <a:ext uri="{FF2B5EF4-FFF2-40B4-BE49-F238E27FC236}">
                <a16:creationId xmlns:a16="http://schemas.microsoft.com/office/drawing/2014/main" id="{9DE84F83-D329-FA74-CFA5-82B19CAB0217}"/>
              </a:ext>
              <a:ext uri="{C183D7F6-B498-43B3-948B-1728B52AA6E4}">
                <adec:decorative xmlns:adec="http://schemas.microsoft.com/office/drawing/2017/decorative" val="1"/>
              </a:ext>
            </a:extLst>
          </p:cNvPr>
          <p:cNvPicPr>
            <a:picLocks noGrp="1" noChangeAspect="1"/>
          </p:cNvPicPr>
          <p:nvPr>
            <p:ph type="pic" sz="quarter" idx="27"/>
          </p:nvPr>
        </p:nvPicPr>
        <p:blipFill>
          <a:blip r:embed="rId7">
            <a:extLst>
              <a:ext uri="{96DAC541-7B7A-43D3-8B79-37D633B846F1}">
                <asvg:svgBlip xmlns:asvg="http://schemas.microsoft.com/office/drawing/2016/SVG/main" r:embed="rId8"/>
              </a:ext>
            </a:extLst>
          </a:blip>
          <a:srcRect l="853" r="853"/>
          <a:stretch/>
        </p:blipFill>
        <p:spPr>
          <a:xfrm>
            <a:off x="3680392" y="5017901"/>
            <a:ext cx="1094116" cy="1113108"/>
          </a:xfrm>
        </p:spPr>
      </p:pic>
      <p:sp>
        <p:nvSpPr>
          <p:cNvPr id="29" name="Text Placeholder 119">
            <a:extLst>
              <a:ext uri="{FF2B5EF4-FFF2-40B4-BE49-F238E27FC236}">
                <a16:creationId xmlns:a16="http://schemas.microsoft.com/office/drawing/2014/main" id="{331A9BBC-2C32-33D7-3458-C0DFA4C56130}"/>
              </a:ext>
              <a:ext uri="{C183D7F6-B498-43B3-948B-1728B52AA6E4}">
                <adec:decorative xmlns:adec="http://schemas.microsoft.com/office/drawing/2017/decorative" val="1"/>
              </a:ext>
            </a:extLst>
          </p:cNvPr>
          <p:cNvSpPr txBox="1">
            <a:spLocks/>
          </p:cNvSpPr>
          <p:nvPr/>
        </p:nvSpPr>
        <p:spPr>
          <a:xfrm>
            <a:off x="693060" y="6641305"/>
            <a:ext cx="173736" cy="152400"/>
          </a:xfrm>
          <a:prstGeom prst="rect">
            <a:avLst/>
          </a:prstGeom>
          <a:solidFill>
            <a:schemeClr val="accent2"/>
          </a:solidFill>
          <a:effectLst>
            <a:outerShdw blurRad="50800" dist="38100" dir="2700000" algn="tl" rotWithShape="0">
              <a:prstClr val="black">
                <a:alpha val="40000"/>
              </a:prstClr>
            </a:outerShdw>
          </a:effectLst>
        </p:spPr>
        <p:txBody>
          <a:bodyPr vert="horz" lIns="45720" tIns="45720" rIns="45720" bIns="45720" rtlCol="0">
            <a:normAutofit fontScale="25000" lnSpcReduction="20000"/>
          </a:bodyPr>
          <a:lstStyle>
            <a:lvl1pPr marL="0" indent="0"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None/>
              <a:defRPr sz="2000" kern="1200">
                <a:solidFill>
                  <a:schemeClr val="tx1">
                    <a:alpha val="0"/>
                  </a:schemeClr>
                </a:solidFill>
                <a:latin typeface="+mn-lt"/>
                <a:ea typeface="+mn-ea"/>
                <a:cs typeface="+mn-cs"/>
              </a:defRPr>
            </a:lvl1pPr>
            <a:lvl2pPr marL="4572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a:lstStyle>
          <a:p>
            <a:endParaRPr lang="en-US" dirty="0"/>
          </a:p>
        </p:txBody>
      </p:sp>
      <p:cxnSp>
        <p:nvCxnSpPr>
          <p:cNvPr id="38" name="Straight Connector 37">
            <a:extLst>
              <a:ext uri="{FF2B5EF4-FFF2-40B4-BE49-F238E27FC236}">
                <a16:creationId xmlns:a16="http://schemas.microsoft.com/office/drawing/2014/main" id="{08CB13FF-E095-9ED4-4E9C-D4E9D5E06218}"/>
              </a:ext>
              <a:ext uri="{C183D7F6-B498-43B3-948B-1728B52AA6E4}">
                <adec:decorative xmlns:adec="http://schemas.microsoft.com/office/drawing/2017/decorative" val="1"/>
              </a:ext>
            </a:extLst>
          </p:cNvPr>
          <p:cNvCxnSpPr/>
          <p:nvPr/>
        </p:nvCxnSpPr>
        <p:spPr>
          <a:xfrm>
            <a:off x="548640" y="3263024"/>
            <a:ext cx="4389120" cy="0"/>
          </a:xfrm>
          <a:prstGeom prst="line">
            <a:avLst/>
          </a:prstGeom>
          <a:ln w="19050" cap="rnd">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B3CFFC76-05F3-BB4A-C8E7-8DA796252554}"/>
              </a:ext>
              <a:ext uri="{C183D7F6-B498-43B3-948B-1728B52AA6E4}">
                <adec:decorative xmlns:adec="http://schemas.microsoft.com/office/drawing/2017/decorative" val="1"/>
              </a:ext>
            </a:extLst>
          </p:cNvPr>
          <p:cNvCxnSpPr/>
          <p:nvPr/>
        </p:nvCxnSpPr>
        <p:spPr>
          <a:xfrm>
            <a:off x="548640" y="4803978"/>
            <a:ext cx="3200400" cy="0"/>
          </a:xfrm>
          <a:prstGeom prst="line">
            <a:avLst/>
          </a:prstGeom>
          <a:ln w="19050" cap="rnd">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828869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6C9421-AA4F-CD76-3D33-5EF85F78C184}"/>
            </a:ext>
          </a:extLst>
        </p:cNvPr>
        <p:cNvGrpSpPr/>
        <p:nvPr/>
      </p:nvGrpSpPr>
      <p:grpSpPr>
        <a:xfrm>
          <a:off x="0" y="0"/>
          <a:ext cx="0" cy="0"/>
          <a:chOff x="0" y="0"/>
          <a:chExt cx="0" cy="0"/>
        </a:xfrm>
      </p:grpSpPr>
      <p:sp>
        <p:nvSpPr>
          <p:cNvPr id="32" name="Picture Placeholder 1">
            <a:extLst>
              <a:ext uri="{FF2B5EF4-FFF2-40B4-BE49-F238E27FC236}">
                <a16:creationId xmlns:a16="http://schemas.microsoft.com/office/drawing/2014/main" id="{C4DCDD45-63B0-83AE-BB8C-1B8427883CC5}"/>
              </a:ext>
            </a:extLst>
          </p:cNvPr>
          <p:cNvSpPr>
            <a:spLocks noGrp="1"/>
          </p:cNvSpPr>
          <p:nvPr>
            <p:ph type="pic" sz="quarter" idx="15"/>
          </p:nvPr>
        </p:nvSpPr>
        <p:spPr>
          <a:xfrm>
            <a:off x="0" y="0"/>
            <a:ext cx="8329286" cy="6858000"/>
          </a:xfrm>
        </p:spPr>
        <p:txBody>
          <a:bodyPr/>
          <a:lstStyle/>
          <a:p>
            <a:endParaRPr lang="en-US"/>
          </a:p>
        </p:txBody>
      </p:sp>
      <p:sp>
        <p:nvSpPr>
          <p:cNvPr id="34" name="Text Placeholder 2">
            <a:extLst>
              <a:ext uri="{FF2B5EF4-FFF2-40B4-BE49-F238E27FC236}">
                <a16:creationId xmlns:a16="http://schemas.microsoft.com/office/drawing/2014/main" id="{522CC74A-57B4-ECC5-F3BF-A092F72991B5}"/>
              </a:ext>
            </a:extLst>
          </p:cNvPr>
          <p:cNvSpPr>
            <a:spLocks noGrp="1"/>
          </p:cNvSpPr>
          <p:nvPr>
            <p:ph type="body" sz="quarter" idx="12"/>
          </p:nvPr>
        </p:nvSpPr>
        <p:spPr>
          <a:xfrm>
            <a:off x="990600" y="609600"/>
            <a:ext cx="4648200" cy="5638800"/>
          </a:xfrm>
        </p:spPr>
        <p:txBody>
          <a:bodyPr/>
          <a:lstStyle/>
          <a:p>
            <a:endParaRPr lang="en-US"/>
          </a:p>
        </p:txBody>
      </p:sp>
      <p:sp>
        <p:nvSpPr>
          <p:cNvPr id="13" name="Title 12">
            <a:extLst>
              <a:ext uri="{FF2B5EF4-FFF2-40B4-BE49-F238E27FC236}">
                <a16:creationId xmlns:a16="http://schemas.microsoft.com/office/drawing/2014/main" id="{75D33547-7DEB-033B-C0A1-912A6E5BDBEF}"/>
              </a:ext>
            </a:extLst>
          </p:cNvPr>
          <p:cNvSpPr>
            <a:spLocks noGrp="1"/>
          </p:cNvSpPr>
          <p:nvPr>
            <p:ph type="ctrTitle"/>
          </p:nvPr>
        </p:nvSpPr>
        <p:spPr>
          <a:xfrm>
            <a:off x="1257300" y="1447800"/>
            <a:ext cx="4114800" cy="3962400"/>
          </a:xfrm>
        </p:spPr>
        <p:txBody>
          <a:bodyPr anchor="ctr">
            <a:normAutofit/>
          </a:bodyPr>
          <a:lstStyle/>
          <a:p>
            <a:r>
              <a:rPr lang="en-US" dirty="0"/>
              <a:t>Questions?</a:t>
            </a:r>
          </a:p>
        </p:txBody>
      </p:sp>
      <p:sp>
        <p:nvSpPr>
          <p:cNvPr id="36" name="Subtitle 4">
            <a:extLst>
              <a:ext uri="{FF2B5EF4-FFF2-40B4-BE49-F238E27FC236}">
                <a16:creationId xmlns:a16="http://schemas.microsoft.com/office/drawing/2014/main" id="{D708E540-B6D3-E0EF-B0C1-803C5D8B83A0}"/>
              </a:ext>
            </a:extLst>
          </p:cNvPr>
          <p:cNvSpPr>
            <a:spLocks noGrp="1"/>
          </p:cNvSpPr>
          <p:nvPr>
            <p:ph type="subTitle" idx="1"/>
          </p:nvPr>
        </p:nvSpPr>
        <p:spPr>
          <a:xfrm>
            <a:off x="6057900" y="4495801"/>
            <a:ext cx="5295900" cy="609600"/>
          </a:xfrm>
        </p:spPr>
        <p:txBody>
          <a:bodyPr>
            <a:noAutofit/>
          </a:bodyPr>
          <a:lstStyle/>
          <a:p>
            <a:r>
              <a:rPr lang="en-US" sz="2800" dirty="0"/>
              <a:t>Kailyn Richards, Executive Assistant NCC Police Accountability Board</a:t>
            </a:r>
          </a:p>
          <a:p>
            <a:r>
              <a:rPr lang="en-US" sz="2800" dirty="0">
                <a:hlinkClick r:id="rId3"/>
              </a:rPr>
              <a:t>Kailyn.Richards@newcastlede.gov</a:t>
            </a:r>
            <a:endParaRPr lang="en-US" sz="2800" dirty="0"/>
          </a:p>
          <a:p>
            <a:r>
              <a:rPr lang="en-US" sz="2800" dirty="0"/>
              <a:t>302-395-5053</a:t>
            </a:r>
          </a:p>
        </p:txBody>
      </p:sp>
      <p:sp>
        <p:nvSpPr>
          <p:cNvPr id="38" name="Text Placeholder 5">
            <a:extLst>
              <a:ext uri="{FF2B5EF4-FFF2-40B4-BE49-F238E27FC236}">
                <a16:creationId xmlns:a16="http://schemas.microsoft.com/office/drawing/2014/main" id="{B83C9DBB-E7A7-8234-F680-5360FFDBAFF3}"/>
              </a:ext>
            </a:extLst>
          </p:cNvPr>
          <p:cNvSpPr>
            <a:spLocks noGrp="1"/>
          </p:cNvSpPr>
          <p:nvPr>
            <p:ph type="body" sz="quarter" idx="13"/>
          </p:nvPr>
        </p:nvSpPr>
        <p:spPr>
          <a:xfrm>
            <a:off x="2705100" y="409575"/>
            <a:ext cx="1219200" cy="400050"/>
          </a:xfrm>
        </p:spPr>
        <p:txBody>
          <a:bodyPr/>
          <a:lstStyle/>
          <a:p>
            <a:endParaRPr lang="en-US"/>
          </a:p>
        </p:txBody>
      </p:sp>
      <p:sp>
        <p:nvSpPr>
          <p:cNvPr id="40" name="Text Placeholder 6">
            <a:extLst>
              <a:ext uri="{FF2B5EF4-FFF2-40B4-BE49-F238E27FC236}">
                <a16:creationId xmlns:a16="http://schemas.microsoft.com/office/drawing/2014/main" id="{59D9791F-48EA-1F3F-6F77-6A41B24C68F5}"/>
              </a:ext>
            </a:extLst>
          </p:cNvPr>
          <p:cNvSpPr>
            <a:spLocks noGrp="1"/>
          </p:cNvSpPr>
          <p:nvPr>
            <p:ph type="body" sz="quarter" idx="14"/>
          </p:nvPr>
        </p:nvSpPr>
        <p:spPr>
          <a:xfrm>
            <a:off x="2705100" y="6076950"/>
            <a:ext cx="1219200" cy="400050"/>
          </a:xfrm>
        </p:spPr>
        <p:txBody>
          <a:bodyPr/>
          <a:lstStyle/>
          <a:p>
            <a:endParaRPr lang="en-US"/>
          </a:p>
        </p:txBody>
      </p:sp>
    </p:spTree>
    <p:extLst>
      <p:ext uri="{BB962C8B-B14F-4D97-AF65-F5344CB8AC3E}">
        <p14:creationId xmlns:p14="http://schemas.microsoft.com/office/powerpoint/2010/main" val="3174286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ernClassicBlock-3">
  <a:themeElements>
    <a:clrScheme name="MSFT_ELT_ModernClassicBlock_03">
      <a:dk1>
        <a:sysClr val="windowText" lastClr="000000"/>
      </a:dk1>
      <a:lt1>
        <a:sysClr val="window" lastClr="FFFFFF"/>
      </a:lt1>
      <a:dk2>
        <a:srgbClr val="43467B"/>
      </a:dk2>
      <a:lt2>
        <a:srgbClr val="DFE3E5"/>
      </a:lt2>
      <a:accent1>
        <a:srgbClr val="43467B"/>
      </a:accent1>
      <a:accent2>
        <a:srgbClr val="E58C09"/>
      </a:accent2>
      <a:accent3>
        <a:srgbClr val="2683C6"/>
      </a:accent3>
      <a:accent4>
        <a:srgbClr val="EEC621"/>
      </a:accent4>
      <a:accent5>
        <a:srgbClr val="1D9BA1"/>
      </a:accent5>
      <a:accent6>
        <a:srgbClr val="87175F"/>
      </a:accent6>
      <a:hlink>
        <a:srgbClr val="0070C0"/>
      </a:hlink>
      <a:folHlink>
        <a:srgbClr val="C00000"/>
      </a:folHlink>
    </a:clrScheme>
    <a:fontScheme name="MSFT_ELT_ModernClassicBlock_03">
      <a:majorFont>
        <a:latin typeface="Tw Cen MT Condensed"/>
        <a:ea typeface=""/>
        <a:cs typeface=""/>
      </a:majorFont>
      <a:minorFont>
        <a:latin typeface="Tw Cen MT"/>
        <a:ea typeface=""/>
        <a:cs typeface=""/>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ELT_Template_ModernClassicBlockLT_v4" id="{30DDF308-B484-4DB0-8959-4BA762476498}" vid="{49FD44A8-5F40-4E6E-BC83-04BD3C4DB24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f9fc9171bb41dc08635275f351de8590">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29387215989a890c06011de04edfe97d"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A86D9CC-0D9D-4BFE-B3F3-26F480BF8C8A}">
  <ds:schemaRefs>
    <ds:schemaRef ds:uri="http://schemas.microsoft.com/office/2006/metadata/properties"/>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9BFCA5F6-1A5A-4D78-BDE2-C793B61E0E1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106BD98-E608-40A1-98A8-93D5976215C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Modern classic block presentation</Template>
  <TotalTime>362</TotalTime>
  <Words>538</Words>
  <Application>Microsoft Office PowerPoint</Application>
  <PresentationFormat>Widescreen</PresentationFormat>
  <Paragraphs>76</Paragraphs>
  <Slides>9</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Tw Cen MT</vt:lpstr>
      <vt:lpstr>Tw Cen MT Condensed</vt:lpstr>
      <vt:lpstr>Wingdings 3</vt:lpstr>
      <vt:lpstr>ModernClassicBlock-3</vt:lpstr>
      <vt:lpstr> </vt:lpstr>
      <vt:lpstr>functions</vt:lpstr>
      <vt:lpstr>composition</vt:lpstr>
      <vt:lpstr>There is no right answer as to what an effective police oversight body “must” look like.</vt:lpstr>
      <vt:lpstr>Plus/delta analysis</vt:lpstr>
      <vt:lpstr>pluses</vt:lpstr>
      <vt:lpstr>deltas</vt:lpstr>
      <vt:lpstr>Community events</vt:lpstr>
      <vt:lpstr>Questions?</vt:lpstr>
    </vt:vector>
  </TitlesOfParts>
  <Company>New Castle County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Richards, Kailyn</dc:creator>
  <cp:lastModifiedBy>Richards, Kailyn</cp:lastModifiedBy>
  <cp:revision>1</cp:revision>
  <dcterms:created xsi:type="dcterms:W3CDTF">2024-11-14T17:12:45Z</dcterms:created>
  <dcterms:modified xsi:type="dcterms:W3CDTF">2024-11-22T20:34:45Z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