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9"/>
  </p:notesMasterIdLst>
  <p:handoutMasterIdLst>
    <p:handoutMasterId r:id="rId40"/>
  </p:handoutMasterIdLst>
  <p:sldIdLst>
    <p:sldId id="256" r:id="rId5"/>
    <p:sldId id="338" r:id="rId6"/>
    <p:sldId id="258" r:id="rId7"/>
    <p:sldId id="259" r:id="rId8"/>
    <p:sldId id="260" r:id="rId9"/>
    <p:sldId id="261" r:id="rId10"/>
    <p:sldId id="262" r:id="rId11"/>
    <p:sldId id="264" r:id="rId12"/>
    <p:sldId id="265" r:id="rId13"/>
    <p:sldId id="266" r:id="rId14"/>
    <p:sldId id="267" r:id="rId15"/>
    <p:sldId id="327" r:id="rId16"/>
    <p:sldId id="328" r:id="rId17"/>
    <p:sldId id="329" r:id="rId18"/>
    <p:sldId id="330" r:id="rId19"/>
    <p:sldId id="331" r:id="rId20"/>
    <p:sldId id="332" r:id="rId21"/>
    <p:sldId id="276" r:id="rId22"/>
    <p:sldId id="277" r:id="rId23"/>
    <p:sldId id="333" r:id="rId24"/>
    <p:sldId id="279" r:id="rId25"/>
    <p:sldId id="280" r:id="rId26"/>
    <p:sldId id="290" r:id="rId27"/>
    <p:sldId id="284" r:id="rId28"/>
    <p:sldId id="285" r:id="rId29"/>
    <p:sldId id="287" r:id="rId30"/>
    <p:sldId id="286" r:id="rId31"/>
    <p:sldId id="289" r:id="rId32"/>
    <p:sldId id="291" r:id="rId33"/>
    <p:sldId id="320" r:id="rId34"/>
    <p:sldId id="293" r:id="rId35"/>
    <p:sldId id="297" r:id="rId36"/>
    <p:sldId id="321" r:id="rId37"/>
    <p:sldId id="313" r:id="rId38"/>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5F2909-C8B0-7D76-08CA-34F6C6CA8A1E}" name="Elaya Walker" initials="EW" userId="S::ewalker@miller3group.com::ea340797-0ae0-4c58-b22f-3d79140ed5ca" providerId="AD"/>
  <p188:author id="{84A2CE4D-AA93-A720-107C-2483F93CFAFE}" name="Yetunde Okediji" initials="YO" userId="S::yokediji@miller3group.com::100dd2ac-f338-436a-abf2-40df31be366b" providerId="AD"/>
  <p188:author id="{74207897-BD30-5693-A06E-28624D4EFCFC}" name="Sherry Williams" initials="SW" userId="S::swilliams@miller3group.com::df696640-e6a1-4b94-8a0d-0cca21ad1e5b" providerId="AD"/>
  <p188:author id="{232167A1-82C5-D789-14FE-0D8A962A30EE}" name="Lauren Miller" initials="LM" userId="S::lmiller@miller3group.com::db794b1a-3485-4a89-870f-e10f55b386f1" providerId="AD"/>
  <p188:author id="{3B5E31BD-346D-8121-E1FC-1264E45C8ECB}" name="Sherry Williams" initials="SW" userId="Sherry Williams"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0FE778-95B7-F283-C2A9-D4185525F7C4}" v="382" dt="2023-02-06T16:58:03.166"/>
    <p1510:client id="{2EC7ECF5-2C29-E095-D19C-7EC2387596C6}" v="164" dt="2023-02-06T16:05:07.298"/>
    <p1510:client id="{8B6BE64A-34B7-4946-A330-F8DFEB94914E}" v="31" dt="2023-02-06T17:45:31.830"/>
    <p1510:client id="{BE33B613-608F-A84A-A401-3C8E6FF05F0B}" v="69" vWet="71" dt="2023-02-06T17:26:36.672"/>
    <p1510:client id="{E4A434E5-BC92-B851-3CA6-FE695C2DE921}" v="16" dt="2023-02-06T15:06:11.453"/>
    <p1510:client id="{F59EF768-4111-E066-7121-4F9375C62333}" v="279" dt="2023-02-06T15:56:05.18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rry Williams" userId="df696640-e6a1-4b94-8a0d-0cca21ad1e5b" providerId="ADAL" clId="{8B6BE64A-34B7-4946-A330-F8DFEB94914E}"/>
    <pc:docChg chg="addSld delSld modSld sldOrd">
      <pc:chgData name="Sherry Williams" userId="df696640-e6a1-4b94-8a0d-0cca21ad1e5b" providerId="ADAL" clId="{8B6BE64A-34B7-4946-A330-F8DFEB94914E}" dt="2023-02-06T17:45:31.831" v="67" actId="20577"/>
      <pc:docMkLst>
        <pc:docMk/>
      </pc:docMkLst>
      <pc:sldChg chg="modSp mod">
        <pc:chgData name="Sherry Williams" userId="df696640-e6a1-4b94-8a0d-0cca21ad1e5b" providerId="ADAL" clId="{8B6BE64A-34B7-4946-A330-F8DFEB94914E}" dt="2023-02-02T16:38:34.814" v="15" actId="20577"/>
        <pc:sldMkLst>
          <pc:docMk/>
          <pc:sldMk cId="0" sldId="256"/>
        </pc:sldMkLst>
        <pc:spChg chg="mod">
          <ac:chgData name="Sherry Williams" userId="df696640-e6a1-4b94-8a0d-0cca21ad1e5b" providerId="ADAL" clId="{8B6BE64A-34B7-4946-A330-F8DFEB94914E}" dt="2023-02-02T16:38:34.814" v="15" actId="20577"/>
          <ac:spMkLst>
            <pc:docMk/>
            <pc:sldMk cId="0" sldId="256"/>
            <ac:spMk id="6" creationId="{00000000-0000-0000-0000-000000000000}"/>
          </ac:spMkLst>
        </pc:spChg>
      </pc:sldChg>
      <pc:sldChg chg="modSp mod">
        <pc:chgData name="Sherry Williams" userId="df696640-e6a1-4b94-8a0d-0cca21ad1e5b" providerId="ADAL" clId="{8B6BE64A-34B7-4946-A330-F8DFEB94914E}" dt="2023-02-06T17:28:12.811" v="64" actId="20577"/>
        <pc:sldMkLst>
          <pc:docMk/>
          <pc:sldMk cId="0" sldId="280"/>
        </pc:sldMkLst>
        <pc:spChg chg="mod">
          <ac:chgData name="Sherry Williams" userId="df696640-e6a1-4b94-8a0d-0cca21ad1e5b" providerId="ADAL" clId="{8B6BE64A-34B7-4946-A330-F8DFEB94914E}" dt="2023-02-06T17:28:12.811" v="64" actId="20577"/>
          <ac:spMkLst>
            <pc:docMk/>
            <pc:sldMk cId="0" sldId="280"/>
            <ac:spMk id="5" creationId="{61124A24-8F39-1821-7C9D-75510E0153BC}"/>
          </ac:spMkLst>
        </pc:spChg>
      </pc:sldChg>
      <pc:sldChg chg="del">
        <pc:chgData name="Sherry Williams" userId="df696640-e6a1-4b94-8a0d-0cca21ad1e5b" providerId="ADAL" clId="{8B6BE64A-34B7-4946-A330-F8DFEB94914E}" dt="2023-02-02T16:40:12.896" v="34" actId="2696"/>
        <pc:sldMkLst>
          <pc:docMk/>
          <pc:sldMk cId="2359773281" sldId="281"/>
        </pc:sldMkLst>
      </pc:sldChg>
      <pc:sldChg chg="add del">
        <pc:chgData name="Sherry Williams" userId="df696640-e6a1-4b94-8a0d-0cca21ad1e5b" providerId="ADAL" clId="{8B6BE64A-34B7-4946-A330-F8DFEB94914E}" dt="2023-02-02T19:26:47.063" v="38" actId="47"/>
        <pc:sldMkLst>
          <pc:docMk/>
          <pc:sldMk cId="3164154190" sldId="281"/>
        </pc:sldMkLst>
      </pc:sldChg>
      <pc:sldChg chg="modSp">
        <pc:chgData name="Sherry Williams" userId="df696640-e6a1-4b94-8a0d-0cca21ad1e5b" providerId="ADAL" clId="{8B6BE64A-34B7-4946-A330-F8DFEB94914E}" dt="2023-02-03T23:44:17.899" v="39" actId="14826"/>
        <pc:sldMkLst>
          <pc:docMk/>
          <pc:sldMk cId="0" sldId="289"/>
        </pc:sldMkLst>
        <pc:picChg chg="mod">
          <ac:chgData name="Sherry Williams" userId="df696640-e6a1-4b94-8a0d-0cca21ad1e5b" providerId="ADAL" clId="{8B6BE64A-34B7-4946-A330-F8DFEB94914E}" dt="2023-02-03T23:44:17.899" v="39" actId="14826"/>
          <ac:picMkLst>
            <pc:docMk/>
            <pc:sldMk cId="0" sldId="289"/>
            <ac:picMk id="2050" creationId="{6364068E-5385-FB6B-9CA3-0153CC2066D7}"/>
          </ac:picMkLst>
        </pc:picChg>
      </pc:sldChg>
      <pc:sldChg chg="modSp mod ord">
        <pc:chgData name="Sherry Williams" userId="df696640-e6a1-4b94-8a0d-0cca21ad1e5b" providerId="ADAL" clId="{8B6BE64A-34B7-4946-A330-F8DFEB94914E}" dt="2023-02-06T17:45:31.831" v="67" actId="20577"/>
        <pc:sldMkLst>
          <pc:docMk/>
          <pc:sldMk cId="0" sldId="290"/>
        </pc:sldMkLst>
        <pc:spChg chg="mod">
          <ac:chgData name="Sherry Williams" userId="df696640-e6a1-4b94-8a0d-0cca21ad1e5b" providerId="ADAL" clId="{8B6BE64A-34B7-4946-A330-F8DFEB94914E}" dt="2023-02-06T17:27:13.975" v="57" actId="6549"/>
          <ac:spMkLst>
            <pc:docMk/>
            <pc:sldMk cId="0" sldId="290"/>
            <ac:spMk id="3" creationId="{18CEC08F-6B81-EE02-2468-BE9068D2F321}"/>
          </ac:spMkLst>
        </pc:spChg>
        <pc:spChg chg="mod">
          <ac:chgData name="Sherry Williams" userId="df696640-e6a1-4b94-8a0d-0cca21ad1e5b" providerId="ADAL" clId="{8B6BE64A-34B7-4946-A330-F8DFEB94914E}" dt="2023-02-06T17:45:31.831" v="67" actId="20577"/>
          <ac:spMkLst>
            <pc:docMk/>
            <pc:sldMk cId="0" sldId="290"/>
            <ac:spMk id="5" creationId="{00000000-0000-0000-0000-000000000000}"/>
          </ac:spMkLst>
        </pc:spChg>
      </pc:sldChg>
      <pc:sldChg chg="modSp mod">
        <pc:chgData name="Sherry Williams" userId="df696640-e6a1-4b94-8a0d-0cca21ad1e5b" providerId="ADAL" clId="{8B6BE64A-34B7-4946-A330-F8DFEB94914E}" dt="2023-02-02T16:38:50.189" v="31" actId="20577"/>
        <pc:sldMkLst>
          <pc:docMk/>
          <pc:sldMk cId="1397729889" sldId="313"/>
        </pc:sldMkLst>
        <pc:spChg chg="mod">
          <ac:chgData name="Sherry Williams" userId="df696640-e6a1-4b94-8a0d-0cca21ad1e5b" providerId="ADAL" clId="{8B6BE64A-34B7-4946-A330-F8DFEB94914E}" dt="2023-02-02T16:38:50.189" v="31" actId="20577"/>
          <ac:spMkLst>
            <pc:docMk/>
            <pc:sldMk cId="1397729889" sldId="313"/>
            <ac:spMk id="6" creationId="{00000000-0000-0000-0000-000000000000}"/>
          </ac:spMkLst>
        </pc:spChg>
      </pc:sldChg>
      <pc:sldChg chg="del">
        <pc:chgData name="Sherry Williams" userId="df696640-e6a1-4b94-8a0d-0cca21ad1e5b" providerId="ADAL" clId="{8B6BE64A-34B7-4946-A330-F8DFEB94914E}" dt="2023-02-02T16:40:52.783" v="36" actId="2696"/>
        <pc:sldMkLst>
          <pc:docMk/>
          <pc:sldMk cId="1975609694" sldId="316"/>
        </pc:sldMkLst>
      </pc:sldChg>
      <pc:sldChg chg="add del">
        <pc:chgData name="Sherry Williams" userId="df696640-e6a1-4b94-8a0d-0cca21ad1e5b" providerId="ADAL" clId="{8B6BE64A-34B7-4946-A330-F8DFEB94914E}" dt="2023-02-02T19:26:47.063" v="38" actId="47"/>
        <pc:sldMkLst>
          <pc:docMk/>
          <pc:sldMk cId="4095251566" sldId="316"/>
        </pc:sldMkLst>
      </pc:sldChg>
      <pc:sldChg chg="add del">
        <pc:chgData name="Sherry Williams" userId="df696640-e6a1-4b94-8a0d-0cca21ad1e5b" providerId="ADAL" clId="{8B6BE64A-34B7-4946-A330-F8DFEB94914E}" dt="2023-02-02T19:26:47.063" v="38" actId="47"/>
        <pc:sldMkLst>
          <pc:docMk/>
          <pc:sldMk cId="2094755242" sldId="317"/>
        </pc:sldMkLst>
      </pc:sldChg>
      <pc:sldChg chg="del">
        <pc:chgData name="Sherry Williams" userId="df696640-e6a1-4b94-8a0d-0cca21ad1e5b" providerId="ADAL" clId="{8B6BE64A-34B7-4946-A330-F8DFEB94914E}" dt="2023-02-02T16:40:52.783" v="36" actId="2696"/>
        <pc:sldMkLst>
          <pc:docMk/>
          <pc:sldMk cId="2464601022" sldId="317"/>
        </pc:sldMkLst>
      </pc:sldChg>
      <pc:sldChg chg="add del">
        <pc:chgData name="Sherry Williams" userId="df696640-e6a1-4b94-8a0d-0cca21ad1e5b" providerId="ADAL" clId="{8B6BE64A-34B7-4946-A330-F8DFEB94914E}" dt="2023-02-02T19:26:47.063" v="38" actId="47"/>
        <pc:sldMkLst>
          <pc:docMk/>
          <pc:sldMk cId="907153256" sldId="318"/>
        </pc:sldMkLst>
      </pc:sldChg>
      <pc:sldChg chg="del">
        <pc:chgData name="Sherry Williams" userId="df696640-e6a1-4b94-8a0d-0cca21ad1e5b" providerId="ADAL" clId="{8B6BE64A-34B7-4946-A330-F8DFEB94914E}" dt="2023-02-02T16:40:52.783" v="36" actId="2696"/>
        <pc:sldMkLst>
          <pc:docMk/>
          <pc:sldMk cId="1922328020" sldId="318"/>
        </pc:sldMkLst>
      </pc:sldChg>
      <pc:sldChg chg="del">
        <pc:chgData name="Sherry Williams" userId="df696640-e6a1-4b94-8a0d-0cca21ad1e5b" providerId="ADAL" clId="{8B6BE64A-34B7-4946-A330-F8DFEB94914E}" dt="2023-02-02T16:40:52.783" v="36" actId="2696"/>
        <pc:sldMkLst>
          <pc:docMk/>
          <pc:sldMk cId="964108618" sldId="319"/>
        </pc:sldMkLst>
      </pc:sldChg>
      <pc:sldChg chg="add del">
        <pc:chgData name="Sherry Williams" userId="df696640-e6a1-4b94-8a0d-0cca21ad1e5b" providerId="ADAL" clId="{8B6BE64A-34B7-4946-A330-F8DFEB94914E}" dt="2023-02-02T19:26:47.063" v="38" actId="47"/>
        <pc:sldMkLst>
          <pc:docMk/>
          <pc:sldMk cId="1766050647" sldId="319"/>
        </pc:sldMkLst>
      </pc:sldChg>
      <pc:sldChg chg="add del">
        <pc:chgData name="Sherry Williams" userId="df696640-e6a1-4b94-8a0d-0cca21ad1e5b" providerId="ADAL" clId="{8B6BE64A-34B7-4946-A330-F8DFEB94914E}" dt="2023-02-02T19:26:47.063" v="38" actId="47"/>
        <pc:sldMkLst>
          <pc:docMk/>
          <pc:sldMk cId="318255625" sldId="322"/>
        </pc:sldMkLst>
      </pc:sldChg>
      <pc:sldChg chg="del">
        <pc:chgData name="Sherry Williams" userId="df696640-e6a1-4b94-8a0d-0cca21ad1e5b" providerId="ADAL" clId="{8B6BE64A-34B7-4946-A330-F8DFEB94914E}" dt="2023-02-02T16:39:47.871" v="32" actId="2696"/>
        <pc:sldMkLst>
          <pc:docMk/>
          <pc:sldMk cId="355370964" sldId="322"/>
        </pc:sldMkLst>
      </pc:sldChg>
      <pc:sldChg chg="add del">
        <pc:chgData name="Sherry Williams" userId="df696640-e6a1-4b94-8a0d-0cca21ad1e5b" providerId="ADAL" clId="{8B6BE64A-34B7-4946-A330-F8DFEB94914E}" dt="2023-02-02T19:26:47.063" v="38" actId="47"/>
        <pc:sldMkLst>
          <pc:docMk/>
          <pc:sldMk cId="65457278" sldId="323"/>
        </pc:sldMkLst>
      </pc:sldChg>
      <pc:sldChg chg="del">
        <pc:chgData name="Sherry Williams" userId="df696640-e6a1-4b94-8a0d-0cca21ad1e5b" providerId="ADAL" clId="{8B6BE64A-34B7-4946-A330-F8DFEB94914E}" dt="2023-02-02T16:39:47.871" v="32" actId="2696"/>
        <pc:sldMkLst>
          <pc:docMk/>
          <pc:sldMk cId="3151492099" sldId="323"/>
        </pc:sldMkLst>
      </pc:sldChg>
      <pc:sldChg chg="del">
        <pc:chgData name="Sherry Williams" userId="df696640-e6a1-4b94-8a0d-0cca21ad1e5b" providerId="ADAL" clId="{8B6BE64A-34B7-4946-A330-F8DFEB94914E}" dt="2023-02-02T16:39:47.871" v="32" actId="2696"/>
        <pc:sldMkLst>
          <pc:docMk/>
          <pc:sldMk cId="193746226" sldId="324"/>
        </pc:sldMkLst>
      </pc:sldChg>
      <pc:sldChg chg="add del">
        <pc:chgData name="Sherry Williams" userId="df696640-e6a1-4b94-8a0d-0cca21ad1e5b" providerId="ADAL" clId="{8B6BE64A-34B7-4946-A330-F8DFEB94914E}" dt="2023-02-02T19:26:47.063" v="38" actId="47"/>
        <pc:sldMkLst>
          <pc:docMk/>
          <pc:sldMk cId="1973546213" sldId="324"/>
        </pc:sldMkLst>
      </pc:sldChg>
      <pc:sldChg chg="add del">
        <pc:chgData name="Sherry Williams" userId="df696640-e6a1-4b94-8a0d-0cca21ad1e5b" providerId="ADAL" clId="{8B6BE64A-34B7-4946-A330-F8DFEB94914E}" dt="2023-02-02T19:26:47.063" v="38" actId="47"/>
        <pc:sldMkLst>
          <pc:docMk/>
          <pc:sldMk cId="1544482964" sldId="325"/>
        </pc:sldMkLst>
      </pc:sldChg>
      <pc:sldChg chg="del">
        <pc:chgData name="Sherry Williams" userId="df696640-e6a1-4b94-8a0d-0cca21ad1e5b" providerId="ADAL" clId="{8B6BE64A-34B7-4946-A330-F8DFEB94914E}" dt="2023-02-02T16:39:47.871" v="32" actId="2696"/>
        <pc:sldMkLst>
          <pc:docMk/>
          <pc:sldMk cId="3691104042" sldId="325"/>
        </pc:sldMkLst>
      </pc:sldChg>
      <pc:sldChg chg="add del">
        <pc:chgData name="Sherry Williams" userId="df696640-e6a1-4b94-8a0d-0cca21ad1e5b" providerId="ADAL" clId="{8B6BE64A-34B7-4946-A330-F8DFEB94914E}" dt="2023-02-02T19:26:47.063" v="38" actId="47"/>
        <pc:sldMkLst>
          <pc:docMk/>
          <pc:sldMk cId="1268300407" sldId="326"/>
        </pc:sldMkLst>
      </pc:sldChg>
      <pc:sldChg chg="del">
        <pc:chgData name="Sherry Williams" userId="df696640-e6a1-4b94-8a0d-0cca21ad1e5b" providerId="ADAL" clId="{8B6BE64A-34B7-4946-A330-F8DFEB94914E}" dt="2023-02-02T16:39:47.871" v="32" actId="2696"/>
        <pc:sldMkLst>
          <pc:docMk/>
          <pc:sldMk cId="2192016596" sldId="326"/>
        </pc:sldMkLst>
      </pc:sldChg>
      <pc:sldChg chg="del">
        <pc:chgData name="Sherry Williams" userId="df696640-e6a1-4b94-8a0d-0cca21ad1e5b" providerId="ADAL" clId="{8B6BE64A-34B7-4946-A330-F8DFEB94914E}" dt="2023-02-02T16:40:12.896" v="34" actId="2696"/>
        <pc:sldMkLst>
          <pc:docMk/>
          <pc:sldMk cId="1683740044" sldId="336"/>
        </pc:sldMkLst>
      </pc:sldChg>
      <pc:sldChg chg="add del">
        <pc:chgData name="Sherry Williams" userId="df696640-e6a1-4b94-8a0d-0cca21ad1e5b" providerId="ADAL" clId="{8B6BE64A-34B7-4946-A330-F8DFEB94914E}" dt="2023-02-02T19:26:47.063" v="38" actId="47"/>
        <pc:sldMkLst>
          <pc:docMk/>
          <pc:sldMk cId="4163109576" sldId="336"/>
        </pc:sldMkLst>
      </pc:sldChg>
      <pc:sldChg chg="del">
        <pc:chgData name="Sherry Williams" userId="df696640-e6a1-4b94-8a0d-0cca21ad1e5b" providerId="ADAL" clId="{8B6BE64A-34B7-4946-A330-F8DFEB94914E}" dt="2023-02-02T16:40:12.896" v="34" actId="2696"/>
        <pc:sldMkLst>
          <pc:docMk/>
          <pc:sldMk cId="842754682" sldId="337"/>
        </pc:sldMkLst>
      </pc:sldChg>
      <pc:sldChg chg="add del">
        <pc:chgData name="Sherry Williams" userId="df696640-e6a1-4b94-8a0d-0cca21ad1e5b" providerId="ADAL" clId="{8B6BE64A-34B7-4946-A330-F8DFEB94914E}" dt="2023-02-02T19:26:47.063" v="38" actId="47"/>
        <pc:sldMkLst>
          <pc:docMk/>
          <pc:sldMk cId="1237144023" sldId="337"/>
        </pc:sldMkLst>
      </pc:sldChg>
    </pc:docChg>
  </pc:docChgLst>
  <pc:docChgLst>
    <pc:chgData name="Dave J. Miller Jr." userId="S::dmillerjr@miller3group.com::c0c47202-945d-4e24-9c38-953b8848dc53" providerId="AD" clId="Web-{E4A434E5-BC92-B851-3CA6-FE695C2DE921}"/>
    <pc:docChg chg="modSld">
      <pc:chgData name="Dave J. Miller Jr." userId="S::dmillerjr@miller3group.com::c0c47202-945d-4e24-9c38-953b8848dc53" providerId="AD" clId="Web-{E4A434E5-BC92-B851-3CA6-FE695C2DE921}" dt="2023-02-06T15:06:11.453" v="7" actId="20577"/>
      <pc:docMkLst>
        <pc:docMk/>
      </pc:docMkLst>
      <pc:sldChg chg="modSp">
        <pc:chgData name="Dave J. Miller Jr." userId="S::dmillerjr@miller3group.com::c0c47202-945d-4e24-9c38-953b8848dc53" providerId="AD" clId="Web-{E4A434E5-BC92-B851-3CA6-FE695C2DE921}" dt="2023-02-06T15:06:11.453" v="7" actId="20577"/>
        <pc:sldMkLst>
          <pc:docMk/>
          <pc:sldMk cId="0" sldId="259"/>
        </pc:sldMkLst>
        <pc:spChg chg="mod">
          <ac:chgData name="Dave J. Miller Jr." userId="S::dmillerjr@miller3group.com::c0c47202-945d-4e24-9c38-953b8848dc53" providerId="AD" clId="Web-{E4A434E5-BC92-B851-3CA6-FE695C2DE921}" dt="2023-02-06T15:06:11.453" v="7" actId="20577"/>
          <ac:spMkLst>
            <pc:docMk/>
            <pc:sldMk cId="0" sldId="259"/>
            <ac:spMk id="34" creationId="{00000000-0000-0000-0000-000000000000}"/>
          </ac:spMkLst>
        </pc:spChg>
      </pc:sldChg>
    </pc:docChg>
  </pc:docChgLst>
  <pc:docChgLst>
    <pc:chgData name="Dave J. Miller Jr." userId="S::dmillerjr@miller3group.com::c0c47202-945d-4e24-9c38-953b8848dc53" providerId="AD" clId="Web-{5E888DC5-F035-9547-0187-8DD6886A25A8}"/>
    <pc:docChg chg="modSld">
      <pc:chgData name="Dave J. Miller Jr." userId="S::dmillerjr@miller3group.com::c0c47202-945d-4e24-9c38-953b8848dc53" providerId="AD" clId="Web-{5E888DC5-F035-9547-0187-8DD6886A25A8}" dt="2023-02-02T16:55:49.212" v="41" actId="1076"/>
      <pc:docMkLst>
        <pc:docMk/>
      </pc:docMkLst>
      <pc:sldChg chg="modSp">
        <pc:chgData name="Dave J. Miller Jr." userId="S::dmillerjr@miller3group.com::c0c47202-945d-4e24-9c38-953b8848dc53" providerId="AD" clId="Web-{5E888DC5-F035-9547-0187-8DD6886A25A8}" dt="2023-02-02T16:48:22.107" v="10" actId="20577"/>
        <pc:sldMkLst>
          <pc:docMk/>
          <pc:sldMk cId="0" sldId="257"/>
        </pc:sldMkLst>
        <pc:spChg chg="mod">
          <ac:chgData name="Dave J. Miller Jr." userId="S::dmillerjr@miller3group.com::c0c47202-945d-4e24-9c38-953b8848dc53" providerId="AD" clId="Web-{5E888DC5-F035-9547-0187-8DD6886A25A8}" dt="2023-02-02T16:48:22.107" v="10" actId="20577"/>
          <ac:spMkLst>
            <pc:docMk/>
            <pc:sldMk cId="0" sldId="257"/>
            <ac:spMk id="9" creationId="{2E08DB4C-EDB3-9389-1538-D9CA5182A66A}"/>
          </ac:spMkLst>
        </pc:spChg>
      </pc:sldChg>
      <pc:sldChg chg="modSp">
        <pc:chgData name="Dave J. Miller Jr." userId="S::dmillerjr@miller3group.com::c0c47202-945d-4e24-9c38-953b8848dc53" providerId="AD" clId="Web-{5E888DC5-F035-9547-0187-8DD6886A25A8}" dt="2023-02-02T16:49:17.671" v="11" actId="1076"/>
        <pc:sldMkLst>
          <pc:docMk/>
          <pc:sldMk cId="0" sldId="280"/>
        </pc:sldMkLst>
        <pc:spChg chg="mod">
          <ac:chgData name="Dave J. Miller Jr." userId="S::dmillerjr@miller3group.com::c0c47202-945d-4e24-9c38-953b8848dc53" providerId="AD" clId="Web-{5E888DC5-F035-9547-0187-8DD6886A25A8}" dt="2023-02-02T16:49:17.671" v="11" actId="1076"/>
          <ac:spMkLst>
            <pc:docMk/>
            <pc:sldMk cId="0" sldId="280"/>
            <ac:spMk id="2" creationId="{00000000-0000-0000-0000-000000000000}"/>
          </ac:spMkLst>
        </pc:spChg>
      </pc:sldChg>
      <pc:sldChg chg="modSp">
        <pc:chgData name="Dave J. Miller Jr." userId="S::dmillerjr@miller3group.com::c0c47202-945d-4e24-9c38-953b8848dc53" providerId="AD" clId="Web-{5E888DC5-F035-9547-0187-8DD6886A25A8}" dt="2023-02-02T16:49:32.108" v="12" actId="14100"/>
        <pc:sldMkLst>
          <pc:docMk/>
          <pc:sldMk cId="0" sldId="285"/>
        </pc:sldMkLst>
        <pc:spChg chg="mod">
          <ac:chgData name="Dave J. Miller Jr." userId="S::dmillerjr@miller3group.com::c0c47202-945d-4e24-9c38-953b8848dc53" providerId="AD" clId="Web-{5E888DC5-F035-9547-0187-8DD6886A25A8}" dt="2023-02-02T16:49:32.108" v="12" actId="14100"/>
          <ac:spMkLst>
            <pc:docMk/>
            <pc:sldMk cId="0" sldId="285"/>
            <ac:spMk id="5" creationId="{337E8BE2-DD09-C74B-517F-5E4772CCF61E}"/>
          </ac:spMkLst>
        </pc:spChg>
      </pc:sldChg>
      <pc:sldChg chg="modSp">
        <pc:chgData name="Dave J. Miller Jr." userId="S::dmillerjr@miller3group.com::c0c47202-945d-4e24-9c38-953b8848dc53" providerId="AD" clId="Web-{5E888DC5-F035-9547-0187-8DD6886A25A8}" dt="2023-02-02T16:49:57.062" v="14" actId="14100"/>
        <pc:sldMkLst>
          <pc:docMk/>
          <pc:sldMk cId="0" sldId="286"/>
        </pc:sldMkLst>
        <pc:spChg chg="mod">
          <ac:chgData name="Dave J. Miller Jr." userId="S::dmillerjr@miller3group.com::c0c47202-945d-4e24-9c38-953b8848dc53" providerId="AD" clId="Web-{5E888DC5-F035-9547-0187-8DD6886A25A8}" dt="2023-02-02T16:49:57.062" v="14" actId="14100"/>
          <ac:spMkLst>
            <pc:docMk/>
            <pc:sldMk cId="0" sldId="286"/>
            <ac:spMk id="15" creationId="{60CD2A17-B0AF-7186-2387-15A7A68150BE}"/>
          </ac:spMkLst>
        </pc:spChg>
      </pc:sldChg>
      <pc:sldChg chg="modSp">
        <pc:chgData name="Dave J. Miller Jr." userId="S::dmillerjr@miller3group.com::c0c47202-945d-4e24-9c38-953b8848dc53" providerId="AD" clId="Web-{5E888DC5-F035-9547-0187-8DD6886A25A8}" dt="2023-02-02T16:49:46.953" v="13" actId="14100"/>
        <pc:sldMkLst>
          <pc:docMk/>
          <pc:sldMk cId="0" sldId="287"/>
        </pc:sldMkLst>
        <pc:spChg chg="mod">
          <ac:chgData name="Dave J. Miller Jr." userId="S::dmillerjr@miller3group.com::c0c47202-945d-4e24-9c38-953b8848dc53" providerId="AD" clId="Web-{5E888DC5-F035-9547-0187-8DD6886A25A8}" dt="2023-02-02T16:49:46.953" v="13" actId="14100"/>
          <ac:spMkLst>
            <pc:docMk/>
            <pc:sldMk cId="0" sldId="287"/>
            <ac:spMk id="2" creationId="{00000000-0000-0000-0000-000000000000}"/>
          </ac:spMkLst>
        </pc:spChg>
      </pc:sldChg>
      <pc:sldChg chg="modSp">
        <pc:chgData name="Dave J. Miller Jr." userId="S::dmillerjr@miller3group.com::c0c47202-945d-4e24-9c38-953b8848dc53" providerId="AD" clId="Web-{5E888DC5-F035-9547-0187-8DD6886A25A8}" dt="2023-02-02T16:51:12.345" v="17" actId="14100"/>
        <pc:sldMkLst>
          <pc:docMk/>
          <pc:sldMk cId="0" sldId="290"/>
        </pc:sldMkLst>
        <pc:spChg chg="mod">
          <ac:chgData name="Dave J. Miller Jr." userId="S::dmillerjr@miller3group.com::c0c47202-945d-4e24-9c38-953b8848dc53" providerId="AD" clId="Web-{5E888DC5-F035-9547-0187-8DD6886A25A8}" dt="2023-02-02T16:51:12.345" v="17" actId="14100"/>
          <ac:spMkLst>
            <pc:docMk/>
            <pc:sldMk cId="0" sldId="290"/>
            <ac:spMk id="2" creationId="{00000000-0000-0000-0000-000000000000}"/>
          </ac:spMkLst>
        </pc:spChg>
      </pc:sldChg>
      <pc:sldChg chg="modSp">
        <pc:chgData name="Dave J. Miller Jr." userId="S::dmillerjr@miller3group.com::c0c47202-945d-4e24-9c38-953b8848dc53" providerId="AD" clId="Web-{5E888DC5-F035-9547-0187-8DD6886A25A8}" dt="2023-02-02T16:51:28.065" v="19" actId="1076"/>
        <pc:sldMkLst>
          <pc:docMk/>
          <pc:sldMk cId="0" sldId="291"/>
        </pc:sldMkLst>
        <pc:spChg chg="mod">
          <ac:chgData name="Dave J. Miller Jr." userId="S::dmillerjr@miller3group.com::c0c47202-945d-4e24-9c38-953b8848dc53" providerId="AD" clId="Web-{5E888DC5-F035-9547-0187-8DD6886A25A8}" dt="2023-02-02T16:51:28.065" v="19" actId="1076"/>
          <ac:spMkLst>
            <pc:docMk/>
            <pc:sldMk cId="0" sldId="291"/>
            <ac:spMk id="3" creationId="{00000000-0000-0000-0000-000000000000}"/>
          </ac:spMkLst>
        </pc:spChg>
      </pc:sldChg>
      <pc:sldChg chg="modSp">
        <pc:chgData name="Dave J. Miller Jr." userId="S::dmillerjr@miller3group.com::c0c47202-945d-4e24-9c38-953b8848dc53" providerId="AD" clId="Web-{5E888DC5-F035-9547-0187-8DD6886A25A8}" dt="2023-02-02T16:52:32.098" v="24" actId="1076"/>
        <pc:sldMkLst>
          <pc:docMk/>
          <pc:sldMk cId="0" sldId="293"/>
        </pc:sldMkLst>
        <pc:spChg chg="mod">
          <ac:chgData name="Dave J. Miller Jr." userId="S::dmillerjr@miller3group.com::c0c47202-945d-4e24-9c38-953b8848dc53" providerId="AD" clId="Web-{5E888DC5-F035-9547-0187-8DD6886A25A8}" dt="2023-02-02T16:52:32.098" v="24" actId="1076"/>
          <ac:spMkLst>
            <pc:docMk/>
            <pc:sldMk cId="0" sldId="293"/>
            <ac:spMk id="3" creationId="{00000000-0000-0000-0000-000000000000}"/>
          </ac:spMkLst>
        </pc:spChg>
      </pc:sldChg>
      <pc:sldChg chg="modSp">
        <pc:chgData name="Dave J. Miller Jr." userId="S::dmillerjr@miller3group.com::c0c47202-945d-4e24-9c38-953b8848dc53" providerId="AD" clId="Web-{5E888DC5-F035-9547-0187-8DD6886A25A8}" dt="2023-02-02T16:52:59.380" v="26" actId="14100"/>
        <pc:sldMkLst>
          <pc:docMk/>
          <pc:sldMk cId="0" sldId="297"/>
        </pc:sldMkLst>
        <pc:spChg chg="mod">
          <ac:chgData name="Dave J. Miller Jr." userId="S::dmillerjr@miller3group.com::c0c47202-945d-4e24-9c38-953b8848dc53" providerId="AD" clId="Web-{5E888DC5-F035-9547-0187-8DD6886A25A8}" dt="2023-02-02T16:52:59.380" v="26" actId="14100"/>
          <ac:spMkLst>
            <pc:docMk/>
            <pc:sldMk cId="0" sldId="297"/>
            <ac:spMk id="3" creationId="{00000000-0000-0000-0000-000000000000}"/>
          </ac:spMkLst>
        </pc:spChg>
      </pc:sldChg>
      <pc:sldChg chg="modSp">
        <pc:chgData name="Dave J. Miller Jr." userId="S::dmillerjr@miller3group.com::c0c47202-945d-4e24-9c38-953b8848dc53" providerId="AD" clId="Web-{5E888DC5-F035-9547-0187-8DD6886A25A8}" dt="2023-02-02T16:55:49.212" v="41" actId="1076"/>
        <pc:sldMkLst>
          <pc:docMk/>
          <pc:sldMk cId="2094755242" sldId="317"/>
        </pc:sldMkLst>
        <pc:graphicFrameChg chg="mod">
          <ac:chgData name="Dave J. Miller Jr." userId="S::dmillerjr@miller3group.com::c0c47202-945d-4e24-9c38-953b8848dc53" providerId="AD" clId="Web-{5E888DC5-F035-9547-0187-8DD6886A25A8}" dt="2023-02-02T16:55:49.212" v="41" actId="1076"/>
          <ac:graphicFrameMkLst>
            <pc:docMk/>
            <pc:sldMk cId="2094755242" sldId="317"/>
            <ac:graphicFrameMk id="12" creationId="{6722B488-454C-D1B1-4E2D-44EE07BBBD27}"/>
          </ac:graphicFrameMkLst>
        </pc:graphicFrameChg>
      </pc:sldChg>
      <pc:sldChg chg="modSp">
        <pc:chgData name="Dave J. Miller Jr." userId="S::dmillerjr@miller3group.com::c0c47202-945d-4e24-9c38-953b8848dc53" providerId="AD" clId="Web-{5E888DC5-F035-9547-0187-8DD6886A25A8}" dt="2023-02-02T16:52:02.503" v="23" actId="14100"/>
        <pc:sldMkLst>
          <pc:docMk/>
          <pc:sldMk cId="1867564517" sldId="320"/>
        </pc:sldMkLst>
        <pc:spChg chg="mod">
          <ac:chgData name="Dave J. Miller Jr." userId="S::dmillerjr@miller3group.com::c0c47202-945d-4e24-9c38-953b8848dc53" providerId="AD" clId="Web-{5E888DC5-F035-9547-0187-8DD6886A25A8}" dt="2023-02-02T16:52:02.503" v="23" actId="14100"/>
          <ac:spMkLst>
            <pc:docMk/>
            <pc:sldMk cId="1867564517" sldId="320"/>
            <ac:spMk id="9" creationId="{867B2D14-6ED5-0E17-D7F9-FF6989808322}"/>
          </ac:spMkLst>
        </pc:spChg>
      </pc:sldChg>
      <pc:sldChg chg="modSp">
        <pc:chgData name="Dave J. Miller Jr." userId="S::dmillerjr@miller3group.com::c0c47202-945d-4e24-9c38-953b8848dc53" providerId="AD" clId="Web-{5E888DC5-F035-9547-0187-8DD6886A25A8}" dt="2023-02-02T16:53:15.380" v="28" actId="14100"/>
        <pc:sldMkLst>
          <pc:docMk/>
          <pc:sldMk cId="1751079208" sldId="321"/>
        </pc:sldMkLst>
        <pc:spChg chg="mod">
          <ac:chgData name="Dave J. Miller Jr." userId="S::dmillerjr@miller3group.com::c0c47202-945d-4e24-9c38-953b8848dc53" providerId="AD" clId="Web-{5E888DC5-F035-9547-0187-8DD6886A25A8}" dt="2023-02-02T16:53:15.380" v="28" actId="14100"/>
          <ac:spMkLst>
            <pc:docMk/>
            <pc:sldMk cId="1751079208" sldId="321"/>
            <ac:spMk id="19" creationId="{1E6599F8-F704-5566-6D8F-45835B2749A6}"/>
          </ac:spMkLst>
        </pc:spChg>
      </pc:sldChg>
      <pc:sldChg chg="delSp modSp">
        <pc:chgData name="Dave J. Miller Jr." userId="S::dmillerjr@miller3group.com::c0c47202-945d-4e24-9c38-953b8848dc53" providerId="AD" clId="Web-{5E888DC5-F035-9547-0187-8DD6886A25A8}" dt="2023-02-02T16:54:53.929" v="36" actId="14100"/>
        <pc:sldMkLst>
          <pc:docMk/>
          <pc:sldMk cId="318255625" sldId="322"/>
        </pc:sldMkLst>
        <pc:spChg chg="del mod">
          <ac:chgData name="Dave J. Miller Jr." userId="S::dmillerjr@miller3group.com::c0c47202-945d-4e24-9c38-953b8848dc53" providerId="AD" clId="Web-{5E888DC5-F035-9547-0187-8DD6886A25A8}" dt="2023-02-02T16:54:44.210" v="35"/>
          <ac:spMkLst>
            <pc:docMk/>
            <pc:sldMk cId="318255625" sldId="322"/>
            <ac:spMk id="3" creationId="{00000000-0000-0000-0000-000000000000}"/>
          </ac:spMkLst>
        </pc:spChg>
        <pc:picChg chg="mod">
          <ac:chgData name="Dave J. Miller Jr." userId="S::dmillerjr@miller3group.com::c0c47202-945d-4e24-9c38-953b8848dc53" providerId="AD" clId="Web-{5E888DC5-F035-9547-0187-8DD6886A25A8}" dt="2023-02-02T16:54:53.929" v="36" actId="14100"/>
          <ac:picMkLst>
            <pc:docMk/>
            <pc:sldMk cId="318255625" sldId="322"/>
            <ac:picMk id="4" creationId="{5F90DC08-8817-4D17-FD08-1DFCFF8FA795}"/>
          </ac:picMkLst>
        </pc:picChg>
      </pc:sldChg>
      <pc:sldChg chg="delSp modSp">
        <pc:chgData name="Dave J. Miller Jr." userId="S::dmillerjr@miller3group.com::c0c47202-945d-4e24-9c38-953b8848dc53" providerId="AD" clId="Web-{5E888DC5-F035-9547-0187-8DD6886A25A8}" dt="2023-02-02T16:55:07.430" v="37" actId="14100"/>
        <pc:sldMkLst>
          <pc:docMk/>
          <pc:sldMk cId="65457278" sldId="323"/>
        </pc:sldMkLst>
        <pc:spChg chg="del">
          <ac:chgData name="Dave J. Miller Jr." userId="S::dmillerjr@miller3group.com::c0c47202-945d-4e24-9c38-953b8848dc53" providerId="AD" clId="Web-{5E888DC5-F035-9547-0187-8DD6886A25A8}" dt="2023-02-02T16:54:01.819" v="31"/>
          <ac:spMkLst>
            <pc:docMk/>
            <pc:sldMk cId="65457278" sldId="323"/>
            <ac:spMk id="3" creationId="{00000000-0000-0000-0000-000000000000}"/>
          </ac:spMkLst>
        </pc:spChg>
        <pc:picChg chg="mod">
          <ac:chgData name="Dave J. Miller Jr." userId="S::dmillerjr@miller3group.com::c0c47202-945d-4e24-9c38-953b8848dc53" providerId="AD" clId="Web-{5E888DC5-F035-9547-0187-8DD6886A25A8}" dt="2023-02-02T16:55:07.430" v="37" actId="14100"/>
          <ac:picMkLst>
            <pc:docMk/>
            <pc:sldMk cId="65457278" sldId="323"/>
            <ac:picMk id="6" creationId="{CF8B0356-F859-046C-8C5B-BA400224A779}"/>
          </ac:picMkLst>
        </pc:picChg>
      </pc:sldChg>
      <pc:sldChg chg="delSp modSp">
        <pc:chgData name="Dave J. Miller Jr." userId="S::dmillerjr@miller3group.com::c0c47202-945d-4e24-9c38-953b8848dc53" providerId="AD" clId="Web-{5E888DC5-F035-9547-0187-8DD6886A25A8}" dt="2023-02-02T16:55:14.289" v="38" actId="14100"/>
        <pc:sldMkLst>
          <pc:docMk/>
          <pc:sldMk cId="1973546213" sldId="324"/>
        </pc:sldMkLst>
        <pc:spChg chg="del">
          <ac:chgData name="Dave J. Miller Jr." userId="S::dmillerjr@miller3group.com::c0c47202-945d-4e24-9c38-953b8848dc53" providerId="AD" clId="Web-{5E888DC5-F035-9547-0187-8DD6886A25A8}" dt="2023-02-02T16:54:35.679" v="34"/>
          <ac:spMkLst>
            <pc:docMk/>
            <pc:sldMk cId="1973546213" sldId="324"/>
            <ac:spMk id="3" creationId="{00000000-0000-0000-0000-000000000000}"/>
          </ac:spMkLst>
        </pc:spChg>
        <pc:picChg chg="mod">
          <ac:chgData name="Dave J. Miller Jr." userId="S::dmillerjr@miller3group.com::c0c47202-945d-4e24-9c38-953b8848dc53" providerId="AD" clId="Web-{5E888DC5-F035-9547-0187-8DD6886A25A8}" dt="2023-02-02T16:55:14.289" v="38" actId="14100"/>
          <ac:picMkLst>
            <pc:docMk/>
            <pc:sldMk cId="1973546213" sldId="324"/>
            <ac:picMk id="4" creationId="{18A9608A-9B8B-396B-879B-799FA2F37C05}"/>
          </ac:picMkLst>
        </pc:picChg>
      </pc:sldChg>
      <pc:sldChg chg="delSp modSp">
        <pc:chgData name="Dave J. Miller Jr." userId="S::dmillerjr@miller3group.com::c0c47202-945d-4e24-9c38-953b8848dc53" providerId="AD" clId="Web-{5E888DC5-F035-9547-0187-8DD6886A25A8}" dt="2023-02-02T16:55:20.946" v="39" actId="14100"/>
        <pc:sldMkLst>
          <pc:docMk/>
          <pc:sldMk cId="1544482964" sldId="325"/>
        </pc:sldMkLst>
        <pc:spChg chg="del">
          <ac:chgData name="Dave J. Miller Jr." userId="S::dmillerjr@miller3group.com::c0c47202-945d-4e24-9c38-953b8848dc53" providerId="AD" clId="Web-{5E888DC5-F035-9547-0187-8DD6886A25A8}" dt="2023-02-02T16:54:31.382" v="33"/>
          <ac:spMkLst>
            <pc:docMk/>
            <pc:sldMk cId="1544482964" sldId="325"/>
            <ac:spMk id="3" creationId="{00000000-0000-0000-0000-000000000000}"/>
          </ac:spMkLst>
        </pc:spChg>
        <pc:picChg chg="mod">
          <ac:chgData name="Dave J. Miller Jr." userId="S::dmillerjr@miller3group.com::c0c47202-945d-4e24-9c38-953b8848dc53" providerId="AD" clId="Web-{5E888DC5-F035-9547-0187-8DD6886A25A8}" dt="2023-02-02T16:55:20.946" v="39" actId="14100"/>
          <ac:picMkLst>
            <pc:docMk/>
            <pc:sldMk cId="1544482964" sldId="325"/>
            <ac:picMk id="5" creationId="{14189CE9-8F61-50C3-9951-D6248BF7C24C}"/>
          </ac:picMkLst>
        </pc:picChg>
      </pc:sldChg>
      <pc:sldChg chg="delSp modSp">
        <pc:chgData name="Dave J. Miller Jr." userId="S::dmillerjr@miller3group.com::c0c47202-945d-4e24-9c38-953b8848dc53" providerId="AD" clId="Web-{5E888DC5-F035-9547-0187-8DD6886A25A8}" dt="2023-02-02T16:55:31.134" v="40" actId="14100"/>
        <pc:sldMkLst>
          <pc:docMk/>
          <pc:sldMk cId="1268300407" sldId="326"/>
        </pc:sldMkLst>
        <pc:spChg chg="del">
          <ac:chgData name="Dave J. Miller Jr." userId="S::dmillerjr@miller3group.com::c0c47202-945d-4e24-9c38-953b8848dc53" providerId="AD" clId="Web-{5E888DC5-F035-9547-0187-8DD6886A25A8}" dt="2023-02-02T16:54:21.319" v="32"/>
          <ac:spMkLst>
            <pc:docMk/>
            <pc:sldMk cId="1268300407" sldId="326"/>
            <ac:spMk id="3" creationId="{00000000-0000-0000-0000-000000000000}"/>
          </ac:spMkLst>
        </pc:spChg>
        <pc:picChg chg="mod">
          <ac:chgData name="Dave J. Miller Jr." userId="S::dmillerjr@miller3group.com::c0c47202-945d-4e24-9c38-953b8848dc53" providerId="AD" clId="Web-{5E888DC5-F035-9547-0187-8DD6886A25A8}" dt="2023-02-02T16:55:31.134" v="40" actId="14100"/>
          <ac:picMkLst>
            <pc:docMk/>
            <pc:sldMk cId="1268300407" sldId="326"/>
            <ac:picMk id="4" creationId="{3A529857-3EBD-08DD-435F-0070D79C1C8E}"/>
          </ac:picMkLst>
        </pc:picChg>
      </pc:sldChg>
    </pc:docChg>
  </pc:docChgLst>
  <pc:docChgLst>
    <pc:chgData name="Elaya Walker" userId="ea340797-0ae0-4c58-b22f-3d79140ed5ca" providerId="ADAL" clId="{BE33B613-608F-A84A-A401-3C8E6FF05F0B}"/>
    <pc:docChg chg="undo custSel addSld delSld modSld sldOrd">
      <pc:chgData name="Elaya Walker" userId="ea340797-0ae0-4c58-b22f-3d79140ed5ca" providerId="ADAL" clId="{BE33B613-608F-A84A-A401-3C8E6FF05F0B}" dt="2023-02-06T17:25:09.863" v="204"/>
      <pc:docMkLst>
        <pc:docMk/>
      </pc:docMkLst>
      <pc:sldChg chg="modSp mod">
        <pc:chgData name="Elaya Walker" userId="ea340797-0ae0-4c58-b22f-3d79140ed5ca" providerId="ADAL" clId="{BE33B613-608F-A84A-A401-3C8E6FF05F0B}" dt="2023-02-06T17:21:49.666" v="171" actId="57"/>
        <pc:sldMkLst>
          <pc:docMk/>
          <pc:sldMk cId="0" sldId="256"/>
        </pc:sldMkLst>
        <pc:spChg chg="mod">
          <ac:chgData name="Elaya Walker" userId="ea340797-0ae0-4c58-b22f-3d79140ed5ca" providerId="ADAL" clId="{BE33B613-608F-A84A-A401-3C8E6FF05F0B}" dt="2023-02-06T17:21:49.666" v="171" actId="57"/>
          <ac:spMkLst>
            <pc:docMk/>
            <pc:sldMk cId="0" sldId="256"/>
            <ac:spMk id="9" creationId="{97E9506A-489C-541C-6C9D-F5F81FA9D3BB}"/>
          </ac:spMkLst>
        </pc:spChg>
      </pc:sldChg>
      <pc:sldChg chg="del">
        <pc:chgData name="Elaya Walker" userId="ea340797-0ae0-4c58-b22f-3d79140ed5ca" providerId="ADAL" clId="{BE33B613-608F-A84A-A401-3C8E6FF05F0B}" dt="2023-02-02T18:01:37.679" v="122" actId="2696"/>
        <pc:sldMkLst>
          <pc:docMk/>
          <pc:sldMk cId="0" sldId="257"/>
        </pc:sldMkLst>
      </pc:sldChg>
      <pc:sldChg chg="addSp modSp mod">
        <pc:chgData name="Elaya Walker" userId="ea340797-0ae0-4c58-b22f-3d79140ed5ca" providerId="ADAL" clId="{BE33B613-608F-A84A-A401-3C8E6FF05F0B}" dt="2023-02-06T17:22:04.515" v="173"/>
        <pc:sldMkLst>
          <pc:docMk/>
          <pc:sldMk cId="0" sldId="258"/>
        </pc:sldMkLst>
        <pc:spChg chg="add mod">
          <ac:chgData name="Elaya Walker" userId="ea340797-0ae0-4c58-b22f-3d79140ed5ca" providerId="ADAL" clId="{BE33B613-608F-A84A-A401-3C8E6FF05F0B}" dt="2023-02-06T16:16:03.726" v="139"/>
          <ac:spMkLst>
            <pc:docMk/>
            <pc:sldMk cId="0" sldId="258"/>
            <ac:spMk id="15" creationId="{EF46DF9F-B09B-6D8E-6D9F-8D05212236D5}"/>
          </ac:spMkLst>
        </pc:spChg>
        <pc:spChg chg="mod">
          <ac:chgData name="Elaya Walker" userId="ea340797-0ae0-4c58-b22f-3d79140ed5ca" providerId="ADAL" clId="{BE33B613-608F-A84A-A401-3C8E6FF05F0B}" dt="2023-02-06T17:22:04.515" v="173"/>
          <ac:spMkLst>
            <pc:docMk/>
            <pc:sldMk cId="0" sldId="258"/>
            <ac:spMk id="21" creationId="{83AB55F1-04DB-E390-3762-BC4F2341C085}"/>
          </ac:spMkLst>
        </pc:spChg>
      </pc:sldChg>
      <pc:sldChg chg="addSp modSp mod">
        <pc:chgData name="Elaya Walker" userId="ea340797-0ae0-4c58-b22f-3d79140ed5ca" providerId="ADAL" clId="{BE33B613-608F-A84A-A401-3C8E6FF05F0B}" dt="2023-02-06T17:22:09.223" v="174"/>
        <pc:sldMkLst>
          <pc:docMk/>
          <pc:sldMk cId="0" sldId="259"/>
        </pc:sldMkLst>
        <pc:spChg chg="add mod">
          <ac:chgData name="Elaya Walker" userId="ea340797-0ae0-4c58-b22f-3d79140ed5ca" providerId="ADAL" clId="{BE33B613-608F-A84A-A401-3C8E6FF05F0B}" dt="2023-02-06T16:16:16.044" v="140"/>
          <ac:spMkLst>
            <pc:docMk/>
            <pc:sldMk cId="0" sldId="259"/>
            <ac:spMk id="2" creationId="{F4B51C9A-4325-8A08-120B-A2C86DB0C380}"/>
          </ac:spMkLst>
        </pc:spChg>
        <pc:spChg chg="mod">
          <ac:chgData name="Elaya Walker" userId="ea340797-0ae0-4c58-b22f-3d79140ed5ca" providerId="ADAL" clId="{BE33B613-608F-A84A-A401-3C8E6FF05F0B}" dt="2023-02-06T17:22:09.223" v="174"/>
          <ac:spMkLst>
            <pc:docMk/>
            <pc:sldMk cId="0" sldId="259"/>
            <ac:spMk id="38" creationId="{DB100C38-39AB-00E9-943A-BE5931E73E58}"/>
          </ac:spMkLst>
        </pc:spChg>
      </pc:sldChg>
      <pc:sldChg chg="addSp modSp mod">
        <pc:chgData name="Elaya Walker" userId="ea340797-0ae0-4c58-b22f-3d79140ed5ca" providerId="ADAL" clId="{BE33B613-608F-A84A-A401-3C8E6FF05F0B}" dt="2023-02-06T17:22:14.497" v="175"/>
        <pc:sldMkLst>
          <pc:docMk/>
          <pc:sldMk cId="0" sldId="260"/>
        </pc:sldMkLst>
        <pc:spChg chg="add mod">
          <ac:chgData name="Elaya Walker" userId="ea340797-0ae0-4c58-b22f-3d79140ed5ca" providerId="ADAL" clId="{BE33B613-608F-A84A-A401-3C8E6FF05F0B}" dt="2023-02-06T16:16:20.806" v="141"/>
          <ac:spMkLst>
            <pc:docMk/>
            <pc:sldMk cId="0" sldId="260"/>
            <ac:spMk id="5" creationId="{8BF8F94C-8988-ECDE-F7E3-ABD1C04FE42E}"/>
          </ac:spMkLst>
        </pc:spChg>
        <pc:spChg chg="mod">
          <ac:chgData name="Elaya Walker" userId="ea340797-0ae0-4c58-b22f-3d79140ed5ca" providerId="ADAL" clId="{BE33B613-608F-A84A-A401-3C8E6FF05F0B}" dt="2023-02-06T17:22:14.497" v="175"/>
          <ac:spMkLst>
            <pc:docMk/>
            <pc:sldMk cId="0" sldId="260"/>
            <ac:spMk id="10" creationId="{38F7A589-07B0-D224-9544-70599A620336}"/>
          </ac:spMkLst>
        </pc:spChg>
      </pc:sldChg>
      <pc:sldChg chg="addSp modSp mod">
        <pc:chgData name="Elaya Walker" userId="ea340797-0ae0-4c58-b22f-3d79140ed5ca" providerId="ADAL" clId="{BE33B613-608F-A84A-A401-3C8E6FF05F0B}" dt="2023-02-06T17:22:21.682" v="176"/>
        <pc:sldMkLst>
          <pc:docMk/>
          <pc:sldMk cId="0" sldId="261"/>
        </pc:sldMkLst>
        <pc:spChg chg="add mod">
          <ac:chgData name="Elaya Walker" userId="ea340797-0ae0-4c58-b22f-3d79140ed5ca" providerId="ADAL" clId="{BE33B613-608F-A84A-A401-3C8E6FF05F0B}" dt="2023-02-06T16:16:25.972" v="142"/>
          <ac:spMkLst>
            <pc:docMk/>
            <pc:sldMk cId="0" sldId="261"/>
            <ac:spMk id="5" creationId="{6C09AB81-387F-6136-EECA-716E1C425B61}"/>
          </ac:spMkLst>
        </pc:spChg>
        <pc:spChg chg="mod">
          <ac:chgData name="Elaya Walker" userId="ea340797-0ae0-4c58-b22f-3d79140ed5ca" providerId="ADAL" clId="{BE33B613-608F-A84A-A401-3C8E6FF05F0B}" dt="2023-02-06T17:22:21.682" v="176"/>
          <ac:spMkLst>
            <pc:docMk/>
            <pc:sldMk cId="0" sldId="261"/>
            <ac:spMk id="14" creationId="{652743DF-6160-954D-A4FB-E7995E5DB21F}"/>
          </ac:spMkLst>
        </pc:spChg>
      </pc:sldChg>
      <pc:sldChg chg="addSp modSp mod">
        <pc:chgData name="Elaya Walker" userId="ea340797-0ae0-4c58-b22f-3d79140ed5ca" providerId="ADAL" clId="{BE33B613-608F-A84A-A401-3C8E6FF05F0B}" dt="2023-02-06T17:22:27.868" v="177"/>
        <pc:sldMkLst>
          <pc:docMk/>
          <pc:sldMk cId="0" sldId="262"/>
        </pc:sldMkLst>
        <pc:spChg chg="add mod">
          <ac:chgData name="Elaya Walker" userId="ea340797-0ae0-4c58-b22f-3d79140ed5ca" providerId="ADAL" clId="{BE33B613-608F-A84A-A401-3C8E6FF05F0B}" dt="2023-02-06T16:16:32.305" v="143"/>
          <ac:spMkLst>
            <pc:docMk/>
            <pc:sldMk cId="0" sldId="262"/>
            <ac:spMk id="5" creationId="{E2E09D5F-B435-F8C3-BA93-CA43299EF149}"/>
          </ac:spMkLst>
        </pc:spChg>
        <pc:spChg chg="mod">
          <ac:chgData name="Elaya Walker" userId="ea340797-0ae0-4c58-b22f-3d79140ed5ca" providerId="ADAL" clId="{BE33B613-608F-A84A-A401-3C8E6FF05F0B}" dt="2023-02-06T17:22:27.868" v="177"/>
          <ac:spMkLst>
            <pc:docMk/>
            <pc:sldMk cId="0" sldId="262"/>
            <ac:spMk id="17" creationId="{A77A4598-5840-9824-AE1F-FB3A0938AA7D}"/>
          </ac:spMkLst>
        </pc:spChg>
      </pc:sldChg>
      <pc:sldChg chg="addSp modSp mod">
        <pc:chgData name="Elaya Walker" userId="ea340797-0ae0-4c58-b22f-3d79140ed5ca" providerId="ADAL" clId="{BE33B613-608F-A84A-A401-3C8E6FF05F0B}" dt="2023-02-06T17:22:32.740" v="178"/>
        <pc:sldMkLst>
          <pc:docMk/>
          <pc:sldMk cId="0" sldId="264"/>
        </pc:sldMkLst>
        <pc:spChg chg="add mod">
          <ac:chgData name="Elaya Walker" userId="ea340797-0ae0-4c58-b22f-3d79140ed5ca" providerId="ADAL" clId="{BE33B613-608F-A84A-A401-3C8E6FF05F0B}" dt="2023-02-06T16:16:36.622" v="144"/>
          <ac:spMkLst>
            <pc:docMk/>
            <pc:sldMk cId="0" sldId="264"/>
            <ac:spMk id="6" creationId="{A7B1AA95-EC31-1738-49ED-F53F5AAC5CCE}"/>
          </ac:spMkLst>
        </pc:spChg>
        <pc:spChg chg="mod">
          <ac:chgData name="Elaya Walker" userId="ea340797-0ae0-4c58-b22f-3d79140ed5ca" providerId="ADAL" clId="{BE33B613-608F-A84A-A401-3C8E6FF05F0B}" dt="2023-02-06T17:22:32.740" v="178"/>
          <ac:spMkLst>
            <pc:docMk/>
            <pc:sldMk cId="0" sldId="264"/>
            <ac:spMk id="11" creationId="{D383E790-1781-F536-CB76-8144E1639E4D}"/>
          </ac:spMkLst>
        </pc:spChg>
      </pc:sldChg>
      <pc:sldChg chg="addSp modSp mod">
        <pc:chgData name="Elaya Walker" userId="ea340797-0ae0-4c58-b22f-3d79140ed5ca" providerId="ADAL" clId="{BE33B613-608F-A84A-A401-3C8E6FF05F0B}" dt="2023-02-06T17:22:39.683" v="179"/>
        <pc:sldMkLst>
          <pc:docMk/>
          <pc:sldMk cId="0" sldId="265"/>
        </pc:sldMkLst>
        <pc:spChg chg="add mod">
          <ac:chgData name="Elaya Walker" userId="ea340797-0ae0-4c58-b22f-3d79140ed5ca" providerId="ADAL" clId="{BE33B613-608F-A84A-A401-3C8E6FF05F0B}" dt="2023-02-06T16:16:40.473" v="145"/>
          <ac:spMkLst>
            <pc:docMk/>
            <pc:sldMk cId="0" sldId="265"/>
            <ac:spMk id="2" creationId="{04FF0B85-C551-00CB-6C0F-CBB950108B98}"/>
          </ac:spMkLst>
        </pc:spChg>
        <pc:spChg chg="mod">
          <ac:chgData name="Elaya Walker" userId="ea340797-0ae0-4c58-b22f-3d79140ed5ca" providerId="ADAL" clId="{BE33B613-608F-A84A-A401-3C8E6FF05F0B}" dt="2023-02-06T17:22:39.683" v="179"/>
          <ac:spMkLst>
            <pc:docMk/>
            <pc:sldMk cId="0" sldId="265"/>
            <ac:spMk id="10" creationId="{4F55E698-AC01-7649-649D-288D1458D8D0}"/>
          </ac:spMkLst>
        </pc:spChg>
      </pc:sldChg>
      <pc:sldChg chg="addSp modSp mod">
        <pc:chgData name="Elaya Walker" userId="ea340797-0ae0-4c58-b22f-3d79140ed5ca" providerId="ADAL" clId="{BE33B613-608F-A84A-A401-3C8E6FF05F0B}" dt="2023-02-06T17:22:44.721" v="180"/>
        <pc:sldMkLst>
          <pc:docMk/>
          <pc:sldMk cId="0" sldId="266"/>
        </pc:sldMkLst>
        <pc:spChg chg="add mod">
          <ac:chgData name="Elaya Walker" userId="ea340797-0ae0-4c58-b22f-3d79140ed5ca" providerId="ADAL" clId="{BE33B613-608F-A84A-A401-3C8E6FF05F0B}" dt="2023-02-06T16:16:52.463" v="146"/>
          <ac:spMkLst>
            <pc:docMk/>
            <pc:sldMk cId="0" sldId="266"/>
            <ac:spMk id="2" creationId="{93A35AC6-1FE9-2E30-523B-9C5C04B124FF}"/>
          </ac:spMkLst>
        </pc:spChg>
        <pc:spChg chg="mod">
          <ac:chgData name="Elaya Walker" userId="ea340797-0ae0-4c58-b22f-3d79140ed5ca" providerId="ADAL" clId="{BE33B613-608F-A84A-A401-3C8E6FF05F0B}" dt="2023-02-06T17:22:44.721" v="180"/>
          <ac:spMkLst>
            <pc:docMk/>
            <pc:sldMk cId="0" sldId="266"/>
            <ac:spMk id="10" creationId="{8271EFA4-0865-F9D3-DC3D-6813CD7D12A2}"/>
          </ac:spMkLst>
        </pc:spChg>
      </pc:sldChg>
      <pc:sldChg chg="addSp modSp mod">
        <pc:chgData name="Elaya Walker" userId="ea340797-0ae0-4c58-b22f-3d79140ed5ca" providerId="ADAL" clId="{BE33B613-608F-A84A-A401-3C8E6FF05F0B}" dt="2023-02-06T17:22:50.770" v="181"/>
        <pc:sldMkLst>
          <pc:docMk/>
          <pc:sldMk cId="0" sldId="267"/>
        </pc:sldMkLst>
        <pc:spChg chg="add mod">
          <ac:chgData name="Elaya Walker" userId="ea340797-0ae0-4c58-b22f-3d79140ed5ca" providerId="ADAL" clId="{BE33B613-608F-A84A-A401-3C8E6FF05F0B}" dt="2023-02-06T16:16:56.945" v="147"/>
          <ac:spMkLst>
            <pc:docMk/>
            <pc:sldMk cId="0" sldId="267"/>
            <ac:spMk id="5" creationId="{F00CF685-D4BE-8894-FCC1-D427CC0E3BC5}"/>
          </ac:spMkLst>
        </pc:spChg>
        <pc:spChg chg="mod">
          <ac:chgData name="Elaya Walker" userId="ea340797-0ae0-4c58-b22f-3d79140ed5ca" providerId="ADAL" clId="{BE33B613-608F-A84A-A401-3C8E6FF05F0B}" dt="2023-02-06T17:22:50.770" v="181"/>
          <ac:spMkLst>
            <pc:docMk/>
            <pc:sldMk cId="0" sldId="267"/>
            <ac:spMk id="10" creationId="{A10A3278-0BEE-0434-5CED-6708FE6AA788}"/>
          </ac:spMkLst>
        </pc:spChg>
      </pc:sldChg>
      <pc:sldChg chg="addSp modSp mod">
        <pc:chgData name="Elaya Walker" userId="ea340797-0ae0-4c58-b22f-3d79140ed5ca" providerId="ADAL" clId="{BE33B613-608F-A84A-A401-3C8E6FF05F0B}" dt="2023-02-06T17:23:31.953" v="188"/>
        <pc:sldMkLst>
          <pc:docMk/>
          <pc:sldMk cId="0" sldId="276"/>
        </pc:sldMkLst>
        <pc:spChg chg="add mod">
          <ac:chgData name="Elaya Walker" userId="ea340797-0ae0-4c58-b22f-3d79140ed5ca" providerId="ADAL" clId="{BE33B613-608F-A84A-A401-3C8E6FF05F0B}" dt="2023-02-06T16:17:32.234" v="154"/>
          <ac:spMkLst>
            <pc:docMk/>
            <pc:sldMk cId="0" sldId="276"/>
            <ac:spMk id="2" creationId="{E50EB87E-1024-EBBC-AFA2-ED79F1679971}"/>
          </ac:spMkLst>
        </pc:spChg>
        <pc:spChg chg="mod">
          <ac:chgData name="Elaya Walker" userId="ea340797-0ae0-4c58-b22f-3d79140ed5ca" providerId="ADAL" clId="{BE33B613-608F-A84A-A401-3C8E6FF05F0B}" dt="2023-02-06T17:23:31.953" v="188"/>
          <ac:spMkLst>
            <pc:docMk/>
            <pc:sldMk cId="0" sldId="276"/>
            <ac:spMk id="7" creationId="{CA2F8A22-1F56-5DD3-A6E4-9DA1B8B88A26}"/>
          </ac:spMkLst>
        </pc:spChg>
      </pc:sldChg>
      <pc:sldChg chg="addSp modSp mod">
        <pc:chgData name="Elaya Walker" userId="ea340797-0ae0-4c58-b22f-3d79140ed5ca" providerId="ADAL" clId="{BE33B613-608F-A84A-A401-3C8E6FF05F0B}" dt="2023-02-06T17:23:37.362" v="189"/>
        <pc:sldMkLst>
          <pc:docMk/>
          <pc:sldMk cId="0" sldId="277"/>
        </pc:sldMkLst>
        <pc:spChg chg="add mod">
          <ac:chgData name="Elaya Walker" userId="ea340797-0ae0-4c58-b22f-3d79140ed5ca" providerId="ADAL" clId="{BE33B613-608F-A84A-A401-3C8E6FF05F0B}" dt="2023-02-06T16:17:36.795" v="155"/>
          <ac:spMkLst>
            <pc:docMk/>
            <pc:sldMk cId="0" sldId="277"/>
            <ac:spMk id="3" creationId="{08ADEC4B-58CC-A910-48ED-FBA4F72BE208}"/>
          </ac:spMkLst>
        </pc:spChg>
        <pc:spChg chg="mod">
          <ac:chgData name="Elaya Walker" userId="ea340797-0ae0-4c58-b22f-3d79140ed5ca" providerId="ADAL" clId="{BE33B613-608F-A84A-A401-3C8E6FF05F0B}" dt="2023-02-06T17:23:37.362" v="189"/>
          <ac:spMkLst>
            <pc:docMk/>
            <pc:sldMk cId="0" sldId="277"/>
            <ac:spMk id="12" creationId="{D14F1ADE-58F3-0AD0-5F7F-F0E8E74D527D}"/>
          </ac:spMkLst>
        </pc:spChg>
      </pc:sldChg>
      <pc:sldChg chg="addSp modSp mod">
        <pc:chgData name="Elaya Walker" userId="ea340797-0ae0-4c58-b22f-3d79140ed5ca" providerId="ADAL" clId="{BE33B613-608F-A84A-A401-3C8E6FF05F0B}" dt="2023-02-06T17:23:49.655" v="191"/>
        <pc:sldMkLst>
          <pc:docMk/>
          <pc:sldMk cId="0" sldId="279"/>
        </pc:sldMkLst>
        <pc:spChg chg="add mod">
          <ac:chgData name="Elaya Walker" userId="ea340797-0ae0-4c58-b22f-3d79140ed5ca" providerId="ADAL" clId="{BE33B613-608F-A84A-A401-3C8E6FF05F0B}" dt="2023-02-06T16:17:45.786" v="157"/>
          <ac:spMkLst>
            <pc:docMk/>
            <pc:sldMk cId="0" sldId="279"/>
            <ac:spMk id="2" creationId="{B2ECA06E-9A95-CA6C-054B-893E798A716F}"/>
          </ac:spMkLst>
        </pc:spChg>
        <pc:spChg chg="mod">
          <ac:chgData name="Elaya Walker" userId="ea340797-0ae0-4c58-b22f-3d79140ed5ca" providerId="ADAL" clId="{BE33B613-608F-A84A-A401-3C8E6FF05F0B}" dt="2023-02-06T17:23:49.655" v="191"/>
          <ac:spMkLst>
            <pc:docMk/>
            <pc:sldMk cId="0" sldId="279"/>
            <ac:spMk id="11" creationId="{1E4805E3-AE4C-90CC-D5BC-27CC7B7B5FBB}"/>
          </ac:spMkLst>
        </pc:spChg>
      </pc:sldChg>
      <pc:sldChg chg="addSp modSp mod">
        <pc:chgData name="Elaya Walker" userId="ea340797-0ae0-4c58-b22f-3d79140ed5ca" providerId="ADAL" clId="{BE33B613-608F-A84A-A401-3C8E6FF05F0B}" dt="2023-02-06T17:23:57.246" v="192"/>
        <pc:sldMkLst>
          <pc:docMk/>
          <pc:sldMk cId="0" sldId="280"/>
        </pc:sldMkLst>
        <pc:spChg chg="add mod">
          <ac:chgData name="Elaya Walker" userId="ea340797-0ae0-4c58-b22f-3d79140ed5ca" providerId="ADAL" clId="{BE33B613-608F-A84A-A401-3C8E6FF05F0B}" dt="2023-02-06T16:17:50.662" v="158"/>
          <ac:spMkLst>
            <pc:docMk/>
            <pc:sldMk cId="0" sldId="280"/>
            <ac:spMk id="3" creationId="{DEEB1242-FC86-170D-A057-BD42B5A3ECEA}"/>
          </ac:spMkLst>
        </pc:spChg>
        <pc:spChg chg="mod">
          <ac:chgData name="Elaya Walker" userId="ea340797-0ae0-4c58-b22f-3d79140ed5ca" providerId="ADAL" clId="{BE33B613-608F-A84A-A401-3C8E6FF05F0B}" dt="2023-02-06T17:23:57.246" v="192"/>
          <ac:spMkLst>
            <pc:docMk/>
            <pc:sldMk cId="0" sldId="280"/>
            <ac:spMk id="12" creationId="{526426A1-2154-24A8-9446-CB5ACFB682E4}"/>
          </ac:spMkLst>
        </pc:spChg>
      </pc:sldChg>
      <pc:sldChg chg="addSp modSp mod">
        <pc:chgData name="Elaya Walker" userId="ea340797-0ae0-4c58-b22f-3d79140ed5ca" providerId="ADAL" clId="{BE33B613-608F-A84A-A401-3C8E6FF05F0B}" dt="2023-02-06T17:24:06.714" v="195"/>
        <pc:sldMkLst>
          <pc:docMk/>
          <pc:sldMk cId="0" sldId="284"/>
        </pc:sldMkLst>
        <pc:spChg chg="add mod">
          <ac:chgData name="Elaya Walker" userId="ea340797-0ae0-4c58-b22f-3d79140ed5ca" providerId="ADAL" clId="{BE33B613-608F-A84A-A401-3C8E6FF05F0B}" dt="2023-02-06T16:17:54.665" v="159"/>
          <ac:spMkLst>
            <pc:docMk/>
            <pc:sldMk cId="0" sldId="284"/>
            <ac:spMk id="2" creationId="{6959B282-B26D-8647-7154-075A886E5D12}"/>
          </ac:spMkLst>
        </pc:spChg>
        <pc:spChg chg="mod">
          <ac:chgData name="Elaya Walker" userId="ea340797-0ae0-4c58-b22f-3d79140ed5ca" providerId="ADAL" clId="{BE33B613-608F-A84A-A401-3C8E6FF05F0B}" dt="2023-02-06T17:24:06.714" v="195"/>
          <ac:spMkLst>
            <pc:docMk/>
            <pc:sldMk cId="0" sldId="284"/>
            <ac:spMk id="8" creationId="{4B51CB50-7158-5097-4E6E-6A03F8DBFCDC}"/>
          </ac:spMkLst>
        </pc:spChg>
      </pc:sldChg>
      <pc:sldChg chg="addSp modSp mod">
        <pc:chgData name="Elaya Walker" userId="ea340797-0ae0-4c58-b22f-3d79140ed5ca" providerId="ADAL" clId="{BE33B613-608F-A84A-A401-3C8E6FF05F0B}" dt="2023-02-06T17:24:12.867" v="196"/>
        <pc:sldMkLst>
          <pc:docMk/>
          <pc:sldMk cId="0" sldId="285"/>
        </pc:sldMkLst>
        <pc:spChg chg="add mod">
          <ac:chgData name="Elaya Walker" userId="ea340797-0ae0-4c58-b22f-3d79140ed5ca" providerId="ADAL" clId="{BE33B613-608F-A84A-A401-3C8E6FF05F0B}" dt="2023-02-06T16:17:58.722" v="160"/>
          <ac:spMkLst>
            <pc:docMk/>
            <pc:sldMk cId="0" sldId="285"/>
            <ac:spMk id="4" creationId="{B4D35D0F-6469-0E07-6D4C-CD93AB22D522}"/>
          </ac:spMkLst>
        </pc:spChg>
        <pc:spChg chg="mod">
          <ac:chgData name="Elaya Walker" userId="ea340797-0ae0-4c58-b22f-3d79140ed5ca" providerId="ADAL" clId="{BE33B613-608F-A84A-A401-3C8E6FF05F0B}" dt="2023-02-06T17:24:12.867" v="196"/>
          <ac:spMkLst>
            <pc:docMk/>
            <pc:sldMk cId="0" sldId="285"/>
            <ac:spMk id="9" creationId="{A2F77CE3-6E97-BB04-F4AD-3ADF7D869229}"/>
          </ac:spMkLst>
        </pc:spChg>
      </pc:sldChg>
      <pc:sldChg chg="addSp modSp mod">
        <pc:chgData name="Elaya Walker" userId="ea340797-0ae0-4c58-b22f-3d79140ed5ca" providerId="ADAL" clId="{BE33B613-608F-A84A-A401-3C8E6FF05F0B}" dt="2023-02-06T17:24:27.096" v="197"/>
        <pc:sldMkLst>
          <pc:docMk/>
          <pc:sldMk cId="0" sldId="286"/>
        </pc:sldMkLst>
        <pc:spChg chg="add mod">
          <ac:chgData name="Elaya Walker" userId="ea340797-0ae0-4c58-b22f-3d79140ed5ca" providerId="ADAL" clId="{BE33B613-608F-A84A-A401-3C8E6FF05F0B}" dt="2023-02-06T16:18:14.124" v="162"/>
          <ac:spMkLst>
            <pc:docMk/>
            <pc:sldMk cId="0" sldId="286"/>
            <ac:spMk id="4" creationId="{55783AD1-C1B4-EFD0-6B23-8302CF83F4E8}"/>
          </ac:spMkLst>
        </pc:spChg>
        <pc:spChg chg="mod">
          <ac:chgData name="Elaya Walker" userId="ea340797-0ae0-4c58-b22f-3d79140ed5ca" providerId="ADAL" clId="{BE33B613-608F-A84A-A401-3C8E6FF05F0B}" dt="2023-02-06T17:24:27.096" v="197"/>
          <ac:spMkLst>
            <pc:docMk/>
            <pc:sldMk cId="0" sldId="286"/>
            <ac:spMk id="10" creationId="{EF9AFA07-3F4C-3AFC-6705-BDEB728272DB}"/>
          </ac:spMkLst>
        </pc:spChg>
      </pc:sldChg>
      <pc:sldChg chg="addSp modSp">
        <pc:chgData name="Elaya Walker" userId="ea340797-0ae0-4c58-b22f-3d79140ed5ca" providerId="ADAL" clId="{BE33B613-608F-A84A-A401-3C8E6FF05F0B}" dt="2023-02-06T16:18:03.055" v="161"/>
        <pc:sldMkLst>
          <pc:docMk/>
          <pc:sldMk cId="0" sldId="287"/>
        </pc:sldMkLst>
        <pc:spChg chg="add mod">
          <ac:chgData name="Elaya Walker" userId="ea340797-0ae0-4c58-b22f-3d79140ed5ca" providerId="ADAL" clId="{BE33B613-608F-A84A-A401-3C8E6FF05F0B}" dt="2023-02-06T16:18:03.055" v="161"/>
          <ac:spMkLst>
            <pc:docMk/>
            <pc:sldMk cId="0" sldId="287"/>
            <ac:spMk id="4" creationId="{0E8EE499-F2EB-CE32-01F7-F5350A057995}"/>
          </ac:spMkLst>
        </pc:spChg>
      </pc:sldChg>
      <pc:sldChg chg="addSp modSp mod">
        <pc:chgData name="Elaya Walker" userId="ea340797-0ae0-4c58-b22f-3d79140ed5ca" providerId="ADAL" clId="{BE33B613-608F-A84A-A401-3C8E6FF05F0B}" dt="2023-02-06T17:24:34.356" v="198"/>
        <pc:sldMkLst>
          <pc:docMk/>
          <pc:sldMk cId="0" sldId="289"/>
        </pc:sldMkLst>
        <pc:spChg chg="add mod">
          <ac:chgData name="Elaya Walker" userId="ea340797-0ae0-4c58-b22f-3d79140ed5ca" providerId="ADAL" clId="{BE33B613-608F-A84A-A401-3C8E6FF05F0B}" dt="2023-02-06T16:18:17.794" v="163"/>
          <ac:spMkLst>
            <pc:docMk/>
            <pc:sldMk cId="0" sldId="289"/>
            <ac:spMk id="2" creationId="{3842593F-59A7-2E56-C086-441F0B012870}"/>
          </ac:spMkLst>
        </pc:spChg>
        <pc:spChg chg="mod">
          <ac:chgData name="Elaya Walker" userId="ea340797-0ae0-4c58-b22f-3d79140ed5ca" providerId="ADAL" clId="{BE33B613-608F-A84A-A401-3C8E6FF05F0B}" dt="2023-02-06T17:24:34.356" v="198"/>
          <ac:spMkLst>
            <pc:docMk/>
            <pc:sldMk cId="0" sldId="289"/>
            <ac:spMk id="9" creationId="{CDEDFC4C-38BA-31B2-97FB-3B68490B8FF8}"/>
          </ac:spMkLst>
        </pc:spChg>
      </pc:sldChg>
      <pc:sldChg chg="addSp modSp mod">
        <pc:chgData name="Elaya Walker" userId="ea340797-0ae0-4c58-b22f-3d79140ed5ca" providerId="ADAL" clId="{BE33B613-608F-A84A-A401-3C8E6FF05F0B}" dt="2023-02-06T17:24:45.522" v="200"/>
        <pc:sldMkLst>
          <pc:docMk/>
          <pc:sldMk cId="0" sldId="290"/>
        </pc:sldMkLst>
        <pc:spChg chg="add mod">
          <ac:chgData name="Elaya Walker" userId="ea340797-0ae0-4c58-b22f-3d79140ed5ca" providerId="ADAL" clId="{BE33B613-608F-A84A-A401-3C8E6FF05F0B}" dt="2023-02-06T16:18:21.488" v="164"/>
          <ac:spMkLst>
            <pc:docMk/>
            <pc:sldMk cId="0" sldId="290"/>
            <ac:spMk id="4" creationId="{9BC0527C-C452-DD01-9CE3-AC3B605FECC6}"/>
          </ac:spMkLst>
        </pc:spChg>
        <pc:spChg chg="mod">
          <ac:chgData name="Elaya Walker" userId="ea340797-0ae0-4c58-b22f-3d79140ed5ca" providerId="ADAL" clId="{BE33B613-608F-A84A-A401-3C8E6FF05F0B}" dt="2023-02-06T17:24:45.522" v="200"/>
          <ac:spMkLst>
            <pc:docMk/>
            <pc:sldMk cId="0" sldId="290"/>
            <ac:spMk id="11" creationId="{33E6200B-F194-3B8F-BB52-A41927F6B8AD}"/>
          </ac:spMkLst>
        </pc:spChg>
      </pc:sldChg>
      <pc:sldChg chg="addSp modSp mod">
        <pc:chgData name="Elaya Walker" userId="ea340797-0ae0-4c58-b22f-3d79140ed5ca" providerId="ADAL" clId="{BE33B613-608F-A84A-A401-3C8E6FF05F0B}" dt="2023-02-06T17:24:40.155" v="199"/>
        <pc:sldMkLst>
          <pc:docMk/>
          <pc:sldMk cId="0" sldId="291"/>
        </pc:sldMkLst>
        <pc:spChg chg="add mod">
          <ac:chgData name="Elaya Walker" userId="ea340797-0ae0-4c58-b22f-3d79140ed5ca" providerId="ADAL" clId="{BE33B613-608F-A84A-A401-3C8E6FF05F0B}" dt="2023-02-06T16:18:32.394" v="165"/>
          <ac:spMkLst>
            <pc:docMk/>
            <pc:sldMk cId="0" sldId="291"/>
            <ac:spMk id="4" creationId="{3CEB2A24-03D4-8F60-3AC4-78F8A71EC886}"/>
          </ac:spMkLst>
        </pc:spChg>
        <pc:spChg chg="mod">
          <ac:chgData name="Elaya Walker" userId="ea340797-0ae0-4c58-b22f-3d79140ed5ca" providerId="ADAL" clId="{BE33B613-608F-A84A-A401-3C8E6FF05F0B}" dt="2023-02-06T17:24:40.155" v="199"/>
          <ac:spMkLst>
            <pc:docMk/>
            <pc:sldMk cId="0" sldId="291"/>
            <ac:spMk id="11" creationId="{D86603D2-B852-6E27-C8D8-63AF35BBCBD6}"/>
          </ac:spMkLst>
        </pc:spChg>
      </pc:sldChg>
      <pc:sldChg chg="addSp modSp mod">
        <pc:chgData name="Elaya Walker" userId="ea340797-0ae0-4c58-b22f-3d79140ed5ca" providerId="ADAL" clId="{BE33B613-608F-A84A-A401-3C8E6FF05F0B}" dt="2023-02-06T17:24:58.517" v="202"/>
        <pc:sldMkLst>
          <pc:docMk/>
          <pc:sldMk cId="0" sldId="293"/>
        </pc:sldMkLst>
        <pc:spChg chg="add mod">
          <ac:chgData name="Elaya Walker" userId="ea340797-0ae0-4c58-b22f-3d79140ed5ca" providerId="ADAL" clId="{BE33B613-608F-A84A-A401-3C8E6FF05F0B}" dt="2023-02-06T16:18:41.852" v="167"/>
          <ac:spMkLst>
            <pc:docMk/>
            <pc:sldMk cId="0" sldId="293"/>
            <ac:spMk id="6" creationId="{553F10DB-EC38-87D3-317E-13A1FA993719}"/>
          </ac:spMkLst>
        </pc:spChg>
        <pc:spChg chg="mod">
          <ac:chgData name="Elaya Walker" userId="ea340797-0ae0-4c58-b22f-3d79140ed5ca" providerId="ADAL" clId="{BE33B613-608F-A84A-A401-3C8E6FF05F0B}" dt="2023-02-06T17:24:58.517" v="202"/>
          <ac:spMkLst>
            <pc:docMk/>
            <pc:sldMk cId="0" sldId="293"/>
            <ac:spMk id="9" creationId="{B4D058DB-A6E5-D9C5-0ADB-B7C12E1D5DFB}"/>
          </ac:spMkLst>
        </pc:spChg>
      </pc:sldChg>
      <pc:sldChg chg="addSp modSp">
        <pc:chgData name="Elaya Walker" userId="ea340797-0ae0-4c58-b22f-3d79140ed5ca" providerId="ADAL" clId="{BE33B613-608F-A84A-A401-3C8E6FF05F0B}" dt="2023-02-06T16:18:45.802" v="168"/>
        <pc:sldMkLst>
          <pc:docMk/>
          <pc:sldMk cId="0" sldId="297"/>
        </pc:sldMkLst>
        <pc:spChg chg="add mod">
          <ac:chgData name="Elaya Walker" userId="ea340797-0ae0-4c58-b22f-3d79140ed5ca" providerId="ADAL" clId="{BE33B613-608F-A84A-A401-3C8E6FF05F0B}" dt="2023-02-06T16:18:45.802" v="168"/>
          <ac:spMkLst>
            <pc:docMk/>
            <pc:sldMk cId="0" sldId="297"/>
            <ac:spMk id="4" creationId="{99A907A9-1129-961E-09F2-F6AD84C521F6}"/>
          </ac:spMkLst>
        </pc:spChg>
      </pc:sldChg>
      <pc:sldChg chg="addSp modSp mod">
        <pc:chgData name="Elaya Walker" userId="ea340797-0ae0-4c58-b22f-3d79140ed5ca" providerId="ADAL" clId="{BE33B613-608F-A84A-A401-3C8E6FF05F0B}" dt="2023-02-06T17:25:09.863" v="204"/>
        <pc:sldMkLst>
          <pc:docMk/>
          <pc:sldMk cId="1397729889" sldId="313"/>
        </pc:sldMkLst>
        <pc:spChg chg="add mod">
          <ac:chgData name="Elaya Walker" userId="ea340797-0ae0-4c58-b22f-3d79140ed5ca" providerId="ADAL" clId="{BE33B613-608F-A84A-A401-3C8E6FF05F0B}" dt="2023-02-06T16:18:54.215" v="170"/>
          <ac:spMkLst>
            <pc:docMk/>
            <pc:sldMk cId="1397729889" sldId="313"/>
            <ac:spMk id="2" creationId="{3BBE5490-C84D-07E5-3BB0-E9B235870F32}"/>
          </ac:spMkLst>
        </pc:spChg>
        <pc:spChg chg="mod">
          <ac:chgData name="Elaya Walker" userId="ea340797-0ae0-4c58-b22f-3d79140ed5ca" providerId="ADAL" clId="{BE33B613-608F-A84A-A401-3C8E6FF05F0B}" dt="2023-02-06T17:25:09.863" v="204"/>
          <ac:spMkLst>
            <pc:docMk/>
            <pc:sldMk cId="1397729889" sldId="313"/>
            <ac:spMk id="12" creationId="{17492EB1-90E8-D0AB-348F-51DE7C00EF34}"/>
          </ac:spMkLst>
        </pc:spChg>
      </pc:sldChg>
      <pc:sldChg chg="addSp modSp mod">
        <pc:chgData name="Elaya Walker" userId="ea340797-0ae0-4c58-b22f-3d79140ed5ca" providerId="ADAL" clId="{BE33B613-608F-A84A-A401-3C8E6FF05F0B}" dt="2023-02-06T17:24:52.449" v="201"/>
        <pc:sldMkLst>
          <pc:docMk/>
          <pc:sldMk cId="1867564517" sldId="320"/>
        </pc:sldMkLst>
        <pc:spChg chg="add mod">
          <ac:chgData name="Elaya Walker" userId="ea340797-0ae0-4c58-b22f-3d79140ed5ca" providerId="ADAL" clId="{BE33B613-608F-A84A-A401-3C8E6FF05F0B}" dt="2023-02-06T16:18:35.864" v="166"/>
          <ac:spMkLst>
            <pc:docMk/>
            <pc:sldMk cId="1867564517" sldId="320"/>
            <ac:spMk id="2" creationId="{260A2223-7964-2ECF-88A8-BF8ED506FDDA}"/>
          </ac:spMkLst>
        </pc:spChg>
        <pc:spChg chg="mod">
          <ac:chgData name="Elaya Walker" userId="ea340797-0ae0-4c58-b22f-3d79140ed5ca" providerId="ADAL" clId="{BE33B613-608F-A84A-A401-3C8E6FF05F0B}" dt="2023-02-06T17:24:52.449" v="201"/>
          <ac:spMkLst>
            <pc:docMk/>
            <pc:sldMk cId="1867564517" sldId="320"/>
            <ac:spMk id="14" creationId="{07DB423F-6725-502C-F5F2-5A8992586ADF}"/>
          </ac:spMkLst>
        </pc:spChg>
      </pc:sldChg>
      <pc:sldChg chg="addSp modSp mod">
        <pc:chgData name="Elaya Walker" userId="ea340797-0ae0-4c58-b22f-3d79140ed5ca" providerId="ADAL" clId="{BE33B613-608F-A84A-A401-3C8E6FF05F0B}" dt="2023-02-06T17:25:04.902" v="203"/>
        <pc:sldMkLst>
          <pc:docMk/>
          <pc:sldMk cId="1751079208" sldId="321"/>
        </pc:sldMkLst>
        <pc:spChg chg="add mod">
          <ac:chgData name="Elaya Walker" userId="ea340797-0ae0-4c58-b22f-3d79140ed5ca" providerId="ADAL" clId="{BE33B613-608F-A84A-A401-3C8E6FF05F0B}" dt="2023-02-06T16:18:50.240" v="169"/>
          <ac:spMkLst>
            <pc:docMk/>
            <pc:sldMk cId="1751079208" sldId="321"/>
            <ac:spMk id="2" creationId="{B9ECCEB7-0281-EFF3-51FA-E36D128D272E}"/>
          </ac:spMkLst>
        </pc:spChg>
        <pc:spChg chg="mod">
          <ac:chgData name="Elaya Walker" userId="ea340797-0ae0-4c58-b22f-3d79140ed5ca" providerId="ADAL" clId="{BE33B613-608F-A84A-A401-3C8E6FF05F0B}" dt="2023-02-06T17:25:04.902" v="203"/>
          <ac:spMkLst>
            <pc:docMk/>
            <pc:sldMk cId="1751079208" sldId="321"/>
            <ac:spMk id="21" creationId="{CBCCFB17-B681-B7F1-133A-8C83A556B7E4}"/>
          </ac:spMkLst>
        </pc:spChg>
      </pc:sldChg>
      <pc:sldChg chg="addSp modSp mod">
        <pc:chgData name="Elaya Walker" userId="ea340797-0ae0-4c58-b22f-3d79140ed5ca" providerId="ADAL" clId="{BE33B613-608F-A84A-A401-3C8E6FF05F0B}" dt="2023-02-06T17:22:56.989" v="182"/>
        <pc:sldMkLst>
          <pc:docMk/>
          <pc:sldMk cId="3775163394" sldId="327"/>
        </pc:sldMkLst>
        <pc:spChg chg="add mod">
          <ac:chgData name="Elaya Walker" userId="ea340797-0ae0-4c58-b22f-3d79140ed5ca" providerId="ADAL" clId="{BE33B613-608F-A84A-A401-3C8E6FF05F0B}" dt="2023-02-06T16:17:03.146" v="148"/>
          <ac:spMkLst>
            <pc:docMk/>
            <pc:sldMk cId="3775163394" sldId="327"/>
            <ac:spMk id="3" creationId="{37971FFE-3E7E-01A0-EF43-A30F843703DE}"/>
          </ac:spMkLst>
        </pc:spChg>
        <pc:spChg chg="mod">
          <ac:chgData name="Elaya Walker" userId="ea340797-0ae0-4c58-b22f-3d79140ed5ca" providerId="ADAL" clId="{BE33B613-608F-A84A-A401-3C8E6FF05F0B}" dt="2023-02-06T17:22:56.989" v="182"/>
          <ac:spMkLst>
            <pc:docMk/>
            <pc:sldMk cId="3775163394" sldId="327"/>
            <ac:spMk id="17" creationId="{865674E3-BC10-7B59-1624-0DCC1A14A42C}"/>
          </ac:spMkLst>
        </pc:spChg>
      </pc:sldChg>
      <pc:sldChg chg="addSp modSp mod">
        <pc:chgData name="Elaya Walker" userId="ea340797-0ae0-4c58-b22f-3d79140ed5ca" providerId="ADAL" clId="{BE33B613-608F-A84A-A401-3C8E6FF05F0B}" dt="2023-02-06T17:23:03.637" v="183"/>
        <pc:sldMkLst>
          <pc:docMk/>
          <pc:sldMk cId="796943630" sldId="328"/>
        </pc:sldMkLst>
        <pc:spChg chg="mod">
          <ac:chgData name="Elaya Walker" userId="ea340797-0ae0-4c58-b22f-3d79140ed5ca" providerId="ADAL" clId="{BE33B613-608F-A84A-A401-3C8E6FF05F0B}" dt="2023-02-06T17:23:03.637" v="183"/>
          <ac:spMkLst>
            <pc:docMk/>
            <pc:sldMk cId="796943630" sldId="328"/>
            <ac:spMk id="5" creationId="{81AC4618-348C-6CEC-7DBD-C165DAE2F2C4}"/>
          </ac:spMkLst>
        </pc:spChg>
        <pc:spChg chg="add mod">
          <ac:chgData name="Elaya Walker" userId="ea340797-0ae0-4c58-b22f-3d79140ed5ca" providerId="ADAL" clId="{BE33B613-608F-A84A-A401-3C8E6FF05F0B}" dt="2023-02-06T16:17:08.266" v="149"/>
          <ac:spMkLst>
            <pc:docMk/>
            <pc:sldMk cId="796943630" sldId="328"/>
            <ac:spMk id="9" creationId="{FAFBC8E8-9FD2-206D-67F2-8AA69ECAF8A1}"/>
          </ac:spMkLst>
        </pc:spChg>
      </pc:sldChg>
      <pc:sldChg chg="addSp modSp mod">
        <pc:chgData name="Elaya Walker" userId="ea340797-0ae0-4c58-b22f-3d79140ed5ca" providerId="ADAL" clId="{BE33B613-608F-A84A-A401-3C8E6FF05F0B}" dt="2023-02-06T17:23:07.660" v="184"/>
        <pc:sldMkLst>
          <pc:docMk/>
          <pc:sldMk cId="3856279641" sldId="329"/>
        </pc:sldMkLst>
        <pc:spChg chg="add mod">
          <ac:chgData name="Elaya Walker" userId="ea340797-0ae0-4c58-b22f-3d79140ed5ca" providerId="ADAL" clId="{BE33B613-608F-A84A-A401-3C8E6FF05F0B}" dt="2023-02-06T16:17:11.703" v="150"/>
          <ac:spMkLst>
            <pc:docMk/>
            <pc:sldMk cId="3856279641" sldId="329"/>
            <ac:spMk id="3" creationId="{48FC4B03-6A53-ACCA-DC34-895176B23EEF}"/>
          </ac:spMkLst>
        </pc:spChg>
        <pc:spChg chg="mod">
          <ac:chgData name="Elaya Walker" userId="ea340797-0ae0-4c58-b22f-3d79140ed5ca" providerId="ADAL" clId="{BE33B613-608F-A84A-A401-3C8E6FF05F0B}" dt="2023-02-06T17:23:07.660" v="184"/>
          <ac:spMkLst>
            <pc:docMk/>
            <pc:sldMk cId="3856279641" sldId="329"/>
            <ac:spMk id="5" creationId="{81AC4618-348C-6CEC-7DBD-C165DAE2F2C4}"/>
          </ac:spMkLst>
        </pc:spChg>
      </pc:sldChg>
      <pc:sldChg chg="addSp modSp mod">
        <pc:chgData name="Elaya Walker" userId="ea340797-0ae0-4c58-b22f-3d79140ed5ca" providerId="ADAL" clId="{BE33B613-608F-A84A-A401-3C8E6FF05F0B}" dt="2023-02-06T17:23:13.419" v="185"/>
        <pc:sldMkLst>
          <pc:docMk/>
          <pc:sldMk cId="4263050846" sldId="330"/>
        </pc:sldMkLst>
        <pc:spChg chg="mod">
          <ac:chgData name="Elaya Walker" userId="ea340797-0ae0-4c58-b22f-3d79140ed5ca" providerId="ADAL" clId="{BE33B613-608F-A84A-A401-3C8E6FF05F0B}" dt="2023-02-06T17:23:13.419" v="185"/>
          <ac:spMkLst>
            <pc:docMk/>
            <pc:sldMk cId="4263050846" sldId="330"/>
            <ac:spMk id="5" creationId="{81AC4618-348C-6CEC-7DBD-C165DAE2F2C4}"/>
          </ac:spMkLst>
        </pc:spChg>
        <pc:spChg chg="add mod">
          <ac:chgData name="Elaya Walker" userId="ea340797-0ae0-4c58-b22f-3d79140ed5ca" providerId="ADAL" clId="{BE33B613-608F-A84A-A401-3C8E6FF05F0B}" dt="2023-02-06T16:17:17.782" v="151"/>
          <ac:spMkLst>
            <pc:docMk/>
            <pc:sldMk cId="4263050846" sldId="330"/>
            <ac:spMk id="8" creationId="{AA8285FA-DD66-1F15-6B11-678F2D68EB30}"/>
          </ac:spMkLst>
        </pc:spChg>
      </pc:sldChg>
      <pc:sldChg chg="addSp modSp mod">
        <pc:chgData name="Elaya Walker" userId="ea340797-0ae0-4c58-b22f-3d79140ed5ca" providerId="ADAL" clId="{BE33B613-608F-A84A-A401-3C8E6FF05F0B}" dt="2023-02-06T17:23:19.911" v="186"/>
        <pc:sldMkLst>
          <pc:docMk/>
          <pc:sldMk cId="2825665747" sldId="331"/>
        </pc:sldMkLst>
        <pc:spChg chg="add mod">
          <ac:chgData name="Elaya Walker" userId="ea340797-0ae0-4c58-b22f-3d79140ed5ca" providerId="ADAL" clId="{BE33B613-608F-A84A-A401-3C8E6FF05F0B}" dt="2023-02-06T16:17:23.437" v="152"/>
          <ac:spMkLst>
            <pc:docMk/>
            <pc:sldMk cId="2825665747" sldId="331"/>
            <ac:spMk id="3" creationId="{93AF1309-9765-346F-1AFC-83DD9E449C76}"/>
          </ac:spMkLst>
        </pc:spChg>
        <pc:spChg chg="mod">
          <ac:chgData name="Elaya Walker" userId="ea340797-0ae0-4c58-b22f-3d79140ed5ca" providerId="ADAL" clId="{BE33B613-608F-A84A-A401-3C8E6FF05F0B}" dt="2023-02-06T17:23:19.911" v="186"/>
          <ac:spMkLst>
            <pc:docMk/>
            <pc:sldMk cId="2825665747" sldId="331"/>
            <ac:spMk id="5" creationId="{81AC4618-348C-6CEC-7DBD-C165DAE2F2C4}"/>
          </ac:spMkLst>
        </pc:spChg>
      </pc:sldChg>
      <pc:sldChg chg="addSp modSp mod">
        <pc:chgData name="Elaya Walker" userId="ea340797-0ae0-4c58-b22f-3d79140ed5ca" providerId="ADAL" clId="{BE33B613-608F-A84A-A401-3C8E6FF05F0B}" dt="2023-02-06T17:23:25.120" v="187"/>
        <pc:sldMkLst>
          <pc:docMk/>
          <pc:sldMk cId="1926378205" sldId="332"/>
        </pc:sldMkLst>
        <pc:spChg chg="mod">
          <ac:chgData name="Elaya Walker" userId="ea340797-0ae0-4c58-b22f-3d79140ed5ca" providerId="ADAL" clId="{BE33B613-608F-A84A-A401-3C8E6FF05F0B}" dt="2023-02-06T17:23:25.120" v="187"/>
          <ac:spMkLst>
            <pc:docMk/>
            <pc:sldMk cId="1926378205" sldId="332"/>
            <ac:spMk id="5" creationId="{81AC4618-348C-6CEC-7DBD-C165DAE2F2C4}"/>
          </ac:spMkLst>
        </pc:spChg>
        <pc:spChg chg="add mod">
          <ac:chgData name="Elaya Walker" userId="ea340797-0ae0-4c58-b22f-3d79140ed5ca" providerId="ADAL" clId="{BE33B613-608F-A84A-A401-3C8E6FF05F0B}" dt="2023-02-06T16:17:27.957" v="153"/>
          <ac:spMkLst>
            <pc:docMk/>
            <pc:sldMk cId="1926378205" sldId="332"/>
            <ac:spMk id="8" creationId="{6D5FEA1F-AEA1-F2EB-43F9-06D3AE797CC3}"/>
          </ac:spMkLst>
        </pc:spChg>
      </pc:sldChg>
      <pc:sldChg chg="addSp modSp mod">
        <pc:chgData name="Elaya Walker" userId="ea340797-0ae0-4c58-b22f-3d79140ed5ca" providerId="ADAL" clId="{BE33B613-608F-A84A-A401-3C8E6FF05F0B}" dt="2023-02-06T17:23:43.860" v="190"/>
        <pc:sldMkLst>
          <pc:docMk/>
          <pc:sldMk cId="4252338162" sldId="333"/>
        </pc:sldMkLst>
        <pc:spChg chg="add mod">
          <ac:chgData name="Elaya Walker" userId="ea340797-0ae0-4c58-b22f-3d79140ed5ca" providerId="ADAL" clId="{BE33B613-608F-A84A-A401-3C8E6FF05F0B}" dt="2023-02-06T16:17:41.376" v="156"/>
          <ac:spMkLst>
            <pc:docMk/>
            <pc:sldMk cId="4252338162" sldId="333"/>
            <ac:spMk id="3" creationId="{49EA2551-7BBF-581C-8D28-0D5D257297E7}"/>
          </ac:spMkLst>
        </pc:spChg>
        <pc:spChg chg="mod">
          <ac:chgData name="Elaya Walker" userId="ea340797-0ae0-4c58-b22f-3d79140ed5ca" providerId="ADAL" clId="{BE33B613-608F-A84A-A401-3C8E6FF05F0B}" dt="2023-02-06T17:23:43.860" v="190"/>
          <ac:spMkLst>
            <pc:docMk/>
            <pc:sldMk cId="4252338162" sldId="333"/>
            <ac:spMk id="34" creationId="{755CFF28-6F21-5E3E-BB32-41986D58BEBF}"/>
          </ac:spMkLst>
        </pc:spChg>
      </pc:sldChg>
      <pc:sldChg chg="addSp delSp modSp add mod ord">
        <pc:chgData name="Elaya Walker" userId="ea340797-0ae0-4c58-b22f-3d79140ed5ca" providerId="ADAL" clId="{BE33B613-608F-A84A-A401-3C8E6FF05F0B}" dt="2023-02-06T17:22:00.035" v="172"/>
        <pc:sldMkLst>
          <pc:docMk/>
          <pc:sldMk cId="1462641025" sldId="338"/>
        </pc:sldMkLst>
        <pc:spChg chg="add del mod">
          <ac:chgData name="Elaya Walker" userId="ea340797-0ae0-4c58-b22f-3d79140ed5ca" providerId="ADAL" clId="{BE33B613-608F-A84A-A401-3C8E6FF05F0B}" dt="2023-02-02T18:02:06.453" v="123" actId="2711"/>
          <ac:spMkLst>
            <pc:docMk/>
            <pc:sldMk cId="1462641025" sldId="338"/>
            <ac:spMk id="2" creationId="{F0A27049-BC6D-C42D-D521-3E8A73B19514}"/>
          </ac:spMkLst>
        </pc:spChg>
        <pc:spChg chg="add del mod">
          <ac:chgData name="Elaya Walker" userId="ea340797-0ae0-4c58-b22f-3d79140ed5ca" providerId="ADAL" clId="{BE33B613-608F-A84A-A401-3C8E6FF05F0B}" dt="2023-02-02T18:02:41.431" v="124" actId="2711"/>
          <ac:spMkLst>
            <pc:docMk/>
            <pc:sldMk cId="1462641025" sldId="338"/>
            <ac:spMk id="4" creationId="{D3FD1DD9-D367-1B89-7CD2-EB6CDCA8C208}"/>
          </ac:spMkLst>
        </pc:spChg>
        <pc:spChg chg="add del mod">
          <ac:chgData name="Elaya Walker" userId="ea340797-0ae0-4c58-b22f-3d79140ed5ca" providerId="ADAL" clId="{BE33B613-608F-A84A-A401-3C8E6FF05F0B}" dt="2023-02-02T17:23:31.680" v="5" actId="478"/>
          <ac:spMkLst>
            <pc:docMk/>
            <pc:sldMk cId="1462641025" sldId="338"/>
            <ac:spMk id="5" creationId="{003B56C0-BC36-F78F-42C4-C351E1EA2D99}"/>
          </ac:spMkLst>
        </pc:spChg>
        <pc:spChg chg="add del mod">
          <ac:chgData name="Elaya Walker" userId="ea340797-0ae0-4c58-b22f-3d79140ed5ca" providerId="ADAL" clId="{BE33B613-608F-A84A-A401-3C8E6FF05F0B}" dt="2023-02-06T17:22:00.035" v="172"/>
          <ac:spMkLst>
            <pc:docMk/>
            <pc:sldMk cId="1462641025" sldId="338"/>
            <ac:spMk id="6" creationId="{D1361E9D-22CA-B154-6821-BF375AB040C5}"/>
          </ac:spMkLst>
        </pc:spChg>
        <pc:spChg chg="add del mod">
          <ac:chgData name="Elaya Walker" userId="ea340797-0ae0-4c58-b22f-3d79140ed5ca" providerId="ADAL" clId="{BE33B613-608F-A84A-A401-3C8E6FF05F0B}" dt="2023-02-02T17:23:31.680" v="5" actId="478"/>
          <ac:spMkLst>
            <pc:docMk/>
            <pc:sldMk cId="1462641025" sldId="338"/>
            <ac:spMk id="9" creationId="{F30A5D82-9FA9-4BF7-2A9D-AEF83A85623D}"/>
          </ac:spMkLst>
        </pc:spChg>
        <pc:spChg chg="del">
          <ac:chgData name="Elaya Walker" userId="ea340797-0ae0-4c58-b22f-3d79140ed5ca" providerId="ADAL" clId="{BE33B613-608F-A84A-A401-3C8E6FF05F0B}" dt="2023-02-02T17:23:13.399" v="2" actId="478"/>
          <ac:spMkLst>
            <pc:docMk/>
            <pc:sldMk cId="1462641025" sldId="338"/>
            <ac:spMk id="10" creationId="{CA8FB199-0A5D-F265-9CBC-CF09B6946E29}"/>
          </ac:spMkLst>
        </pc:spChg>
        <pc:spChg chg="add mod">
          <ac:chgData name="Elaya Walker" userId="ea340797-0ae0-4c58-b22f-3d79140ed5ca" providerId="ADAL" clId="{BE33B613-608F-A84A-A401-3C8E6FF05F0B}" dt="2023-02-06T16:15:52.366" v="138"/>
          <ac:spMkLst>
            <pc:docMk/>
            <pc:sldMk cId="1462641025" sldId="338"/>
            <ac:spMk id="11" creationId="{11733F00-3C2E-0029-C6E6-F7CC6E757673}"/>
          </ac:spMkLst>
        </pc:spChg>
        <pc:spChg chg="del">
          <ac:chgData name="Elaya Walker" userId="ea340797-0ae0-4c58-b22f-3d79140ed5ca" providerId="ADAL" clId="{BE33B613-608F-A84A-A401-3C8E6FF05F0B}" dt="2023-02-02T17:23:13.399" v="2" actId="478"/>
          <ac:spMkLst>
            <pc:docMk/>
            <pc:sldMk cId="1462641025" sldId="338"/>
            <ac:spMk id="13" creationId="{91F9FF3A-AAFA-2B26-99B9-7FB725325BA3}"/>
          </ac:spMkLst>
        </pc:spChg>
        <pc:spChg chg="del">
          <ac:chgData name="Elaya Walker" userId="ea340797-0ae0-4c58-b22f-3d79140ed5ca" providerId="ADAL" clId="{BE33B613-608F-A84A-A401-3C8E6FF05F0B}" dt="2023-02-02T17:23:13.399" v="2" actId="478"/>
          <ac:spMkLst>
            <pc:docMk/>
            <pc:sldMk cId="1462641025" sldId="338"/>
            <ac:spMk id="14" creationId="{EEC08CD7-00BA-F43B-B216-D827B42B1916}"/>
          </ac:spMkLst>
        </pc:spChg>
        <pc:spChg chg="del">
          <ac:chgData name="Elaya Walker" userId="ea340797-0ae0-4c58-b22f-3d79140ed5ca" providerId="ADAL" clId="{BE33B613-608F-A84A-A401-3C8E6FF05F0B}" dt="2023-02-02T17:23:13.399" v="2" actId="478"/>
          <ac:spMkLst>
            <pc:docMk/>
            <pc:sldMk cId="1462641025" sldId="338"/>
            <ac:spMk id="16" creationId="{AAE007FA-5FF4-8AED-CBB7-669E0A008818}"/>
          </ac:spMkLst>
        </pc:spChg>
        <pc:spChg chg="add mod">
          <ac:chgData name="Elaya Walker" userId="ea340797-0ae0-4c58-b22f-3d79140ed5ca" providerId="ADAL" clId="{BE33B613-608F-A84A-A401-3C8E6FF05F0B}" dt="2023-02-02T18:21:08.094" v="136" actId="1076"/>
          <ac:spMkLst>
            <pc:docMk/>
            <pc:sldMk cId="1462641025" sldId="338"/>
            <ac:spMk id="17" creationId="{FDE1C552-26F8-5636-414B-8EEFE40776D0}"/>
          </ac:spMkLst>
        </pc:spChg>
        <pc:spChg chg="add mod">
          <ac:chgData name="Elaya Walker" userId="ea340797-0ae0-4c58-b22f-3d79140ed5ca" providerId="ADAL" clId="{BE33B613-608F-A84A-A401-3C8E6FF05F0B}" dt="2023-02-02T18:04:28.176" v="127" actId="1076"/>
          <ac:spMkLst>
            <pc:docMk/>
            <pc:sldMk cId="1462641025" sldId="338"/>
            <ac:spMk id="18" creationId="{B0883776-6CF7-F9B4-CAAA-BF5B438D6537}"/>
          </ac:spMkLst>
        </pc:spChg>
        <pc:spChg chg="add del mod">
          <ac:chgData name="Elaya Walker" userId="ea340797-0ae0-4c58-b22f-3d79140ed5ca" providerId="ADAL" clId="{BE33B613-608F-A84A-A401-3C8E6FF05F0B}" dt="2023-02-02T18:19:26.036" v="129"/>
          <ac:spMkLst>
            <pc:docMk/>
            <pc:sldMk cId="1462641025" sldId="338"/>
            <ac:spMk id="19" creationId="{A1F0C7C1-92EB-6DFE-6DC4-D2EFFD60E417}"/>
          </ac:spMkLst>
        </pc:spChg>
        <pc:graphicFrameChg chg="del">
          <ac:chgData name="Elaya Walker" userId="ea340797-0ae0-4c58-b22f-3d79140ed5ca" providerId="ADAL" clId="{BE33B613-608F-A84A-A401-3C8E6FF05F0B}" dt="2023-02-02T17:23:13.399" v="2" actId="478"/>
          <ac:graphicFrameMkLst>
            <pc:docMk/>
            <pc:sldMk cId="1462641025" sldId="338"/>
            <ac:graphicFrameMk id="12" creationId="{5C80411C-7B2D-5E97-598A-4C468D2FE50E}"/>
          </ac:graphicFrameMkLst>
        </pc:graphicFrameChg>
        <pc:picChg chg="add del mod">
          <ac:chgData name="Elaya Walker" userId="ea340797-0ae0-4c58-b22f-3d79140ed5ca" providerId="ADAL" clId="{BE33B613-608F-A84A-A401-3C8E6FF05F0B}" dt="2023-02-02T17:23:35.779" v="6" actId="478"/>
          <ac:picMkLst>
            <pc:docMk/>
            <pc:sldMk cId="1462641025" sldId="338"/>
            <ac:picMk id="3" creationId="{68808517-9A14-23EB-789C-C243DFB67E28}"/>
          </ac:picMkLst>
        </pc:picChg>
        <pc:picChg chg="add del mod">
          <ac:chgData name="Elaya Walker" userId="ea340797-0ae0-4c58-b22f-3d79140ed5ca" providerId="ADAL" clId="{BE33B613-608F-A84A-A401-3C8E6FF05F0B}" dt="2023-02-02T17:23:40.733" v="7" actId="478"/>
          <ac:picMkLst>
            <pc:docMk/>
            <pc:sldMk cId="1462641025" sldId="338"/>
            <ac:picMk id="7" creationId="{691152F2-286A-B9B4-E16F-0847ECE5C38C}"/>
          </ac:picMkLst>
        </pc:picChg>
        <pc:picChg chg="del">
          <ac:chgData name="Elaya Walker" userId="ea340797-0ae0-4c58-b22f-3d79140ed5ca" providerId="ADAL" clId="{BE33B613-608F-A84A-A401-3C8E6FF05F0B}" dt="2023-02-02T17:23:13.399" v="2" actId="478"/>
          <ac:picMkLst>
            <pc:docMk/>
            <pc:sldMk cId="1462641025" sldId="338"/>
            <ac:picMk id="15" creationId="{9AAB65C5-6891-B690-4B35-EBADE4554C38}"/>
          </ac:picMkLst>
        </pc:picChg>
        <pc:picChg chg="add mod">
          <ac:chgData name="Elaya Walker" userId="ea340797-0ae0-4c58-b22f-3d79140ed5ca" providerId="ADAL" clId="{BE33B613-608F-A84A-A401-3C8E6FF05F0B}" dt="2023-02-02T18:21:18.635" v="137" actId="1076"/>
          <ac:picMkLst>
            <pc:docMk/>
            <pc:sldMk cId="1462641025" sldId="338"/>
            <ac:picMk id="21" creationId="{1733F0D3-3162-78A0-E61D-298C1C207137}"/>
          </ac:picMkLst>
        </pc:picChg>
      </pc:sldChg>
    </pc:docChg>
  </pc:docChgLst>
  <pc:docChgLst>
    <pc:chgData name="Yetunde Okediji" userId="S::yokediji@miller3group.com::100dd2ac-f338-436a-abf2-40df31be366b" providerId="AD" clId="Web-{F59EF768-4111-E066-7121-4F9375C62333}"/>
    <pc:docChg chg="modSld">
      <pc:chgData name="Yetunde Okediji" userId="S::yokediji@miller3group.com::100dd2ac-f338-436a-abf2-40df31be366b" providerId="AD" clId="Web-{F59EF768-4111-E066-7121-4F9375C62333}" dt="2023-02-06T15:56:05.186" v="142" actId="1076"/>
      <pc:docMkLst>
        <pc:docMk/>
      </pc:docMkLst>
      <pc:sldChg chg="addSp modSp">
        <pc:chgData name="Yetunde Okediji" userId="S::yokediji@miller3group.com::100dd2ac-f338-436a-abf2-40df31be366b" providerId="AD" clId="Web-{F59EF768-4111-E066-7121-4F9375C62333}" dt="2023-02-06T15:53:49.464" v="7" actId="20577"/>
        <pc:sldMkLst>
          <pc:docMk/>
          <pc:sldMk cId="0" sldId="267"/>
        </pc:sldMkLst>
        <pc:spChg chg="add mod">
          <ac:chgData name="Yetunde Okediji" userId="S::yokediji@miller3group.com::100dd2ac-f338-436a-abf2-40df31be366b" providerId="AD" clId="Web-{F59EF768-4111-E066-7121-4F9375C62333}" dt="2023-02-06T15:53:49.464" v="7" actId="20577"/>
          <ac:spMkLst>
            <pc:docMk/>
            <pc:sldMk cId="0" sldId="267"/>
            <ac:spMk id="4" creationId="{594920B8-6B2C-3461-1789-3079A3684374}"/>
          </ac:spMkLst>
        </pc:spChg>
      </pc:sldChg>
      <pc:sldChg chg="addSp modSp">
        <pc:chgData name="Yetunde Okediji" userId="S::yokediji@miller3group.com::100dd2ac-f338-436a-abf2-40df31be366b" providerId="AD" clId="Web-{F59EF768-4111-E066-7121-4F9375C62333}" dt="2023-02-06T15:56:05.186" v="142" actId="1076"/>
        <pc:sldMkLst>
          <pc:docMk/>
          <pc:sldMk cId="3775163394" sldId="327"/>
        </pc:sldMkLst>
        <pc:spChg chg="add mod">
          <ac:chgData name="Yetunde Okediji" userId="S::yokediji@miller3group.com::100dd2ac-f338-436a-abf2-40df31be366b" providerId="AD" clId="Web-{F59EF768-4111-E066-7121-4F9375C62333}" dt="2023-02-06T15:56:05.186" v="142" actId="1076"/>
          <ac:spMkLst>
            <pc:docMk/>
            <pc:sldMk cId="3775163394" sldId="327"/>
            <ac:spMk id="2" creationId="{19517711-1B85-29AB-AF75-7D1192F33DEE}"/>
          </ac:spMkLst>
        </pc:spChg>
      </pc:sldChg>
    </pc:docChg>
  </pc:docChgLst>
  <pc:docChgLst>
    <pc:chgData name="Yetunde Okediji" userId="S::yokediji@miller3group.com::100dd2ac-f338-436a-abf2-40df31be366b" providerId="AD" clId="Web-{2EC7ECF5-2C29-E095-D19C-7EC2387596C6}"/>
    <pc:docChg chg="modSld">
      <pc:chgData name="Yetunde Okediji" userId="S::yokediji@miller3group.com::100dd2ac-f338-436a-abf2-40df31be366b" providerId="AD" clId="Web-{2EC7ECF5-2C29-E095-D19C-7EC2387596C6}" dt="2023-02-06T16:05:07.282" v="79" actId="20577"/>
      <pc:docMkLst>
        <pc:docMk/>
      </pc:docMkLst>
      <pc:sldChg chg="modSp">
        <pc:chgData name="Yetunde Okediji" userId="S::yokediji@miller3group.com::100dd2ac-f338-436a-abf2-40df31be366b" providerId="AD" clId="Web-{2EC7ECF5-2C29-E095-D19C-7EC2387596C6}" dt="2023-02-06T16:05:07.282" v="79" actId="20577"/>
        <pc:sldMkLst>
          <pc:docMk/>
          <pc:sldMk cId="0" sldId="280"/>
        </pc:sldMkLst>
        <pc:spChg chg="mod">
          <ac:chgData name="Yetunde Okediji" userId="S::yokediji@miller3group.com::100dd2ac-f338-436a-abf2-40df31be366b" providerId="AD" clId="Web-{2EC7ECF5-2C29-E095-D19C-7EC2387596C6}" dt="2023-02-06T16:05:07.282" v="79" actId="20577"/>
          <ac:spMkLst>
            <pc:docMk/>
            <pc:sldMk cId="0" sldId="280"/>
            <ac:spMk id="5" creationId="{61124A24-8F39-1821-7C9D-75510E0153BC}"/>
          </ac:spMkLst>
        </pc:spChg>
        <pc:picChg chg="mod">
          <ac:chgData name="Yetunde Okediji" userId="S::yokediji@miller3group.com::100dd2ac-f338-436a-abf2-40df31be366b" providerId="AD" clId="Web-{2EC7ECF5-2C29-E095-D19C-7EC2387596C6}" dt="2023-02-06T15:59:36.927" v="1" actId="14100"/>
          <ac:picMkLst>
            <pc:docMk/>
            <pc:sldMk cId="0" sldId="280"/>
            <ac:picMk id="4" creationId="{ED421D0E-D39B-4A37-99BA-F4F313A9F120}"/>
          </ac:picMkLst>
        </pc:picChg>
      </pc:sldChg>
    </pc:docChg>
  </pc:docChgLst>
  <pc:docChgLst>
    <pc:chgData name="Yetunde Okediji" userId="S::yokediji@miller3group.com::100dd2ac-f338-436a-abf2-40df31be366b" providerId="AD" clId="Web-{2D0FE778-95B7-F283-C2A9-D4185525F7C4}"/>
    <pc:docChg chg="modSld">
      <pc:chgData name="Yetunde Okediji" userId="S::yokediji@miller3group.com::100dd2ac-f338-436a-abf2-40df31be366b" providerId="AD" clId="Web-{2D0FE778-95B7-F283-C2A9-D4185525F7C4}" dt="2023-02-06T16:58:03.166" v="200" actId="1076"/>
      <pc:docMkLst>
        <pc:docMk/>
      </pc:docMkLst>
      <pc:sldChg chg="modSp">
        <pc:chgData name="Yetunde Okediji" userId="S::yokediji@miller3group.com::100dd2ac-f338-436a-abf2-40df31be366b" providerId="AD" clId="Web-{2D0FE778-95B7-F283-C2A9-D4185525F7C4}" dt="2023-02-06T16:34:04.879" v="85" actId="20577"/>
        <pc:sldMkLst>
          <pc:docMk/>
          <pc:sldMk cId="3775163394" sldId="327"/>
        </pc:sldMkLst>
        <pc:spChg chg="mod">
          <ac:chgData name="Yetunde Okediji" userId="S::yokediji@miller3group.com::100dd2ac-f338-436a-abf2-40df31be366b" providerId="AD" clId="Web-{2D0FE778-95B7-F283-C2A9-D4185525F7C4}" dt="2023-02-06T16:34:04.879" v="85" actId="20577"/>
          <ac:spMkLst>
            <pc:docMk/>
            <pc:sldMk cId="3775163394" sldId="327"/>
            <ac:spMk id="2" creationId="{19517711-1B85-29AB-AF75-7D1192F33DEE}"/>
          </ac:spMkLst>
        </pc:spChg>
      </pc:sldChg>
      <pc:sldChg chg="addSp delSp modSp">
        <pc:chgData name="Yetunde Okediji" userId="S::yokediji@miller3group.com::100dd2ac-f338-436a-abf2-40df31be366b" providerId="AD" clId="Web-{2D0FE778-95B7-F283-C2A9-D4185525F7C4}" dt="2023-02-06T16:37:17.964" v="117" actId="20577"/>
        <pc:sldMkLst>
          <pc:docMk/>
          <pc:sldMk cId="796943630" sldId="328"/>
        </pc:sldMkLst>
        <pc:spChg chg="mod">
          <ac:chgData name="Yetunde Okediji" userId="S::yokediji@miller3group.com::100dd2ac-f338-436a-abf2-40df31be366b" providerId="AD" clId="Web-{2D0FE778-95B7-F283-C2A9-D4185525F7C4}" dt="2023-02-06T16:37:17.964" v="117" actId="20577"/>
          <ac:spMkLst>
            <pc:docMk/>
            <pc:sldMk cId="796943630" sldId="328"/>
            <ac:spMk id="2" creationId="{8D067191-54D4-F0E1-6654-700FE4A6DC87}"/>
          </ac:spMkLst>
        </pc:spChg>
        <pc:spChg chg="add mod">
          <ac:chgData name="Yetunde Okediji" userId="S::yokediji@miller3group.com::100dd2ac-f338-436a-abf2-40df31be366b" providerId="AD" clId="Web-{2D0FE778-95B7-F283-C2A9-D4185525F7C4}" dt="2023-02-06T16:37:03.354" v="98" actId="20577"/>
          <ac:spMkLst>
            <pc:docMk/>
            <pc:sldMk cId="796943630" sldId="328"/>
            <ac:spMk id="8" creationId="{C5FF1F6A-B009-C7FB-FCAB-702703AEB89D}"/>
          </ac:spMkLst>
        </pc:spChg>
        <pc:graphicFrameChg chg="add del mod">
          <ac:chgData name="Yetunde Okediji" userId="S::yokediji@miller3group.com::100dd2ac-f338-436a-abf2-40df31be366b" providerId="AD" clId="Web-{2D0FE778-95B7-F283-C2A9-D4185525F7C4}" dt="2023-02-06T16:14:30.961" v="5"/>
          <ac:graphicFrameMkLst>
            <pc:docMk/>
            <pc:sldMk cId="796943630" sldId="328"/>
            <ac:graphicFrameMk id="10" creationId="{DFFF8FAA-213F-1C12-B079-3C40B9EA4633}"/>
          </ac:graphicFrameMkLst>
        </pc:graphicFrameChg>
        <pc:picChg chg="mod">
          <ac:chgData name="Yetunde Okediji" userId="S::yokediji@miller3group.com::100dd2ac-f338-436a-abf2-40df31be366b" providerId="AD" clId="Web-{2D0FE778-95B7-F283-C2A9-D4185525F7C4}" dt="2023-02-06T16:13:54.788" v="2" actId="1076"/>
          <ac:picMkLst>
            <pc:docMk/>
            <pc:sldMk cId="796943630" sldId="328"/>
            <ac:picMk id="3" creationId="{E53D16EA-0F49-8DB5-4E40-0633E15EEE3E}"/>
          </ac:picMkLst>
        </pc:picChg>
      </pc:sldChg>
      <pc:sldChg chg="addSp modSp">
        <pc:chgData name="Yetunde Okediji" userId="S::yokediji@miller3group.com::100dd2ac-f338-436a-abf2-40df31be366b" providerId="AD" clId="Web-{2D0FE778-95B7-F283-C2A9-D4185525F7C4}" dt="2023-02-06T16:38:02.825" v="136" actId="20577"/>
        <pc:sldMkLst>
          <pc:docMk/>
          <pc:sldMk cId="3856279641" sldId="329"/>
        </pc:sldMkLst>
        <pc:spChg chg="add mod">
          <ac:chgData name="Yetunde Okediji" userId="S::yokediji@miller3group.com::100dd2ac-f338-436a-abf2-40df31be366b" providerId="AD" clId="Web-{2D0FE778-95B7-F283-C2A9-D4185525F7C4}" dt="2023-02-06T16:38:02.825" v="136" actId="20577"/>
          <ac:spMkLst>
            <pc:docMk/>
            <pc:sldMk cId="3856279641" sldId="329"/>
            <ac:spMk id="10" creationId="{F4D1F270-0381-FC51-594C-EE0A0FD77220}"/>
          </ac:spMkLst>
        </pc:spChg>
        <pc:picChg chg="mod">
          <ac:chgData name="Yetunde Okediji" userId="S::yokediji@miller3group.com::100dd2ac-f338-436a-abf2-40df31be366b" providerId="AD" clId="Web-{2D0FE778-95B7-F283-C2A9-D4185525F7C4}" dt="2023-02-06T16:20:38.709" v="53" actId="1076"/>
          <ac:picMkLst>
            <pc:docMk/>
            <pc:sldMk cId="3856279641" sldId="329"/>
            <ac:picMk id="8" creationId="{D3AD704D-C618-3944-3499-E85DF808B0C9}"/>
          </ac:picMkLst>
        </pc:picChg>
      </pc:sldChg>
      <pc:sldChg chg="addSp modSp">
        <pc:chgData name="Yetunde Okediji" userId="S::yokediji@miller3group.com::100dd2ac-f338-436a-abf2-40df31be366b" providerId="AD" clId="Web-{2D0FE778-95B7-F283-C2A9-D4185525F7C4}" dt="2023-02-06T16:39:13.687" v="158" actId="20577"/>
        <pc:sldMkLst>
          <pc:docMk/>
          <pc:sldMk cId="4263050846" sldId="330"/>
        </pc:sldMkLst>
        <pc:spChg chg="add mod">
          <ac:chgData name="Yetunde Okediji" userId="S::yokediji@miller3group.com::100dd2ac-f338-436a-abf2-40df31be366b" providerId="AD" clId="Web-{2D0FE778-95B7-F283-C2A9-D4185525F7C4}" dt="2023-02-06T16:39:13.687" v="158" actId="20577"/>
          <ac:spMkLst>
            <pc:docMk/>
            <pc:sldMk cId="4263050846" sldId="330"/>
            <ac:spMk id="10" creationId="{35F80936-EDB0-965D-DA35-A912BA760D0F}"/>
          </ac:spMkLst>
        </pc:spChg>
        <pc:picChg chg="mod">
          <ac:chgData name="Yetunde Okediji" userId="S::yokediji@miller3group.com::100dd2ac-f338-436a-abf2-40df31be366b" providerId="AD" clId="Web-{2D0FE778-95B7-F283-C2A9-D4185525F7C4}" dt="2023-02-06T16:20:47.271" v="54" actId="1076"/>
          <ac:picMkLst>
            <pc:docMk/>
            <pc:sldMk cId="4263050846" sldId="330"/>
            <ac:picMk id="3" creationId="{3F26C864-F669-5EB1-6394-8D885670C57C}"/>
          </ac:picMkLst>
        </pc:picChg>
      </pc:sldChg>
      <pc:sldChg chg="addSp modSp">
        <pc:chgData name="Yetunde Okediji" userId="S::yokediji@miller3group.com::100dd2ac-f338-436a-abf2-40df31be366b" providerId="AD" clId="Web-{2D0FE778-95B7-F283-C2A9-D4185525F7C4}" dt="2023-02-06T16:39:52.641" v="177" actId="20577"/>
        <pc:sldMkLst>
          <pc:docMk/>
          <pc:sldMk cId="2825665747" sldId="331"/>
        </pc:sldMkLst>
        <pc:spChg chg="add mod">
          <ac:chgData name="Yetunde Okediji" userId="S::yokediji@miller3group.com::100dd2ac-f338-436a-abf2-40df31be366b" providerId="AD" clId="Web-{2D0FE778-95B7-F283-C2A9-D4185525F7C4}" dt="2023-02-06T16:39:52.641" v="177" actId="20577"/>
          <ac:spMkLst>
            <pc:docMk/>
            <pc:sldMk cId="2825665747" sldId="331"/>
            <ac:spMk id="10" creationId="{02DFE168-8915-38BA-8423-A7390D8B9A50}"/>
          </ac:spMkLst>
        </pc:spChg>
        <pc:picChg chg="mod">
          <ac:chgData name="Yetunde Okediji" userId="S::yokediji@miller3group.com::100dd2ac-f338-436a-abf2-40df31be366b" providerId="AD" clId="Web-{2D0FE778-95B7-F283-C2A9-D4185525F7C4}" dt="2023-02-06T16:21:11.225" v="59" actId="1076"/>
          <ac:picMkLst>
            <pc:docMk/>
            <pc:sldMk cId="2825665747" sldId="331"/>
            <ac:picMk id="8" creationId="{C66C64BF-6DC5-5E49-391A-0569682910FD}"/>
          </ac:picMkLst>
        </pc:picChg>
      </pc:sldChg>
      <pc:sldChg chg="addSp delSp modSp">
        <pc:chgData name="Yetunde Okediji" userId="S::yokediji@miller3group.com::100dd2ac-f338-436a-abf2-40df31be366b" providerId="AD" clId="Web-{2D0FE778-95B7-F283-C2A9-D4185525F7C4}" dt="2023-02-06T16:58:03.166" v="200" actId="1076"/>
        <pc:sldMkLst>
          <pc:docMk/>
          <pc:sldMk cId="1926378205" sldId="332"/>
        </pc:sldMkLst>
        <pc:spChg chg="add mod">
          <ac:chgData name="Yetunde Okediji" userId="S::yokediji@miller3group.com::100dd2ac-f338-436a-abf2-40df31be366b" providerId="AD" clId="Web-{2D0FE778-95B7-F283-C2A9-D4185525F7C4}" dt="2023-02-06T16:58:03.166" v="200" actId="1076"/>
          <ac:spMkLst>
            <pc:docMk/>
            <pc:sldMk cId="1926378205" sldId="332"/>
            <ac:spMk id="10" creationId="{E8018B84-F3FE-237B-BEDE-5689FA745623}"/>
          </ac:spMkLst>
        </pc:spChg>
        <pc:picChg chg="del">
          <ac:chgData name="Yetunde Okediji" userId="S::yokediji@miller3group.com::100dd2ac-f338-436a-abf2-40df31be366b" providerId="AD" clId="Web-{2D0FE778-95B7-F283-C2A9-D4185525F7C4}" dt="2023-02-06T16:54:36.424" v="185"/>
          <ac:picMkLst>
            <pc:docMk/>
            <pc:sldMk cId="1926378205" sldId="332"/>
            <ac:picMk id="3" creationId="{E2368CBE-A653-0F78-7FEF-4E07F892C795}"/>
          </ac:picMkLst>
        </pc:picChg>
        <pc:picChg chg="add del mod">
          <ac:chgData name="Yetunde Okediji" userId="S::yokediji@miller3group.com::100dd2ac-f338-436a-abf2-40df31be366b" providerId="AD" clId="Web-{2D0FE778-95B7-F283-C2A9-D4185525F7C4}" dt="2023-02-06T16:56:33.647" v="192"/>
          <ac:picMkLst>
            <pc:docMk/>
            <pc:sldMk cId="1926378205" sldId="332"/>
            <ac:picMk id="11" creationId="{B77F5540-8A13-4D5D-984E-5F1B98EEFBCA}"/>
          </ac:picMkLst>
        </pc:picChg>
        <pc:picChg chg="add mod">
          <ac:chgData name="Yetunde Okediji" userId="S::yokediji@miller3group.com::100dd2ac-f338-436a-abf2-40df31be366b" providerId="AD" clId="Web-{2D0FE778-95B7-F283-C2A9-D4185525F7C4}" dt="2023-02-06T16:57:56.088" v="199" actId="1076"/>
          <ac:picMkLst>
            <pc:docMk/>
            <pc:sldMk cId="1926378205" sldId="332"/>
            <ac:picMk id="12" creationId="{DE3F0500-E94B-F89F-3CC8-BB7615D38F0F}"/>
          </ac:picMkLst>
        </pc:picChg>
      </pc:sldChg>
    </pc:docChg>
  </pc:docChgLst>
  <pc:docChgLst>
    <pc:chgData name="Sherry Williams" userId="S::swilliams@miller3group.com::df696640-e6a1-4b94-8a0d-0cca21ad1e5b" providerId="AD" clId="Web-{F2EF7F0B-F53A-4C08-BC2B-B74590262C7C}"/>
    <pc:docChg chg="modSld">
      <pc:chgData name="Sherry Williams" userId="S::swilliams@miller3group.com::df696640-e6a1-4b94-8a0d-0cca21ad1e5b" providerId="AD" clId="Web-{F2EF7F0B-F53A-4C08-BC2B-B74590262C7C}" dt="2023-02-06T17:06:20.063" v="2" actId="20577"/>
      <pc:docMkLst>
        <pc:docMk/>
      </pc:docMkLst>
      <pc:sldChg chg="modSp">
        <pc:chgData name="Sherry Williams" userId="S::swilliams@miller3group.com::df696640-e6a1-4b94-8a0d-0cca21ad1e5b" providerId="AD" clId="Web-{F2EF7F0B-F53A-4C08-BC2B-B74590262C7C}" dt="2023-02-06T17:06:20.063" v="2" actId="20577"/>
        <pc:sldMkLst>
          <pc:docMk/>
          <pc:sldMk cId="0" sldId="287"/>
        </pc:sldMkLst>
        <pc:graphicFrameChg chg="modGraphic">
          <ac:chgData name="Sherry Williams" userId="S::swilliams@miller3group.com::df696640-e6a1-4b94-8a0d-0cca21ad1e5b" providerId="AD" clId="Web-{F2EF7F0B-F53A-4C08-BC2B-B74590262C7C}" dt="2023-02-06T17:06:20.063" v="2" actId="20577"/>
          <ac:graphicFrameMkLst>
            <pc:docMk/>
            <pc:sldMk cId="0" sldId="287"/>
            <ac:graphicFrameMk id="8" creationId="{FD2E99A8-FF4D-577F-2BD5-48C6AEAAA787}"/>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9AEF92-F411-4ED3-9C27-427EFFC9EDD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3976EB5-9336-4D8F-A9B9-401269DA220E}">
      <dgm:prSet phldrT="[Text]" custT="1"/>
      <dgm:spPr/>
      <dgm:t>
        <a:bodyPr/>
        <a:lstStyle/>
        <a:p>
          <a:r>
            <a:rPr lang="en-US" sz="3600"/>
            <a:t>Procurement Findings</a:t>
          </a:r>
        </a:p>
      </dgm:t>
    </dgm:pt>
    <dgm:pt modelId="{8A011F46-83F6-411E-87D3-C32F54F70C9C}" type="parTrans" cxnId="{9E37E4CC-18BE-49BE-82D2-D611EBEB9BA4}">
      <dgm:prSet/>
      <dgm:spPr/>
      <dgm:t>
        <a:bodyPr/>
        <a:lstStyle/>
        <a:p>
          <a:endParaRPr lang="en-US"/>
        </a:p>
      </dgm:t>
    </dgm:pt>
    <dgm:pt modelId="{755FC008-BD99-4280-9B9D-3B4B980177CD}" type="sibTrans" cxnId="{9E37E4CC-18BE-49BE-82D2-D611EBEB9BA4}">
      <dgm:prSet/>
      <dgm:spPr/>
      <dgm:t>
        <a:bodyPr/>
        <a:lstStyle/>
        <a:p>
          <a:endParaRPr lang="en-US"/>
        </a:p>
      </dgm:t>
    </dgm:pt>
    <dgm:pt modelId="{164833D2-C6D4-4DBB-80F1-1F86E798392C}">
      <dgm:prSet phldrT="[Text]"/>
      <dgm:spPr/>
      <dgm:t>
        <a:bodyPr/>
        <a:lstStyle/>
        <a:p>
          <a:r>
            <a:rPr lang="en-US" b="0"/>
            <a:t>Limited Knowledge and Staff Training Related to Inclusive Procurement and DBE Program</a:t>
          </a:r>
        </a:p>
      </dgm:t>
    </dgm:pt>
    <dgm:pt modelId="{50346210-FC86-48F2-B2D1-5D362FBB3AF6}" type="parTrans" cxnId="{C346D4F5-F80D-44DC-9B19-A75D0F99B9E5}">
      <dgm:prSet/>
      <dgm:spPr/>
      <dgm:t>
        <a:bodyPr/>
        <a:lstStyle/>
        <a:p>
          <a:endParaRPr lang="en-US"/>
        </a:p>
      </dgm:t>
    </dgm:pt>
    <dgm:pt modelId="{9040BD78-8737-4088-9CFA-6CC1446CE51E}" type="sibTrans" cxnId="{C346D4F5-F80D-44DC-9B19-A75D0F99B9E5}">
      <dgm:prSet/>
      <dgm:spPr/>
      <dgm:t>
        <a:bodyPr/>
        <a:lstStyle/>
        <a:p>
          <a:endParaRPr lang="en-US"/>
        </a:p>
      </dgm:t>
    </dgm:pt>
    <dgm:pt modelId="{2AE5CECA-2CF7-4D96-A9E7-7D17B315FED9}">
      <dgm:prSet phldrT="[Text]"/>
      <dgm:spPr/>
      <dgm:t>
        <a:bodyPr/>
        <a:lstStyle/>
        <a:p>
          <a:r>
            <a:rPr lang="en-US" b="0"/>
            <a:t>Limited and Inconsistent Implementation of DBE Policies/Strategies</a:t>
          </a:r>
        </a:p>
      </dgm:t>
    </dgm:pt>
    <dgm:pt modelId="{503B555D-CDEE-4B8D-9010-BFD9B2179FAA}" type="parTrans" cxnId="{0717639A-8991-4796-8E60-F182A0E7D8C7}">
      <dgm:prSet/>
      <dgm:spPr/>
      <dgm:t>
        <a:bodyPr/>
        <a:lstStyle/>
        <a:p>
          <a:endParaRPr lang="en-US"/>
        </a:p>
      </dgm:t>
    </dgm:pt>
    <dgm:pt modelId="{F6324021-C9A4-4467-A4E9-4546B09BF5FB}" type="sibTrans" cxnId="{0717639A-8991-4796-8E60-F182A0E7D8C7}">
      <dgm:prSet/>
      <dgm:spPr/>
      <dgm:t>
        <a:bodyPr/>
        <a:lstStyle/>
        <a:p>
          <a:endParaRPr lang="en-US"/>
        </a:p>
      </dgm:t>
    </dgm:pt>
    <dgm:pt modelId="{D3A00D54-FD39-43FD-9C7F-2A35B7C6D99A}">
      <dgm:prSet phldrT="[Text]"/>
      <dgm:spPr/>
      <dgm:t>
        <a:bodyPr/>
        <a:lstStyle/>
        <a:p>
          <a:r>
            <a:rPr lang="en-US" b="0"/>
            <a:t>Repeated Use of Same Vendors at Informal Level</a:t>
          </a:r>
        </a:p>
      </dgm:t>
    </dgm:pt>
    <dgm:pt modelId="{6FADC009-3858-48E2-8AFB-E18C39364053}" type="parTrans" cxnId="{31F52079-DC8F-4467-8EB0-AC36EDE06A2D}">
      <dgm:prSet/>
      <dgm:spPr/>
      <dgm:t>
        <a:bodyPr/>
        <a:lstStyle/>
        <a:p>
          <a:endParaRPr lang="en-US"/>
        </a:p>
      </dgm:t>
    </dgm:pt>
    <dgm:pt modelId="{62E2FF8E-042C-4904-A35E-AB95183C0395}" type="sibTrans" cxnId="{31F52079-DC8F-4467-8EB0-AC36EDE06A2D}">
      <dgm:prSet/>
      <dgm:spPr/>
      <dgm:t>
        <a:bodyPr/>
        <a:lstStyle/>
        <a:p>
          <a:endParaRPr lang="en-US"/>
        </a:p>
      </dgm:t>
    </dgm:pt>
    <dgm:pt modelId="{DAF32953-E351-4968-9861-C384CBE8EE75}">
      <dgm:prSet phldrT="[Text]"/>
      <dgm:spPr/>
      <dgm:t>
        <a:bodyPr/>
        <a:lstStyle/>
        <a:p>
          <a:r>
            <a:rPr lang="en-US" b="0"/>
            <a:t>Overuse of Bid Waiver </a:t>
          </a:r>
        </a:p>
      </dgm:t>
    </dgm:pt>
    <dgm:pt modelId="{5730AA28-CE1D-4C52-8BE5-1D1C5C67CBE7}" type="parTrans" cxnId="{64F0543F-9B6D-482D-93D0-642A669521E3}">
      <dgm:prSet/>
      <dgm:spPr/>
      <dgm:t>
        <a:bodyPr/>
        <a:lstStyle/>
        <a:p>
          <a:endParaRPr lang="en-US"/>
        </a:p>
      </dgm:t>
    </dgm:pt>
    <dgm:pt modelId="{81633B8D-78D1-4BAA-9E60-D8A8331B55C2}" type="sibTrans" cxnId="{64F0543F-9B6D-482D-93D0-642A669521E3}">
      <dgm:prSet/>
      <dgm:spPr/>
      <dgm:t>
        <a:bodyPr/>
        <a:lstStyle/>
        <a:p>
          <a:endParaRPr lang="en-US"/>
        </a:p>
      </dgm:t>
    </dgm:pt>
    <dgm:pt modelId="{A41727AF-DF98-448E-AEDC-B8A7059A1EBD}">
      <dgm:prSet phldrT="[Text]"/>
      <dgm:spPr/>
      <dgm:t>
        <a:bodyPr/>
        <a:lstStyle/>
        <a:p>
          <a:r>
            <a:rPr lang="en-US" b="0"/>
            <a:t>Lack of Enterprise-wide Ownership of DBE Program Policies and Procedures </a:t>
          </a:r>
        </a:p>
      </dgm:t>
    </dgm:pt>
    <dgm:pt modelId="{68EBAFAE-4E57-40A4-83A9-3CE51F55790E}" type="parTrans" cxnId="{398FF8C9-8C2E-4FB0-923F-B518C8956AC6}">
      <dgm:prSet/>
      <dgm:spPr/>
      <dgm:t>
        <a:bodyPr/>
        <a:lstStyle/>
        <a:p>
          <a:endParaRPr lang="en-US"/>
        </a:p>
      </dgm:t>
    </dgm:pt>
    <dgm:pt modelId="{3BF1D1DA-B4E8-41F8-BCB2-EF0345D892FF}" type="sibTrans" cxnId="{398FF8C9-8C2E-4FB0-923F-B518C8956AC6}">
      <dgm:prSet/>
      <dgm:spPr/>
      <dgm:t>
        <a:bodyPr/>
        <a:lstStyle/>
        <a:p>
          <a:endParaRPr lang="en-US"/>
        </a:p>
      </dgm:t>
    </dgm:pt>
    <dgm:pt modelId="{30C0C6AD-0CD2-4406-815E-0E31C016FECF}">
      <dgm:prSet phldrT="[Text]"/>
      <dgm:spPr/>
      <dgm:t>
        <a:bodyPr/>
        <a:lstStyle/>
        <a:p>
          <a:r>
            <a:rPr lang="en-US" b="0"/>
            <a:t>Limited Vendor Registration</a:t>
          </a:r>
        </a:p>
      </dgm:t>
    </dgm:pt>
    <dgm:pt modelId="{8DCF2CB5-0879-4975-9373-FB837B376F1F}" type="parTrans" cxnId="{08EFB3F8-4A37-47E5-B359-2BF93C6E29C5}">
      <dgm:prSet/>
      <dgm:spPr/>
      <dgm:t>
        <a:bodyPr/>
        <a:lstStyle/>
        <a:p>
          <a:endParaRPr lang="en-US"/>
        </a:p>
      </dgm:t>
    </dgm:pt>
    <dgm:pt modelId="{5BBB3995-BFD0-4B9F-B978-FC532304AB4A}" type="sibTrans" cxnId="{08EFB3F8-4A37-47E5-B359-2BF93C6E29C5}">
      <dgm:prSet/>
      <dgm:spPr/>
      <dgm:t>
        <a:bodyPr/>
        <a:lstStyle/>
        <a:p>
          <a:endParaRPr lang="en-US"/>
        </a:p>
      </dgm:t>
    </dgm:pt>
    <dgm:pt modelId="{E2A65548-D218-49A9-92E5-414C2CD759C1}">
      <dgm:prSet phldrT="[Text]"/>
      <dgm:spPr/>
      <dgm:t>
        <a:bodyPr/>
        <a:lstStyle/>
        <a:p>
          <a:r>
            <a:rPr lang="en-US" b="0"/>
            <a:t>Inconsistent and Limited DBE Reporting</a:t>
          </a:r>
        </a:p>
      </dgm:t>
    </dgm:pt>
    <dgm:pt modelId="{032BB8C1-D29C-4CF0-A23C-986FF3C6CAE7}" type="parTrans" cxnId="{E8BA7B87-21DB-4DC1-9CA0-958A747FD918}">
      <dgm:prSet/>
      <dgm:spPr/>
      <dgm:t>
        <a:bodyPr/>
        <a:lstStyle/>
        <a:p>
          <a:endParaRPr lang="en-US"/>
        </a:p>
      </dgm:t>
    </dgm:pt>
    <dgm:pt modelId="{0B3A33DB-1A3D-4986-AD86-25732F4F58D3}" type="sibTrans" cxnId="{E8BA7B87-21DB-4DC1-9CA0-958A747FD918}">
      <dgm:prSet/>
      <dgm:spPr/>
      <dgm:t>
        <a:bodyPr/>
        <a:lstStyle/>
        <a:p>
          <a:endParaRPr lang="en-US"/>
        </a:p>
      </dgm:t>
    </dgm:pt>
    <dgm:pt modelId="{26E94AC9-5432-4688-9B39-784FFBE4311D}">
      <dgm:prSet phldrT="[Text]"/>
      <dgm:spPr/>
      <dgm:t>
        <a:bodyPr/>
        <a:lstStyle/>
        <a:p>
          <a:r>
            <a:rPr lang="en-US" b="0"/>
            <a:t>Limited Forecasting and Notification of Opportunities</a:t>
          </a:r>
        </a:p>
      </dgm:t>
    </dgm:pt>
    <dgm:pt modelId="{CE338780-BE4A-48B8-9E59-216CE848DA63}" type="parTrans" cxnId="{32686F64-C29A-4E5A-9DB2-8F7BC828A603}">
      <dgm:prSet/>
      <dgm:spPr/>
      <dgm:t>
        <a:bodyPr/>
        <a:lstStyle/>
        <a:p>
          <a:endParaRPr lang="en-US"/>
        </a:p>
      </dgm:t>
    </dgm:pt>
    <dgm:pt modelId="{60571E18-F84F-4D53-952A-781D1F710224}" type="sibTrans" cxnId="{32686F64-C29A-4E5A-9DB2-8F7BC828A603}">
      <dgm:prSet/>
      <dgm:spPr/>
      <dgm:t>
        <a:bodyPr/>
        <a:lstStyle/>
        <a:p>
          <a:endParaRPr lang="en-US"/>
        </a:p>
      </dgm:t>
    </dgm:pt>
    <dgm:pt modelId="{ADC182D4-C65A-485F-9CA4-6D4C512DA8FC}">
      <dgm:prSet phldrT="[Text]"/>
      <dgm:spPr/>
      <dgm:t>
        <a:bodyPr/>
        <a:lstStyle/>
        <a:p>
          <a:r>
            <a:rPr lang="en-US" b="0"/>
            <a:t>Limited Diversity Firm Outreach and Matchmaking</a:t>
          </a:r>
        </a:p>
      </dgm:t>
    </dgm:pt>
    <dgm:pt modelId="{93D694BE-C3DF-448F-9E3D-0292821D2DC1}" type="parTrans" cxnId="{3AEDFB15-B1D2-4A36-BB11-C4A591213962}">
      <dgm:prSet/>
      <dgm:spPr/>
      <dgm:t>
        <a:bodyPr/>
        <a:lstStyle/>
        <a:p>
          <a:endParaRPr lang="en-US"/>
        </a:p>
      </dgm:t>
    </dgm:pt>
    <dgm:pt modelId="{CA2B1388-1465-42C7-8A51-3EFAC1C5A025}" type="sibTrans" cxnId="{3AEDFB15-B1D2-4A36-BB11-C4A591213962}">
      <dgm:prSet/>
      <dgm:spPr/>
      <dgm:t>
        <a:bodyPr/>
        <a:lstStyle/>
        <a:p>
          <a:endParaRPr lang="en-US"/>
        </a:p>
      </dgm:t>
    </dgm:pt>
    <dgm:pt modelId="{D5F46BC1-3C51-4400-8317-40FEA6894EEC}">
      <dgm:prSet phldrT="[Text]"/>
      <dgm:spPr/>
      <dgm:t>
        <a:bodyPr/>
        <a:lstStyle/>
        <a:p>
          <a:r>
            <a:rPr lang="en-US" b="0"/>
            <a:t>Decentralized Process is leading to Limited Transparency and Accountability</a:t>
          </a:r>
        </a:p>
      </dgm:t>
    </dgm:pt>
    <dgm:pt modelId="{827997FB-39E7-4642-A090-A3F523089F52}" type="parTrans" cxnId="{02CA07D4-ECD9-4C68-888D-8C2441900CDD}">
      <dgm:prSet/>
      <dgm:spPr/>
      <dgm:t>
        <a:bodyPr/>
        <a:lstStyle/>
        <a:p>
          <a:endParaRPr lang="en-US"/>
        </a:p>
      </dgm:t>
    </dgm:pt>
    <dgm:pt modelId="{48F81C18-35A3-4658-BEA4-3EF233F3B720}" type="sibTrans" cxnId="{02CA07D4-ECD9-4C68-888D-8C2441900CDD}">
      <dgm:prSet/>
      <dgm:spPr/>
      <dgm:t>
        <a:bodyPr/>
        <a:lstStyle/>
        <a:p>
          <a:endParaRPr lang="en-US"/>
        </a:p>
      </dgm:t>
    </dgm:pt>
    <dgm:pt modelId="{F811FBDC-F263-486B-8BE6-FB536199F85F}" type="pres">
      <dgm:prSet presAssocID="{1E9AEF92-F411-4ED3-9C27-427EFFC9EDDC}" presName="Name0" presStyleCnt="0">
        <dgm:presLayoutVars>
          <dgm:dir/>
          <dgm:animLvl val="lvl"/>
          <dgm:resizeHandles val="exact"/>
        </dgm:presLayoutVars>
      </dgm:prSet>
      <dgm:spPr/>
    </dgm:pt>
    <dgm:pt modelId="{8A84828F-BDA1-42A5-8C6B-80B4D2617B28}" type="pres">
      <dgm:prSet presAssocID="{E3976EB5-9336-4D8F-A9B9-401269DA220E}" presName="composite" presStyleCnt="0"/>
      <dgm:spPr/>
    </dgm:pt>
    <dgm:pt modelId="{5C26897F-5A0A-4765-9461-C01AE9276424}" type="pres">
      <dgm:prSet presAssocID="{E3976EB5-9336-4D8F-A9B9-401269DA220E}" presName="parTx" presStyleLbl="alignNode1" presStyleIdx="0" presStyleCnt="1">
        <dgm:presLayoutVars>
          <dgm:chMax val="0"/>
          <dgm:chPref val="0"/>
          <dgm:bulletEnabled val="1"/>
        </dgm:presLayoutVars>
      </dgm:prSet>
      <dgm:spPr/>
    </dgm:pt>
    <dgm:pt modelId="{D5D691CA-6622-4F66-A267-5158DCF90672}" type="pres">
      <dgm:prSet presAssocID="{E3976EB5-9336-4D8F-A9B9-401269DA220E}" presName="desTx" presStyleLbl="alignAccFollowNode1" presStyleIdx="0" presStyleCnt="1">
        <dgm:presLayoutVars>
          <dgm:bulletEnabled val="1"/>
        </dgm:presLayoutVars>
      </dgm:prSet>
      <dgm:spPr/>
    </dgm:pt>
  </dgm:ptLst>
  <dgm:cxnLst>
    <dgm:cxn modelId="{3AEDFB15-B1D2-4A36-BB11-C4A591213962}" srcId="{E3976EB5-9336-4D8F-A9B9-401269DA220E}" destId="{ADC182D4-C65A-485F-9CA4-6D4C512DA8FC}" srcOrd="8" destOrd="0" parTransId="{93D694BE-C3DF-448F-9E3D-0292821D2DC1}" sibTransId="{CA2B1388-1465-42C7-8A51-3EFAC1C5A025}"/>
    <dgm:cxn modelId="{C0D7E427-0241-498F-BFD5-8A5421530485}" type="presOf" srcId="{DAF32953-E351-4968-9861-C384CBE8EE75}" destId="{D5D691CA-6622-4F66-A267-5158DCF90672}" srcOrd="0" destOrd="2" presId="urn:microsoft.com/office/officeart/2005/8/layout/hList1"/>
    <dgm:cxn modelId="{36F3E737-48CB-4B4A-A10F-34B89E9422BC}" type="presOf" srcId="{A41727AF-DF98-448E-AEDC-B8A7059A1EBD}" destId="{D5D691CA-6622-4F66-A267-5158DCF90672}" srcOrd="0" destOrd="4" presId="urn:microsoft.com/office/officeart/2005/8/layout/hList1"/>
    <dgm:cxn modelId="{64F0543F-9B6D-482D-93D0-642A669521E3}" srcId="{E3976EB5-9336-4D8F-A9B9-401269DA220E}" destId="{DAF32953-E351-4968-9861-C384CBE8EE75}" srcOrd="2" destOrd="0" parTransId="{5730AA28-CE1D-4C52-8BE5-1D1C5C67CBE7}" sibTransId="{81633B8D-78D1-4BAA-9E60-D8A8331B55C2}"/>
    <dgm:cxn modelId="{32686F64-C29A-4E5A-9DB2-8F7BC828A603}" srcId="{E3976EB5-9336-4D8F-A9B9-401269DA220E}" destId="{26E94AC9-5432-4688-9B39-784FFBE4311D}" srcOrd="7" destOrd="0" parTransId="{CE338780-BE4A-48B8-9E59-216CE848DA63}" sibTransId="{60571E18-F84F-4D53-952A-781D1F710224}"/>
    <dgm:cxn modelId="{0CC45064-8F3E-44FC-85F2-1A8070C9F2CD}" type="presOf" srcId="{E2A65548-D218-49A9-92E5-414C2CD759C1}" destId="{D5D691CA-6622-4F66-A267-5158DCF90672}" srcOrd="0" destOrd="6" presId="urn:microsoft.com/office/officeart/2005/8/layout/hList1"/>
    <dgm:cxn modelId="{12C74446-3CA2-4865-AA1C-6053F50855BE}" type="presOf" srcId="{D5F46BC1-3C51-4400-8317-40FEA6894EEC}" destId="{D5D691CA-6622-4F66-A267-5158DCF90672}" srcOrd="0" destOrd="9" presId="urn:microsoft.com/office/officeart/2005/8/layout/hList1"/>
    <dgm:cxn modelId="{21E70651-3AE1-442F-8B98-6520868ABE62}" type="presOf" srcId="{D3A00D54-FD39-43FD-9C7F-2A35B7C6D99A}" destId="{D5D691CA-6622-4F66-A267-5158DCF90672}" srcOrd="0" destOrd="3" presId="urn:microsoft.com/office/officeart/2005/8/layout/hList1"/>
    <dgm:cxn modelId="{15F57151-5FA8-4C51-B5EB-F4AC968A1CED}" type="presOf" srcId="{164833D2-C6D4-4DBB-80F1-1F86E798392C}" destId="{D5D691CA-6622-4F66-A267-5158DCF90672}" srcOrd="0" destOrd="0" presId="urn:microsoft.com/office/officeart/2005/8/layout/hList1"/>
    <dgm:cxn modelId="{31F52079-DC8F-4467-8EB0-AC36EDE06A2D}" srcId="{E3976EB5-9336-4D8F-A9B9-401269DA220E}" destId="{D3A00D54-FD39-43FD-9C7F-2A35B7C6D99A}" srcOrd="3" destOrd="0" parTransId="{6FADC009-3858-48E2-8AFB-E18C39364053}" sibTransId="{62E2FF8E-042C-4904-A35E-AB95183C0395}"/>
    <dgm:cxn modelId="{E8BA7B87-21DB-4DC1-9CA0-958A747FD918}" srcId="{E3976EB5-9336-4D8F-A9B9-401269DA220E}" destId="{E2A65548-D218-49A9-92E5-414C2CD759C1}" srcOrd="6" destOrd="0" parTransId="{032BB8C1-D29C-4CF0-A23C-986FF3C6CAE7}" sibTransId="{0B3A33DB-1A3D-4986-AD86-25732F4F58D3}"/>
    <dgm:cxn modelId="{DD464B8A-FC48-4DA3-B11F-029552A358AE}" type="presOf" srcId="{2AE5CECA-2CF7-4D96-A9E7-7D17B315FED9}" destId="{D5D691CA-6622-4F66-A267-5158DCF90672}" srcOrd="0" destOrd="1" presId="urn:microsoft.com/office/officeart/2005/8/layout/hList1"/>
    <dgm:cxn modelId="{1B224699-293C-48DB-BA31-F05FEA876F68}" type="presOf" srcId="{26E94AC9-5432-4688-9B39-784FFBE4311D}" destId="{D5D691CA-6622-4F66-A267-5158DCF90672}" srcOrd="0" destOrd="7" presId="urn:microsoft.com/office/officeart/2005/8/layout/hList1"/>
    <dgm:cxn modelId="{0717639A-8991-4796-8E60-F182A0E7D8C7}" srcId="{E3976EB5-9336-4D8F-A9B9-401269DA220E}" destId="{2AE5CECA-2CF7-4D96-A9E7-7D17B315FED9}" srcOrd="1" destOrd="0" parTransId="{503B555D-CDEE-4B8D-9010-BFD9B2179FAA}" sibTransId="{F6324021-C9A4-4467-A4E9-4546B09BF5FB}"/>
    <dgm:cxn modelId="{0A1F9DBB-FE6E-4D26-ACC0-F2BAB5CE63FF}" type="presOf" srcId="{1E9AEF92-F411-4ED3-9C27-427EFFC9EDDC}" destId="{F811FBDC-F263-486B-8BE6-FB536199F85F}" srcOrd="0" destOrd="0" presId="urn:microsoft.com/office/officeart/2005/8/layout/hList1"/>
    <dgm:cxn modelId="{B63C77C7-11DA-458C-8AC9-D9612FEE58B1}" type="presOf" srcId="{30C0C6AD-0CD2-4406-815E-0E31C016FECF}" destId="{D5D691CA-6622-4F66-A267-5158DCF90672}" srcOrd="0" destOrd="5" presId="urn:microsoft.com/office/officeart/2005/8/layout/hList1"/>
    <dgm:cxn modelId="{E04F9BC9-16CA-4C81-8C24-66317111BB35}" type="presOf" srcId="{E3976EB5-9336-4D8F-A9B9-401269DA220E}" destId="{5C26897F-5A0A-4765-9461-C01AE9276424}" srcOrd="0" destOrd="0" presId="urn:microsoft.com/office/officeart/2005/8/layout/hList1"/>
    <dgm:cxn modelId="{398FF8C9-8C2E-4FB0-923F-B518C8956AC6}" srcId="{E3976EB5-9336-4D8F-A9B9-401269DA220E}" destId="{A41727AF-DF98-448E-AEDC-B8A7059A1EBD}" srcOrd="4" destOrd="0" parTransId="{68EBAFAE-4E57-40A4-83A9-3CE51F55790E}" sibTransId="{3BF1D1DA-B4E8-41F8-BCB2-EF0345D892FF}"/>
    <dgm:cxn modelId="{9E37E4CC-18BE-49BE-82D2-D611EBEB9BA4}" srcId="{1E9AEF92-F411-4ED3-9C27-427EFFC9EDDC}" destId="{E3976EB5-9336-4D8F-A9B9-401269DA220E}" srcOrd="0" destOrd="0" parTransId="{8A011F46-83F6-411E-87D3-C32F54F70C9C}" sibTransId="{755FC008-BD99-4280-9B9D-3B4B980177CD}"/>
    <dgm:cxn modelId="{02CA07D4-ECD9-4C68-888D-8C2441900CDD}" srcId="{E3976EB5-9336-4D8F-A9B9-401269DA220E}" destId="{D5F46BC1-3C51-4400-8317-40FEA6894EEC}" srcOrd="9" destOrd="0" parTransId="{827997FB-39E7-4642-A090-A3F523089F52}" sibTransId="{48F81C18-35A3-4658-BEA4-3EF233F3B720}"/>
    <dgm:cxn modelId="{93CCA2E1-30E9-4D66-B761-8D0FC100D819}" type="presOf" srcId="{ADC182D4-C65A-485F-9CA4-6D4C512DA8FC}" destId="{D5D691CA-6622-4F66-A267-5158DCF90672}" srcOrd="0" destOrd="8" presId="urn:microsoft.com/office/officeart/2005/8/layout/hList1"/>
    <dgm:cxn modelId="{C346D4F5-F80D-44DC-9B19-A75D0F99B9E5}" srcId="{E3976EB5-9336-4D8F-A9B9-401269DA220E}" destId="{164833D2-C6D4-4DBB-80F1-1F86E798392C}" srcOrd="0" destOrd="0" parTransId="{50346210-FC86-48F2-B2D1-5D362FBB3AF6}" sibTransId="{9040BD78-8737-4088-9CFA-6CC1446CE51E}"/>
    <dgm:cxn modelId="{08EFB3F8-4A37-47E5-B359-2BF93C6E29C5}" srcId="{E3976EB5-9336-4D8F-A9B9-401269DA220E}" destId="{30C0C6AD-0CD2-4406-815E-0E31C016FECF}" srcOrd="5" destOrd="0" parTransId="{8DCF2CB5-0879-4975-9373-FB837B376F1F}" sibTransId="{5BBB3995-BFD0-4B9F-B978-FC532304AB4A}"/>
    <dgm:cxn modelId="{97098ED1-14CE-46D3-B6BA-BD7E24BAD435}" type="presParOf" srcId="{F811FBDC-F263-486B-8BE6-FB536199F85F}" destId="{8A84828F-BDA1-42A5-8C6B-80B4D2617B28}" srcOrd="0" destOrd="0" presId="urn:microsoft.com/office/officeart/2005/8/layout/hList1"/>
    <dgm:cxn modelId="{96093753-60B2-4467-B8E8-EA0152A4B694}" type="presParOf" srcId="{8A84828F-BDA1-42A5-8C6B-80B4D2617B28}" destId="{5C26897F-5A0A-4765-9461-C01AE9276424}" srcOrd="0" destOrd="0" presId="urn:microsoft.com/office/officeart/2005/8/layout/hList1"/>
    <dgm:cxn modelId="{F8A41005-4D55-4A47-B980-0D3BE461BFAD}" type="presParOf" srcId="{8A84828F-BDA1-42A5-8C6B-80B4D2617B28}" destId="{D5D691CA-6622-4F66-A267-5158DCF9067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F4A928-4578-4ED7-8454-DAB6B96A60A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A82862B-32DB-422B-98B3-A86E2D685D2D}">
      <dgm:prSet custT="1"/>
      <dgm:spPr/>
      <dgm:t>
        <a:bodyPr/>
        <a:lstStyle/>
        <a:p>
          <a:r>
            <a:rPr lang="en-US" sz="2800"/>
            <a:t>Anecdotal Themes</a:t>
          </a:r>
        </a:p>
      </dgm:t>
    </dgm:pt>
    <dgm:pt modelId="{3C40BA34-68B7-408B-9630-5647A2840D0A}" type="parTrans" cxnId="{432D02D5-F25D-4571-BD35-12C6F41F73E0}">
      <dgm:prSet/>
      <dgm:spPr/>
      <dgm:t>
        <a:bodyPr/>
        <a:lstStyle/>
        <a:p>
          <a:endParaRPr lang="en-US"/>
        </a:p>
      </dgm:t>
    </dgm:pt>
    <dgm:pt modelId="{BB8D88A1-CE69-4016-9226-5E86DD6874B1}" type="sibTrans" cxnId="{432D02D5-F25D-4571-BD35-12C6F41F73E0}">
      <dgm:prSet/>
      <dgm:spPr/>
      <dgm:t>
        <a:bodyPr/>
        <a:lstStyle/>
        <a:p>
          <a:endParaRPr lang="en-US"/>
        </a:p>
      </dgm:t>
    </dgm:pt>
    <dgm:pt modelId="{67B31F5F-1D23-481F-823C-3208E4DFCAF0}">
      <dgm:prSet/>
      <dgm:spPr/>
      <dgm:t>
        <a:bodyPr/>
        <a:lstStyle/>
        <a:p>
          <a:r>
            <a:rPr lang="en-US"/>
            <a:t>DBE certifications not useful in securing contracts with the City.</a:t>
          </a:r>
        </a:p>
      </dgm:t>
    </dgm:pt>
    <dgm:pt modelId="{64BEE292-C27C-4551-8541-02E38A766A1B}" type="parTrans" cxnId="{5CCBCC6D-9309-4F08-BF66-9D6A61E9F861}">
      <dgm:prSet/>
      <dgm:spPr/>
      <dgm:t>
        <a:bodyPr/>
        <a:lstStyle/>
        <a:p>
          <a:endParaRPr lang="en-US"/>
        </a:p>
      </dgm:t>
    </dgm:pt>
    <dgm:pt modelId="{A75A8F59-BC72-42AE-994E-A974DBB259E4}" type="sibTrans" cxnId="{5CCBCC6D-9309-4F08-BF66-9D6A61E9F861}">
      <dgm:prSet/>
      <dgm:spPr/>
      <dgm:t>
        <a:bodyPr/>
        <a:lstStyle/>
        <a:p>
          <a:endParaRPr lang="en-US"/>
        </a:p>
      </dgm:t>
    </dgm:pt>
    <dgm:pt modelId="{04870667-672D-4284-9B36-F0270A06316D}">
      <dgm:prSet/>
      <dgm:spPr/>
      <dgm:t>
        <a:bodyPr/>
        <a:lstStyle/>
        <a:p>
          <a:pPr rtl="0"/>
          <a:r>
            <a:rPr lang="en-US"/>
            <a:t>Limited OED and M/WBE staff support and enforcement of</a:t>
          </a:r>
          <a:r>
            <a:rPr lang="en-US">
              <a:latin typeface="Calibri"/>
            </a:rPr>
            <a:t> </a:t>
          </a:r>
          <a:r>
            <a:rPr lang="en-US"/>
            <a:t> inclusion of DBEs in the City’s contracting.</a:t>
          </a:r>
          <a:r>
            <a:rPr lang="en-US">
              <a:latin typeface="Calibri"/>
            </a:rPr>
            <a:t> </a:t>
          </a:r>
          <a:endParaRPr lang="en-US"/>
        </a:p>
      </dgm:t>
    </dgm:pt>
    <dgm:pt modelId="{02010705-4296-4EFA-A600-021D7249608D}" type="parTrans" cxnId="{E80D26E3-F334-4BB4-9B7F-22887CE51A3C}">
      <dgm:prSet/>
      <dgm:spPr/>
      <dgm:t>
        <a:bodyPr/>
        <a:lstStyle/>
        <a:p>
          <a:endParaRPr lang="en-US"/>
        </a:p>
      </dgm:t>
    </dgm:pt>
    <dgm:pt modelId="{AF4CAC9E-7C57-46D8-9D54-939E5708A18B}" type="sibTrans" cxnId="{E80D26E3-F334-4BB4-9B7F-22887CE51A3C}">
      <dgm:prSet/>
      <dgm:spPr/>
      <dgm:t>
        <a:bodyPr/>
        <a:lstStyle/>
        <a:p>
          <a:endParaRPr lang="en-US"/>
        </a:p>
      </dgm:t>
    </dgm:pt>
    <dgm:pt modelId="{A46717A9-1FE9-4C1E-A253-4E67CE35FFEC}">
      <dgm:prSet/>
      <dgm:spPr/>
      <dgm:t>
        <a:bodyPr/>
        <a:lstStyle/>
        <a:p>
          <a:r>
            <a:rPr lang="en-US"/>
            <a:t>Inability to obtain work with the City of Wilmington, even though securing work with private and public sector agencies</a:t>
          </a:r>
        </a:p>
      </dgm:t>
    </dgm:pt>
    <dgm:pt modelId="{170B360B-A802-45E2-AA79-10CE43D7C76A}" type="parTrans" cxnId="{EF4B2562-218D-47FB-A625-0435B5D36B71}">
      <dgm:prSet/>
      <dgm:spPr/>
      <dgm:t>
        <a:bodyPr/>
        <a:lstStyle/>
        <a:p>
          <a:endParaRPr lang="en-US"/>
        </a:p>
      </dgm:t>
    </dgm:pt>
    <dgm:pt modelId="{24EFE021-5E3C-4BD3-940E-A0D4804FAF10}" type="sibTrans" cxnId="{EF4B2562-218D-47FB-A625-0435B5D36B71}">
      <dgm:prSet/>
      <dgm:spPr/>
      <dgm:t>
        <a:bodyPr/>
        <a:lstStyle/>
        <a:p>
          <a:endParaRPr lang="en-US"/>
        </a:p>
      </dgm:t>
    </dgm:pt>
    <dgm:pt modelId="{CCA01871-FA6D-4BCF-998E-F19B562AEFB5}">
      <dgm:prSet/>
      <dgm:spPr/>
      <dgm:t>
        <a:bodyPr/>
        <a:lstStyle/>
        <a:p>
          <a:r>
            <a:rPr lang="en-US"/>
            <a:t>Lack of notice or bidding of</a:t>
          </a:r>
        </a:p>
      </dgm:t>
    </dgm:pt>
    <dgm:pt modelId="{996D7DBF-4703-437D-8894-7D2AD0338CFA}" type="parTrans" cxnId="{B44644EC-E62E-4D8E-A02F-E69480AEB77B}">
      <dgm:prSet/>
      <dgm:spPr/>
      <dgm:t>
        <a:bodyPr/>
        <a:lstStyle/>
        <a:p>
          <a:endParaRPr lang="en-US"/>
        </a:p>
      </dgm:t>
    </dgm:pt>
    <dgm:pt modelId="{97875459-256C-496E-870C-CB374EC7E55A}" type="sibTrans" cxnId="{B44644EC-E62E-4D8E-A02F-E69480AEB77B}">
      <dgm:prSet/>
      <dgm:spPr/>
      <dgm:t>
        <a:bodyPr/>
        <a:lstStyle/>
        <a:p>
          <a:endParaRPr lang="en-US"/>
        </a:p>
      </dgm:t>
    </dgm:pt>
    <dgm:pt modelId="{0FA33379-111C-4D19-A416-05BF3F59C239}">
      <dgm:prSet/>
      <dgm:spPr/>
      <dgm:t>
        <a:bodyPr/>
        <a:lstStyle/>
        <a:p>
          <a:r>
            <a:rPr lang="en-US"/>
            <a:t>Repeated use of the same vendors</a:t>
          </a:r>
        </a:p>
      </dgm:t>
    </dgm:pt>
    <dgm:pt modelId="{E1CE743F-877F-4F03-BAF2-077AED83247B}" type="parTrans" cxnId="{DFECDCC5-A53E-479E-B15E-591CFBBE37E2}">
      <dgm:prSet/>
      <dgm:spPr/>
      <dgm:t>
        <a:bodyPr/>
        <a:lstStyle/>
        <a:p>
          <a:endParaRPr lang="en-US"/>
        </a:p>
      </dgm:t>
    </dgm:pt>
    <dgm:pt modelId="{6F92F492-8D16-4C81-AE8D-0D0039812379}" type="sibTrans" cxnId="{DFECDCC5-A53E-479E-B15E-591CFBBE37E2}">
      <dgm:prSet/>
      <dgm:spPr/>
      <dgm:t>
        <a:bodyPr/>
        <a:lstStyle/>
        <a:p>
          <a:endParaRPr lang="en-US"/>
        </a:p>
      </dgm:t>
    </dgm:pt>
    <dgm:pt modelId="{60A612B1-D1AF-474C-A600-42AD8063CB26}">
      <dgm:prSet/>
      <dgm:spPr/>
      <dgm:t>
        <a:bodyPr/>
        <a:lstStyle/>
        <a:p>
          <a:r>
            <a:rPr lang="en-US"/>
            <a:t>Minority and Women Fronts</a:t>
          </a:r>
        </a:p>
      </dgm:t>
    </dgm:pt>
    <dgm:pt modelId="{FE2C34C4-0AE0-4C10-A210-098CCB85D386}" type="parTrans" cxnId="{D450AAA9-CA5F-4103-8721-60B6319334CC}">
      <dgm:prSet/>
      <dgm:spPr/>
      <dgm:t>
        <a:bodyPr/>
        <a:lstStyle/>
        <a:p>
          <a:endParaRPr lang="en-US"/>
        </a:p>
      </dgm:t>
    </dgm:pt>
    <dgm:pt modelId="{A83B4D11-D9E6-42E6-AC0F-D9884B61B54C}" type="sibTrans" cxnId="{D450AAA9-CA5F-4103-8721-60B6319334CC}">
      <dgm:prSet/>
      <dgm:spPr/>
      <dgm:t>
        <a:bodyPr/>
        <a:lstStyle/>
        <a:p>
          <a:endParaRPr lang="en-US"/>
        </a:p>
      </dgm:t>
    </dgm:pt>
    <dgm:pt modelId="{0CB3CE1C-2C65-4AE1-98FC-BC38E88C4A00}">
      <dgm:prSet/>
      <dgm:spPr/>
      <dgm:t>
        <a:bodyPr/>
        <a:lstStyle/>
        <a:p>
          <a:r>
            <a:rPr lang="en-US"/>
            <a:t>Prime contractors not utilizing DBEs in the private sector or in the absence of goals; primes list DBEs without intention to utilize</a:t>
          </a:r>
        </a:p>
      </dgm:t>
    </dgm:pt>
    <dgm:pt modelId="{0E856D0D-A855-4DC0-A99C-002E7B2A7830}" type="parTrans" cxnId="{83D56A66-03AD-4975-A5A9-E669E08225D5}">
      <dgm:prSet/>
      <dgm:spPr/>
      <dgm:t>
        <a:bodyPr/>
        <a:lstStyle/>
        <a:p>
          <a:endParaRPr lang="en-US"/>
        </a:p>
      </dgm:t>
    </dgm:pt>
    <dgm:pt modelId="{B1AF6172-A058-4890-A6CD-DD00D934A07C}" type="sibTrans" cxnId="{83D56A66-03AD-4975-A5A9-E669E08225D5}">
      <dgm:prSet/>
      <dgm:spPr/>
      <dgm:t>
        <a:bodyPr/>
        <a:lstStyle/>
        <a:p>
          <a:endParaRPr lang="en-US"/>
        </a:p>
      </dgm:t>
    </dgm:pt>
    <dgm:pt modelId="{F5987920-9DF2-4100-A9CB-A22BDFBE6758}">
      <dgm:prSet/>
      <dgm:spPr/>
      <dgm:t>
        <a:bodyPr/>
        <a:lstStyle/>
        <a:p>
          <a:r>
            <a:rPr lang="en-US">
              <a:latin typeface="Calibri"/>
            </a:rPr>
            <a:t>Small-dollar</a:t>
          </a:r>
          <a:r>
            <a:rPr lang="en-US"/>
            <a:t> contracts</a:t>
          </a:r>
        </a:p>
      </dgm:t>
    </dgm:pt>
    <dgm:pt modelId="{0BAF0ECC-4F78-4D91-B48F-81E3EBA16ED0}" type="parTrans" cxnId="{FC99CFB5-D0CC-4A24-A04C-D099E95B6885}">
      <dgm:prSet/>
      <dgm:spPr/>
    </dgm:pt>
    <dgm:pt modelId="{612B63A9-4A89-424B-8669-350E4F5AF6AB}" type="sibTrans" cxnId="{FC99CFB5-D0CC-4A24-A04C-D099E95B6885}">
      <dgm:prSet/>
      <dgm:spPr/>
    </dgm:pt>
    <dgm:pt modelId="{03103494-0BC2-4A4D-8167-7C1307017689}">
      <dgm:prSet/>
      <dgm:spPr/>
      <dgm:t>
        <a:bodyPr/>
        <a:lstStyle/>
        <a:p>
          <a:r>
            <a:rPr lang="en-US"/>
            <a:t>Professional Services</a:t>
          </a:r>
        </a:p>
      </dgm:t>
    </dgm:pt>
    <dgm:pt modelId="{E82889A5-3EF3-4F4A-87D4-C1B12FE1B7FD}" type="parTrans" cxnId="{EC828986-99E9-4D6B-8B50-4573CD2E75E3}">
      <dgm:prSet/>
      <dgm:spPr/>
    </dgm:pt>
    <dgm:pt modelId="{141EF464-2EAA-4975-B792-C4A2834615D2}" type="sibTrans" cxnId="{EC828986-99E9-4D6B-8B50-4573CD2E75E3}">
      <dgm:prSet/>
      <dgm:spPr/>
    </dgm:pt>
    <dgm:pt modelId="{933164C6-50B8-4136-8122-0EC3AE460135}">
      <dgm:prSet/>
      <dgm:spPr/>
      <dgm:t>
        <a:bodyPr/>
        <a:lstStyle/>
        <a:p>
          <a:r>
            <a:rPr lang="en-US"/>
            <a:t>Long payment terms</a:t>
          </a:r>
        </a:p>
      </dgm:t>
    </dgm:pt>
    <dgm:pt modelId="{2F4372E7-4255-406A-940F-4256D1FA3DB0}" type="parTrans" cxnId="{0946B0B5-8E40-410F-90F2-15C63E4302EA}">
      <dgm:prSet/>
      <dgm:spPr/>
    </dgm:pt>
    <dgm:pt modelId="{A28C144D-9884-4D7E-90FF-686D042CEA97}" type="sibTrans" cxnId="{0946B0B5-8E40-410F-90F2-15C63E4302EA}">
      <dgm:prSet/>
      <dgm:spPr/>
    </dgm:pt>
    <dgm:pt modelId="{69096257-4170-4B05-8FBB-0CB3092CF161}">
      <dgm:prSet/>
      <dgm:spPr/>
      <dgm:t>
        <a:bodyPr/>
        <a:lstStyle/>
        <a:p>
          <a:r>
            <a:rPr lang="en-US"/>
            <a:t>Lack of access to procurement staff or appropriate user department staff</a:t>
          </a:r>
        </a:p>
      </dgm:t>
    </dgm:pt>
    <dgm:pt modelId="{4CDA810E-E75A-460E-B242-17892A0EC096}" type="parTrans" cxnId="{A9285D0F-36A6-4A59-B831-CF03F84165D6}">
      <dgm:prSet/>
      <dgm:spPr/>
    </dgm:pt>
    <dgm:pt modelId="{0720EC09-749A-478E-8D18-16C60471B175}" type="sibTrans" cxnId="{A9285D0F-36A6-4A59-B831-CF03F84165D6}">
      <dgm:prSet/>
      <dgm:spPr/>
    </dgm:pt>
    <dgm:pt modelId="{6FB013E8-E498-453C-A0DD-3F96FA56A7C7}">
      <dgm:prSet/>
      <dgm:spPr/>
      <dgm:t>
        <a:bodyPr/>
        <a:lstStyle/>
        <a:p>
          <a:r>
            <a:rPr lang="en-US"/>
            <a:t>A&amp;E</a:t>
          </a:r>
        </a:p>
      </dgm:t>
    </dgm:pt>
    <dgm:pt modelId="{7241C259-2C83-42C9-A86E-A96D68D76F4E}" type="parTrans" cxnId="{4E13C714-8E25-4ABA-B395-7A3BC61251E9}">
      <dgm:prSet/>
      <dgm:spPr/>
    </dgm:pt>
    <dgm:pt modelId="{2DC8BC82-35F0-49B6-BFFB-99FF4C8A87B1}" type="sibTrans" cxnId="{4E13C714-8E25-4ABA-B395-7A3BC61251E9}">
      <dgm:prSet/>
      <dgm:spPr/>
    </dgm:pt>
    <dgm:pt modelId="{33BDAF8B-150B-4B57-9B29-48286058EAD3}" type="pres">
      <dgm:prSet presAssocID="{47F4A928-4578-4ED7-8454-DAB6B96A60AC}" presName="Name0" presStyleCnt="0">
        <dgm:presLayoutVars>
          <dgm:dir/>
          <dgm:animLvl val="lvl"/>
          <dgm:resizeHandles val="exact"/>
        </dgm:presLayoutVars>
      </dgm:prSet>
      <dgm:spPr/>
    </dgm:pt>
    <dgm:pt modelId="{B0D601E1-35E5-4D51-9510-798C79EE2922}" type="pres">
      <dgm:prSet presAssocID="{6A82862B-32DB-422B-98B3-A86E2D685D2D}" presName="composite" presStyleCnt="0"/>
      <dgm:spPr/>
    </dgm:pt>
    <dgm:pt modelId="{1ACD21CE-4772-4F0A-B813-C2B2F833D105}" type="pres">
      <dgm:prSet presAssocID="{6A82862B-32DB-422B-98B3-A86E2D685D2D}" presName="parTx" presStyleLbl="alignNode1" presStyleIdx="0" presStyleCnt="1">
        <dgm:presLayoutVars>
          <dgm:chMax val="0"/>
          <dgm:chPref val="0"/>
          <dgm:bulletEnabled val="1"/>
        </dgm:presLayoutVars>
      </dgm:prSet>
      <dgm:spPr/>
    </dgm:pt>
    <dgm:pt modelId="{ECFC2581-3BC5-4A12-8E55-676D6662571C}" type="pres">
      <dgm:prSet presAssocID="{6A82862B-32DB-422B-98B3-A86E2D685D2D}" presName="desTx" presStyleLbl="alignAccFollowNode1" presStyleIdx="0" presStyleCnt="1">
        <dgm:presLayoutVars>
          <dgm:bulletEnabled val="1"/>
        </dgm:presLayoutVars>
      </dgm:prSet>
      <dgm:spPr/>
    </dgm:pt>
  </dgm:ptLst>
  <dgm:cxnLst>
    <dgm:cxn modelId="{8BDF2B08-4EBA-454C-A00F-9C21D2EC097A}" type="presOf" srcId="{CCA01871-FA6D-4BCF-998E-F19B562AEFB5}" destId="{ECFC2581-3BC5-4A12-8E55-676D6662571C}" srcOrd="0" destOrd="4" presId="urn:microsoft.com/office/officeart/2005/8/layout/hList1"/>
    <dgm:cxn modelId="{A9285D0F-36A6-4A59-B831-CF03F84165D6}" srcId="{6A82862B-32DB-422B-98B3-A86E2D685D2D}" destId="{69096257-4170-4B05-8FBB-0CB3092CF161}" srcOrd="3" destOrd="0" parTransId="{4CDA810E-E75A-460E-B242-17892A0EC096}" sibTransId="{0720EC09-749A-478E-8D18-16C60471B175}"/>
    <dgm:cxn modelId="{4E13C714-8E25-4ABA-B395-7A3BC61251E9}" srcId="{CCA01871-FA6D-4BCF-998E-F19B562AEFB5}" destId="{6FB013E8-E498-453C-A0DD-3F96FA56A7C7}" srcOrd="2" destOrd="0" parTransId="{7241C259-2C83-42C9-A86E-A96D68D76F4E}" sibTransId="{2DC8BC82-35F0-49B6-BFFB-99FF4C8A87B1}"/>
    <dgm:cxn modelId="{B39DC225-D700-4984-B5EB-C9AC4D08DF04}" type="presOf" srcId="{F5987920-9DF2-4100-A9CB-A22BDFBE6758}" destId="{ECFC2581-3BC5-4A12-8E55-676D6662571C}" srcOrd="0" destOrd="5" presId="urn:microsoft.com/office/officeart/2005/8/layout/hList1"/>
    <dgm:cxn modelId="{85F77D2A-790C-48F5-BB28-5CA066C9C7A2}" type="presOf" srcId="{60A612B1-D1AF-474C-A600-42AD8063CB26}" destId="{ECFC2581-3BC5-4A12-8E55-676D6662571C}" srcOrd="0" destOrd="9" presId="urn:microsoft.com/office/officeart/2005/8/layout/hList1"/>
    <dgm:cxn modelId="{1C259936-0BCD-48F3-970D-42559DBECA2E}" type="presOf" srcId="{933164C6-50B8-4136-8122-0EC3AE460135}" destId="{ECFC2581-3BC5-4A12-8E55-676D6662571C}" srcOrd="0" destOrd="10" presId="urn:microsoft.com/office/officeart/2005/8/layout/hList1"/>
    <dgm:cxn modelId="{5C913661-3FE1-4786-9E57-F812AF9E4851}" type="presOf" srcId="{A46717A9-1FE9-4C1E-A253-4E67CE35FFEC}" destId="{ECFC2581-3BC5-4A12-8E55-676D6662571C}" srcOrd="0" destOrd="2" presId="urn:microsoft.com/office/officeart/2005/8/layout/hList1"/>
    <dgm:cxn modelId="{EF4B2562-218D-47FB-A625-0435B5D36B71}" srcId="{6A82862B-32DB-422B-98B3-A86E2D685D2D}" destId="{A46717A9-1FE9-4C1E-A253-4E67CE35FFEC}" srcOrd="2" destOrd="0" parTransId="{170B360B-A802-45E2-AA79-10CE43D7C76A}" sibTransId="{24EFE021-5E3C-4BD3-940E-A0D4804FAF10}"/>
    <dgm:cxn modelId="{83D56A66-03AD-4975-A5A9-E669E08225D5}" srcId="{6A82862B-32DB-422B-98B3-A86E2D685D2D}" destId="{0CB3CE1C-2C65-4AE1-98FC-BC38E88C4A00}" srcOrd="8" destOrd="0" parTransId="{0E856D0D-A855-4DC0-A99C-002E7B2A7830}" sibTransId="{B1AF6172-A058-4890-A6CD-DD00D934A07C}"/>
    <dgm:cxn modelId="{5CCBCC6D-9309-4F08-BF66-9D6A61E9F861}" srcId="{6A82862B-32DB-422B-98B3-A86E2D685D2D}" destId="{67B31F5F-1D23-481F-823C-3208E4DFCAF0}" srcOrd="0" destOrd="0" parTransId="{64BEE292-C27C-4551-8541-02E38A766A1B}" sibTransId="{A75A8F59-BC72-42AE-994E-A974DBB259E4}"/>
    <dgm:cxn modelId="{E477B251-946F-447E-A18A-91AD613D63C1}" type="presOf" srcId="{6FB013E8-E498-453C-A0DD-3F96FA56A7C7}" destId="{ECFC2581-3BC5-4A12-8E55-676D6662571C}" srcOrd="0" destOrd="7" presId="urn:microsoft.com/office/officeart/2005/8/layout/hList1"/>
    <dgm:cxn modelId="{9E29CA74-CDC0-4029-9D9E-D3D9FB44C7D9}" type="presOf" srcId="{47F4A928-4578-4ED7-8454-DAB6B96A60AC}" destId="{33BDAF8B-150B-4B57-9B29-48286058EAD3}" srcOrd="0" destOrd="0" presId="urn:microsoft.com/office/officeart/2005/8/layout/hList1"/>
    <dgm:cxn modelId="{8E1F3476-EC80-4BAA-9FE9-3FA6B1B04B6A}" type="presOf" srcId="{67B31F5F-1D23-481F-823C-3208E4DFCAF0}" destId="{ECFC2581-3BC5-4A12-8E55-676D6662571C}" srcOrd="0" destOrd="0" presId="urn:microsoft.com/office/officeart/2005/8/layout/hList1"/>
    <dgm:cxn modelId="{EC828986-99E9-4D6B-8B50-4573CD2E75E3}" srcId="{CCA01871-FA6D-4BCF-998E-F19B562AEFB5}" destId="{03103494-0BC2-4A4D-8167-7C1307017689}" srcOrd="1" destOrd="0" parTransId="{E82889A5-3EF3-4F4A-87D4-C1B12FE1B7FD}" sibTransId="{141EF464-2EAA-4975-B792-C4A2834615D2}"/>
    <dgm:cxn modelId="{C603CE9D-23D1-4B5A-8027-E1651D377625}" type="presOf" srcId="{03103494-0BC2-4A4D-8167-7C1307017689}" destId="{ECFC2581-3BC5-4A12-8E55-676D6662571C}" srcOrd="0" destOrd="6" presId="urn:microsoft.com/office/officeart/2005/8/layout/hList1"/>
    <dgm:cxn modelId="{D450AAA9-CA5F-4103-8721-60B6319334CC}" srcId="{6A82862B-32DB-422B-98B3-A86E2D685D2D}" destId="{60A612B1-D1AF-474C-A600-42AD8063CB26}" srcOrd="6" destOrd="0" parTransId="{FE2C34C4-0AE0-4C10-A210-098CCB85D386}" sibTransId="{A83B4D11-D9E6-42E6-AC0F-D9884B61B54C}"/>
    <dgm:cxn modelId="{0946B0B5-8E40-410F-90F2-15C63E4302EA}" srcId="{6A82862B-32DB-422B-98B3-A86E2D685D2D}" destId="{933164C6-50B8-4136-8122-0EC3AE460135}" srcOrd="7" destOrd="0" parTransId="{2F4372E7-4255-406A-940F-4256D1FA3DB0}" sibTransId="{A28C144D-9884-4D7E-90FF-686D042CEA97}"/>
    <dgm:cxn modelId="{FC99CFB5-D0CC-4A24-A04C-D099E95B6885}" srcId="{CCA01871-FA6D-4BCF-998E-F19B562AEFB5}" destId="{F5987920-9DF2-4100-A9CB-A22BDFBE6758}" srcOrd="0" destOrd="0" parTransId="{0BAF0ECC-4F78-4D91-B48F-81E3EBA16ED0}" sibTransId="{612B63A9-4A89-424B-8669-350E4F5AF6AB}"/>
    <dgm:cxn modelId="{DFECDCC5-A53E-479E-B15E-591CFBBE37E2}" srcId="{6A82862B-32DB-422B-98B3-A86E2D685D2D}" destId="{0FA33379-111C-4D19-A416-05BF3F59C239}" srcOrd="5" destOrd="0" parTransId="{E1CE743F-877F-4F03-BAF2-077AED83247B}" sibTransId="{6F92F492-8D16-4C81-AE8D-0D0039812379}"/>
    <dgm:cxn modelId="{B54121C9-BF2C-43F3-91E1-8BCD90A22A1E}" type="presOf" srcId="{6A82862B-32DB-422B-98B3-A86E2D685D2D}" destId="{1ACD21CE-4772-4F0A-B813-C2B2F833D105}" srcOrd="0" destOrd="0" presId="urn:microsoft.com/office/officeart/2005/8/layout/hList1"/>
    <dgm:cxn modelId="{34CF70D0-2336-488A-8ABD-3F7E663EF828}" type="presOf" srcId="{0FA33379-111C-4D19-A416-05BF3F59C239}" destId="{ECFC2581-3BC5-4A12-8E55-676D6662571C}" srcOrd="0" destOrd="8" presId="urn:microsoft.com/office/officeart/2005/8/layout/hList1"/>
    <dgm:cxn modelId="{432D02D5-F25D-4571-BD35-12C6F41F73E0}" srcId="{47F4A928-4578-4ED7-8454-DAB6B96A60AC}" destId="{6A82862B-32DB-422B-98B3-A86E2D685D2D}" srcOrd="0" destOrd="0" parTransId="{3C40BA34-68B7-408B-9630-5647A2840D0A}" sibTransId="{BB8D88A1-CE69-4016-9226-5E86DD6874B1}"/>
    <dgm:cxn modelId="{5127E3DB-7E06-4C7F-BBD9-B841DE71934C}" type="presOf" srcId="{69096257-4170-4B05-8FBB-0CB3092CF161}" destId="{ECFC2581-3BC5-4A12-8E55-676D6662571C}" srcOrd="0" destOrd="3" presId="urn:microsoft.com/office/officeart/2005/8/layout/hList1"/>
    <dgm:cxn modelId="{32159FDF-ED0B-4985-ABB9-4CA9F7A52D81}" type="presOf" srcId="{04870667-672D-4284-9B36-F0270A06316D}" destId="{ECFC2581-3BC5-4A12-8E55-676D6662571C}" srcOrd="0" destOrd="1" presId="urn:microsoft.com/office/officeart/2005/8/layout/hList1"/>
    <dgm:cxn modelId="{E80D26E3-F334-4BB4-9B7F-22887CE51A3C}" srcId="{6A82862B-32DB-422B-98B3-A86E2D685D2D}" destId="{04870667-672D-4284-9B36-F0270A06316D}" srcOrd="1" destOrd="0" parTransId="{02010705-4296-4EFA-A600-021D7249608D}" sibTransId="{AF4CAC9E-7C57-46D8-9D54-939E5708A18B}"/>
    <dgm:cxn modelId="{FCD549E5-D16A-471A-BD8F-2D54DF2AB1AF}" type="presOf" srcId="{0CB3CE1C-2C65-4AE1-98FC-BC38E88C4A00}" destId="{ECFC2581-3BC5-4A12-8E55-676D6662571C}" srcOrd="0" destOrd="11" presId="urn:microsoft.com/office/officeart/2005/8/layout/hList1"/>
    <dgm:cxn modelId="{B44644EC-E62E-4D8E-A02F-E69480AEB77B}" srcId="{6A82862B-32DB-422B-98B3-A86E2D685D2D}" destId="{CCA01871-FA6D-4BCF-998E-F19B562AEFB5}" srcOrd="4" destOrd="0" parTransId="{996D7DBF-4703-437D-8894-7D2AD0338CFA}" sibTransId="{97875459-256C-496E-870C-CB374EC7E55A}"/>
    <dgm:cxn modelId="{183BF56B-5D72-4D54-B194-62113B8A5933}" type="presParOf" srcId="{33BDAF8B-150B-4B57-9B29-48286058EAD3}" destId="{B0D601E1-35E5-4D51-9510-798C79EE2922}" srcOrd="0" destOrd="0" presId="urn:microsoft.com/office/officeart/2005/8/layout/hList1"/>
    <dgm:cxn modelId="{7DAD81E3-E5D3-4DB9-90EC-0824A8608637}" type="presParOf" srcId="{B0D601E1-35E5-4D51-9510-798C79EE2922}" destId="{1ACD21CE-4772-4F0A-B813-C2B2F833D105}" srcOrd="0" destOrd="0" presId="urn:microsoft.com/office/officeart/2005/8/layout/hList1"/>
    <dgm:cxn modelId="{15868502-95EB-48B4-B22D-2861067B9F7E}" type="presParOf" srcId="{B0D601E1-35E5-4D51-9510-798C79EE2922}" destId="{ECFC2581-3BC5-4A12-8E55-676D6662571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F4A928-4578-4ED7-8454-DAB6B96A60A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A82862B-32DB-422B-98B3-A86E2D685D2D}">
      <dgm:prSet custT="1"/>
      <dgm:spPr/>
      <dgm:t>
        <a:bodyPr/>
        <a:lstStyle/>
        <a:p>
          <a:r>
            <a:rPr lang="en-US" sz="2800"/>
            <a:t>Race Neutral Themes</a:t>
          </a:r>
        </a:p>
      </dgm:t>
    </dgm:pt>
    <dgm:pt modelId="{3C40BA34-68B7-408B-9630-5647A2840D0A}" type="parTrans" cxnId="{432D02D5-F25D-4571-BD35-12C6F41F73E0}">
      <dgm:prSet/>
      <dgm:spPr/>
      <dgm:t>
        <a:bodyPr/>
        <a:lstStyle/>
        <a:p>
          <a:endParaRPr lang="en-US"/>
        </a:p>
      </dgm:t>
    </dgm:pt>
    <dgm:pt modelId="{BB8D88A1-CE69-4016-9226-5E86DD6874B1}" type="sibTrans" cxnId="{432D02D5-F25D-4571-BD35-12C6F41F73E0}">
      <dgm:prSet/>
      <dgm:spPr/>
      <dgm:t>
        <a:bodyPr/>
        <a:lstStyle/>
        <a:p>
          <a:endParaRPr lang="en-US"/>
        </a:p>
      </dgm:t>
    </dgm:pt>
    <dgm:pt modelId="{67B31F5F-1D23-481F-823C-3208E4DFCAF0}">
      <dgm:prSet/>
      <dgm:spPr/>
      <dgm:t>
        <a:bodyPr/>
        <a:lstStyle/>
        <a:p>
          <a:r>
            <a:rPr lang="en-US"/>
            <a:t>Importance and availability of capital (funding); </a:t>
          </a:r>
        </a:p>
      </dgm:t>
    </dgm:pt>
    <dgm:pt modelId="{64BEE292-C27C-4551-8541-02E38A766A1B}" type="parTrans" cxnId="{5CCBCC6D-9309-4F08-BF66-9D6A61E9F861}">
      <dgm:prSet/>
      <dgm:spPr/>
      <dgm:t>
        <a:bodyPr/>
        <a:lstStyle/>
        <a:p>
          <a:endParaRPr lang="en-US"/>
        </a:p>
      </dgm:t>
    </dgm:pt>
    <dgm:pt modelId="{A75A8F59-BC72-42AE-994E-A974DBB259E4}" type="sibTrans" cxnId="{5CCBCC6D-9309-4F08-BF66-9D6A61E9F861}">
      <dgm:prSet/>
      <dgm:spPr/>
      <dgm:t>
        <a:bodyPr/>
        <a:lstStyle/>
        <a:p>
          <a:endParaRPr lang="en-US"/>
        </a:p>
      </dgm:t>
    </dgm:pt>
    <dgm:pt modelId="{8F999EB4-D8F4-4A12-9F26-3BCF06E29E30}">
      <dgm:prSet/>
      <dgm:spPr/>
      <dgm:t>
        <a:bodyPr/>
        <a:lstStyle/>
        <a:p>
          <a:pPr>
            <a:buFont typeface="Symbol" panose="05050102010706020507" pitchFamily="18" charset="2"/>
            <a:buChar char=""/>
          </a:pPr>
          <a:r>
            <a:rPr lang="en-US"/>
            <a:t>Insufficient access to information, communication, and/or technology; </a:t>
          </a:r>
        </a:p>
      </dgm:t>
    </dgm:pt>
    <dgm:pt modelId="{58456EE9-25A8-4547-AB50-44612722D046}" type="parTrans" cxnId="{F981C9F2-F3FC-44D1-90A5-F8BD1C52B01C}">
      <dgm:prSet/>
      <dgm:spPr/>
      <dgm:t>
        <a:bodyPr/>
        <a:lstStyle/>
        <a:p>
          <a:endParaRPr lang="en-US"/>
        </a:p>
      </dgm:t>
    </dgm:pt>
    <dgm:pt modelId="{18FF80A2-5CBD-4B38-BEFB-01D96F4029D0}" type="sibTrans" cxnId="{F981C9F2-F3FC-44D1-90A5-F8BD1C52B01C}">
      <dgm:prSet/>
      <dgm:spPr/>
      <dgm:t>
        <a:bodyPr/>
        <a:lstStyle/>
        <a:p>
          <a:endParaRPr lang="en-US"/>
        </a:p>
      </dgm:t>
    </dgm:pt>
    <dgm:pt modelId="{4A576C54-5DE0-4D3D-BA5F-FF5DBA893FD4}">
      <dgm:prSet/>
      <dgm:spPr/>
      <dgm:t>
        <a:bodyPr/>
        <a:lstStyle/>
        <a:p>
          <a:pPr>
            <a:buFont typeface="Symbol" panose="05050102010706020507" pitchFamily="18" charset="2"/>
            <a:buChar char=""/>
          </a:pPr>
          <a:r>
            <a:rPr lang="en-US"/>
            <a:t>Need for improved City commitment to and processes supporting M/W/DBEs;</a:t>
          </a:r>
        </a:p>
      </dgm:t>
    </dgm:pt>
    <dgm:pt modelId="{15C924F6-29CE-4870-BA8D-040D49AB8A6E}" type="parTrans" cxnId="{8D6A4883-9F2D-4350-AAA8-7FA93214E7A2}">
      <dgm:prSet/>
      <dgm:spPr/>
      <dgm:t>
        <a:bodyPr/>
        <a:lstStyle/>
        <a:p>
          <a:endParaRPr lang="en-US"/>
        </a:p>
      </dgm:t>
    </dgm:pt>
    <dgm:pt modelId="{53BC2870-E2F7-4C85-9F72-AAB6228F410A}" type="sibTrans" cxnId="{8D6A4883-9F2D-4350-AAA8-7FA93214E7A2}">
      <dgm:prSet/>
      <dgm:spPr/>
      <dgm:t>
        <a:bodyPr/>
        <a:lstStyle/>
        <a:p>
          <a:endParaRPr lang="en-US"/>
        </a:p>
      </dgm:t>
    </dgm:pt>
    <dgm:pt modelId="{E895B01D-2646-418D-B100-03BDFE1C8670}">
      <dgm:prSet/>
      <dgm:spPr/>
      <dgm:t>
        <a:bodyPr/>
        <a:lstStyle/>
        <a:p>
          <a:pPr>
            <a:buFont typeface="Symbol" panose="05050102010706020507" pitchFamily="18" charset="2"/>
            <a:buChar char=""/>
          </a:pPr>
          <a:r>
            <a:rPr lang="en-US"/>
            <a:t>Need for training and education on bid process, running a business, and/or goal-based program requirements;</a:t>
          </a:r>
        </a:p>
      </dgm:t>
    </dgm:pt>
    <dgm:pt modelId="{55160B74-694F-4CB3-A318-703CC31E18B7}" type="parTrans" cxnId="{B351D24C-DA7E-47A2-B7FE-69E9B1FA0F6A}">
      <dgm:prSet/>
      <dgm:spPr/>
      <dgm:t>
        <a:bodyPr/>
        <a:lstStyle/>
        <a:p>
          <a:endParaRPr lang="en-US"/>
        </a:p>
      </dgm:t>
    </dgm:pt>
    <dgm:pt modelId="{D3B207C8-8ADD-4BED-97B7-E26EDA5331B3}" type="sibTrans" cxnId="{B351D24C-DA7E-47A2-B7FE-69E9B1FA0F6A}">
      <dgm:prSet/>
      <dgm:spPr/>
      <dgm:t>
        <a:bodyPr/>
        <a:lstStyle/>
        <a:p>
          <a:endParaRPr lang="en-US"/>
        </a:p>
      </dgm:t>
    </dgm:pt>
    <dgm:pt modelId="{2F9EAD65-BCD9-4404-AB21-EBCBFD4B0594}">
      <dgm:prSet/>
      <dgm:spPr/>
      <dgm:t>
        <a:bodyPr/>
        <a:lstStyle/>
        <a:p>
          <a:pPr>
            <a:buFont typeface="Symbol" panose="05050102010706020507" pitchFamily="18" charset="2"/>
            <a:buChar char=""/>
          </a:pPr>
          <a:r>
            <a:rPr lang="en-US"/>
            <a:t>Need for improved engagement with the Hispanic community and other “non-English as a first language” communities; and</a:t>
          </a:r>
        </a:p>
      </dgm:t>
    </dgm:pt>
    <dgm:pt modelId="{B9F56EB8-2460-4068-B3F6-A4C89ABCE626}" type="parTrans" cxnId="{50A0B3FF-BC8B-4261-854D-BBD48D1C4356}">
      <dgm:prSet/>
      <dgm:spPr/>
      <dgm:t>
        <a:bodyPr/>
        <a:lstStyle/>
        <a:p>
          <a:endParaRPr lang="en-US"/>
        </a:p>
      </dgm:t>
    </dgm:pt>
    <dgm:pt modelId="{A0625254-A13A-4DD7-B78D-8004DA606BE0}" type="sibTrans" cxnId="{50A0B3FF-BC8B-4261-854D-BBD48D1C4356}">
      <dgm:prSet/>
      <dgm:spPr/>
      <dgm:t>
        <a:bodyPr/>
        <a:lstStyle/>
        <a:p>
          <a:endParaRPr lang="en-US"/>
        </a:p>
      </dgm:t>
    </dgm:pt>
    <dgm:pt modelId="{AE1632E4-66B7-4224-9825-57E2C5ED7E0B}">
      <dgm:prSet/>
      <dgm:spPr/>
      <dgm:t>
        <a:bodyPr/>
        <a:lstStyle/>
        <a:p>
          <a:pPr>
            <a:buFont typeface="Symbol" panose="05050102010706020507" pitchFamily="18" charset="2"/>
            <a:buChar char=""/>
          </a:pPr>
          <a:r>
            <a:rPr lang="en-US"/>
            <a:t>Lack of parity, inclusiveness, diversity, and/or discrimination.</a:t>
          </a:r>
        </a:p>
      </dgm:t>
    </dgm:pt>
    <dgm:pt modelId="{F3BD6F10-BAFA-4A98-BFD0-F13E59D363D0}" type="parTrans" cxnId="{BD145B6E-301B-453A-85CE-A3DCA96DECCC}">
      <dgm:prSet/>
      <dgm:spPr/>
      <dgm:t>
        <a:bodyPr/>
        <a:lstStyle/>
        <a:p>
          <a:endParaRPr lang="en-US"/>
        </a:p>
      </dgm:t>
    </dgm:pt>
    <dgm:pt modelId="{601EB9BD-0037-493E-B4E2-880B2C6D2A2D}" type="sibTrans" cxnId="{BD145B6E-301B-453A-85CE-A3DCA96DECCC}">
      <dgm:prSet/>
      <dgm:spPr/>
      <dgm:t>
        <a:bodyPr/>
        <a:lstStyle/>
        <a:p>
          <a:endParaRPr lang="en-US"/>
        </a:p>
      </dgm:t>
    </dgm:pt>
    <dgm:pt modelId="{33BDAF8B-150B-4B57-9B29-48286058EAD3}" type="pres">
      <dgm:prSet presAssocID="{47F4A928-4578-4ED7-8454-DAB6B96A60AC}" presName="Name0" presStyleCnt="0">
        <dgm:presLayoutVars>
          <dgm:dir/>
          <dgm:animLvl val="lvl"/>
          <dgm:resizeHandles val="exact"/>
        </dgm:presLayoutVars>
      </dgm:prSet>
      <dgm:spPr/>
    </dgm:pt>
    <dgm:pt modelId="{B0D601E1-35E5-4D51-9510-798C79EE2922}" type="pres">
      <dgm:prSet presAssocID="{6A82862B-32DB-422B-98B3-A86E2D685D2D}" presName="composite" presStyleCnt="0"/>
      <dgm:spPr/>
    </dgm:pt>
    <dgm:pt modelId="{1ACD21CE-4772-4F0A-B813-C2B2F833D105}" type="pres">
      <dgm:prSet presAssocID="{6A82862B-32DB-422B-98B3-A86E2D685D2D}" presName="parTx" presStyleLbl="alignNode1" presStyleIdx="0" presStyleCnt="1">
        <dgm:presLayoutVars>
          <dgm:chMax val="0"/>
          <dgm:chPref val="0"/>
          <dgm:bulletEnabled val="1"/>
        </dgm:presLayoutVars>
      </dgm:prSet>
      <dgm:spPr/>
    </dgm:pt>
    <dgm:pt modelId="{ECFC2581-3BC5-4A12-8E55-676D6662571C}" type="pres">
      <dgm:prSet presAssocID="{6A82862B-32DB-422B-98B3-A86E2D685D2D}" presName="desTx" presStyleLbl="alignAccFollowNode1" presStyleIdx="0" presStyleCnt="1">
        <dgm:presLayoutVars>
          <dgm:bulletEnabled val="1"/>
        </dgm:presLayoutVars>
      </dgm:prSet>
      <dgm:spPr/>
    </dgm:pt>
  </dgm:ptLst>
  <dgm:cxnLst>
    <dgm:cxn modelId="{FA0DEF2C-98F7-473E-AB6F-4C824EFFB64D}" type="presOf" srcId="{E895B01D-2646-418D-B100-03BDFE1C8670}" destId="{ECFC2581-3BC5-4A12-8E55-676D6662571C}" srcOrd="0" destOrd="3" presId="urn:microsoft.com/office/officeart/2005/8/layout/hList1"/>
    <dgm:cxn modelId="{9F87803D-954D-4962-9498-61376A2968C5}" type="presOf" srcId="{4A576C54-5DE0-4D3D-BA5F-FF5DBA893FD4}" destId="{ECFC2581-3BC5-4A12-8E55-676D6662571C}" srcOrd="0" destOrd="2" presId="urn:microsoft.com/office/officeart/2005/8/layout/hList1"/>
    <dgm:cxn modelId="{B351D24C-DA7E-47A2-B7FE-69E9B1FA0F6A}" srcId="{6A82862B-32DB-422B-98B3-A86E2D685D2D}" destId="{E895B01D-2646-418D-B100-03BDFE1C8670}" srcOrd="3" destOrd="0" parTransId="{55160B74-694F-4CB3-A318-703CC31E18B7}" sibTransId="{D3B207C8-8ADD-4BED-97B7-E26EDA5331B3}"/>
    <dgm:cxn modelId="{5CCBCC6D-9309-4F08-BF66-9D6A61E9F861}" srcId="{6A82862B-32DB-422B-98B3-A86E2D685D2D}" destId="{67B31F5F-1D23-481F-823C-3208E4DFCAF0}" srcOrd="0" destOrd="0" parTransId="{64BEE292-C27C-4551-8541-02E38A766A1B}" sibTransId="{A75A8F59-BC72-42AE-994E-A974DBB259E4}"/>
    <dgm:cxn modelId="{BD145B6E-301B-453A-85CE-A3DCA96DECCC}" srcId="{6A82862B-32DB-422B-98B3-A86E2D685D2D}" destId="{AE1632E4-66B7-4224-9825-57E2C5ED7E0B}" srcOrd="5" destOrd="0" parTransId="{F3BD6F10-BAFA-4A98-BFD0-F13E59D363D0}" sibTransId="{601EB9BD-0037-493E-B4E2-880B2C6D2A2D}"/>
    <dgm:cxn modelId="{5827014F-36D5-44A6-AC44-5DE6F3E86ED0}" type="presOf" srcId="{8F999EB4-D8F4-4A12-9F26-3BCF06E29E30}" destId="{ECFC2581-3BC5-4A12-8E55-676D6662571C}" srcOrd="0" destOrd="1" presId="urn:microsoft.com/office/officeart/2005/8/layout/hList1"/>
    <dgm:cxn modelId="{9E29CA74-CDC0-4029-9D9E-D3D9FB44C7D9}" type="presOf" srcId="{47F4A928-4578-4ED7-8454-DAB6B96A60AC}" destId="{33BDAF8B-150B-4B57-9B29-48286058EAD3}" srcOrd="0" destOrd="0" presId="urn:microsoft.com/office/officeart/2005/8/layout/hList1"/>
    <dgm:cxn modelId="{8E1F3476-EC80-4BAA-9FE9-3FA6B1B04B6A}" type="presOf" srcId="{67B31F5F-1D23-481F-823C-3208E4DFCAF0}" destId="{ECFC2581-3BC5-4A12-8E55-676D6662571C}" srcOrd="0" destOrd="0" presId="urn:microsoft.com/office/officeart/2005/8/layout/hList1"/>
    <dgm:cxn modelId="{5320D27F-6225-4452-8C8A-E6F5D8331122}" type="presOf" srcId="{2F9EAD65-BCD9-4404-AB21-EBCBFD4B0594}" destId="{ECFC2581-3BC5-4A12-8E55-676D6662571C}" srcOrd="0" destOrd="4" presId="urn:microsoft.com/office/officeart/2005/8/layout/hList1"/>
    <dgm:cxn modelId="{8D6A4883-9F2D-4350-AAA8-7FA93214E7A2}" srcId="{6A82862B-32DB-422B-98B3-A86E2D685D2D}" destId="{4A576C54-5DE0-4D3D-BA5F-FF5DBA893FD4}" srcOrd="2" destOrd="0" parTransId="{15C924F6-29CE-4870-BA8D-040D49AB8A6E}" sibTransId="{53BC2870-E2F7-4C85-9F72-AAB6228F410A}"/>
    <dgm:cxn modelId="{B54121C9-BF2C-43F3-91E1-8BCD90A22A1E}" type="presOf" srcId="{6A82862B-32DB-422B-98B3-A86E2D685D2D}" destId="{1ACD21CE-4772-4F0A-B813-C2B2F833D105}" srcOrd="0" destOrd="0" presId="urn:microsoft.com/office/officeart/2005/8/layout/hList1"/>
    <dgm:cxn modelId="{2983A1CA-176D-498E-A8DA-AC2344547BED}" type="presOf" srcId="{AE1632E4-66B7-4224-9825-57E2C5ED7E0B}" destId="{ECFC2581-3BC5-4A12-8E55-676D6662571C}" srcOrd="0" destOrd="5" presId="urn:microsoft.com/office/officeart/2005/8/layout/hList1"/>
    <dgm:cxn modelId="{432D02D5-F25D-4571-BD35-12C6F41F73E0}" srcId="{47F4A928-4578-4ED7-8454-DAB6B96A60AC}" destId="{6A82862B-32DB-422B-98B3-A86E2D685D2D}" srcOrd="0" destOrd="0" parTransId="{3C40BA34-68B7-408B-9630-5647A2840D0A}" sibTransId="{BB8D88A1-CE69-4016-9226-5E86DD6874B1}"/>
    <dgm:cxn modelId="{F981C9F2-F3FC-44D1-90A5-F8BD1C52B01C}" srcId="{6A82862B-32DB-422B-98B3-A86E2D685D2D}" destId="{8F999EB4-D8F4-4A12-9F26-3BCF06E29E30}" srcOrd="1" destOrd="0" parTransId="{58456EE9-25A8-4547-AB50-44612722D046}" sibTransId="{18FF80A2-5CBD-4B38-BEFB-01D96F4029D0}"/>
    <dgm:cxn modelId="{50A0B3FF-BC8B-4261-854D-BBD48D1C4356}" srcId="{6A82862B-32DB-422B-98B3-A86E2D685D2D}" destId="{2F9EAD65-BCD9-4404-AB21-EBCBFD4B0594}" srcOrd="4" destOrd="0" parTransId="{B9F56EB8-2460-4068-B3F6-A4C89ABCE626}" sibTransId="{A0625254-A13A-4DD7-B78D-8004DA606BE0}"/>
    <dgm:cxn modelId="{183BF56B-5D72-4D54-B194-62113B8A5933}" type="presParOf" srcId="{33BDAF8B-150B-4B57-9B29-48286058EAD3}" destId="{B0D601E1-35E5-4D51-9510-798C79EE2922}" srcOrd="0" destOrd="0" presId="urn:microsoft.com/office/officeart/2005/8/layout/hList1"/>
    <dgm:cxn modelId="{7DAD81E3-E5D3-4DB9-90EC-0824A8608637}" type="presParOf" srcId="{B0D601E1-35E5-4D51-9510-798C79EE2922}" destId="{1ACD21CE-4772-4F0A-B813-C2B2F833D105}" srcOrd="0" destOrd="0" presId="urn:microsoft.com/office/officeart/2005/8/layout/hList1"/>
    <dgm:cxn modelId="{15868502-95EB-48B4-B22D-2861067B9F7E}" type="presParOf" srcId="{B0D601E1-35E5-4D51-9510-798C79EE2922}" destId="{ECFC2581-3BC5-4A12-8E55-676D6662571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CE1975-7DF2-4CB8-9C62-1B9A65A0825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83FD7C6-B682-45F2-B9AF-F6D9A56B48F0}">
      <dgm:prSet/>
      <dgm:spPr/>
      <dgm:t>
        <a:bodyPr/>
        <a:lstStyle/>
        <a:p>
          <a:r>
            <a:rPr lang="en-US"/>
            <a:t>Change focus to inclusive procurement, as opposed to simple goal attainment.</a:t>
          </a:r>
        </a:p>
      </dgm:t>
    </dgm:pt>
    <dgm:pt modelId="{EF04913D-C9DD-4F13-B2C9-70071A02BD69}" type="parTrans" cxnId="{7D95DEC4-3894-4E4C-A06B-20A9830E2376}">
      <dgm:prSet/>
      <dgm:spPr/>
      <dgm:t>
        <a:bodyPr/>
        <a:lstStyle/>
        <a:p>
          <a:endParaRPr lang="en-US"/>
        </a:p>
      </dgm:t>
    </dgm:pt>
    <dgm:pt modelId="{9C03F788-B0CE-4104-A945-424046241F5A}" type="sibTrans" cxnId="{7D95DEC4-3894-4E4C-A06B-20A9830E2376}">
      <dgm:prSet/>
      <dgm:spPr/>
      <dgm:t>
        <a:bodyPr/>
        <a:lstStyle/>
        <a:p>
          <a:endParaRPr lang="en-US"/>
        </a:p>
      </dgm:t>
    </dgm:pt>
    <dgm:pt modelId="{A0674473-CEC6-4C0D-85CE-C18EE504D18B}">
      <dgm:prSet/>
      <dgm:spPr/>
      <dgm:t>
        <a:bodyPr/>
        <a:lstStyle/>
        <a:p>
          <a:r>
            <a:rPr lang="en-US"/>
            <a:t>Address decentralized nature of the City of Wilmington procurement process and impact on DBE participation </a:t>
          </a:r>
        </a:p>
      </dgm:t>
    </dgm:pt>
    <dgm:pt modelId="{7BECE442-A845-40AC-9762-FD084B9C0038}" type="parTrans" cxnId="{A2158EDB-9951-4E5D-8681-E7632E83777A}">
      <dgm:prSet/>
      <dgm:spPr/>
      <dgm:t>
        <a:bodyPr/>
        <a:lstStyle/>
        <a:p>
          <a:endParaRPr lang="en-US"/>
        </a:p>
      </dgm:t>
    </dgm:pt>
    <dgm:pt modelId="{AE08586A-C443-4E13-8E89-75E56418CA9B}" type="sibTrans" cxnId="{A2158EDB-9951-4E5D-8681-E7632E83777A}">
      <dgm:prSet/>
      <dgm:spPr/>
      <dgm:t>
        <a:bodyPr/>
        <a:lstStyle/>
        <a:p>
          <a:endParaRPr lang="en-US"/>
        </a:p>
      </dgm:t>
    </dgm:pt>
    <dgm:pt modelId="{3D1F0FA9-205C-493C-83D9-2CED503DA3F5}">
      <dgm:prSet/>
      <dgm:spPr/>
      <dgm:t>
        <a:bodyPr/>
        <a:lstStyle/>
        <a:p>
          <a:r>
            <a:rPr lang="en-US"/>
            <a:t>Identify community economic development and inclusive procurement objectives</a:t>
          </a:r>
        </a:p>
      </dgm:t>
    </dgm:pt>
    <dgm:pt modelId="{A6BAA94C-ED03-4995-B482-6BF8AC5B31C9}" type="parTrans" cxnId="{A4878A56-55E9-43AE-8C99-9E0C37172A88}">
      <dgm:prSet/>
      <dgm:spPr/>
      <dgm:t>
        <a:bodyPr/>
        <a:lstStyle/>
        <a:p>
          <a:endParaRPr lang="en-US"/>
        </a:p>
      </dgm:t>
    </dgm:pt>
    <dgm:pt modelId="{1DC5C0F7-66B4-4C24-B1D9-2257333EE85C}" type="sibTrans" cxnId="{A4878A56-55E9-43AE-8C99-9E0C37172A88}">
      <dgm:prSet/>
      <dgm:spPr/>
      <dgm:t>
        <a:bodyPr/>
        <a:lstStyle/>
        <a:p>
          <a:endParaRPr lang="en-US"/>
        </a:p>
      </dgm:t>
    </dgm:pt>
    <dgm:pt modelId="{39D289B7-FC43-415A-B23A-F9270A11D5BD}">
      <dgm:prSet/>
      <dgm:spPr/>
      <dgm:t>
        <a:bodyPr/>
        <a:lstStyle/>
        <a:p>
          <a:r>
            <a:rPr lang="en-US"/>
            <a:t>Provide procurement and DBE training and development to all staff throughout the City that impact the “buy-decision”</a:t>
          </a:r>
        </a:p>
      </dgm:t>
    </dgm:pt>
    <dgm:pt modelId="{843F2929-E058-4EBE-9BD8-55C3D12EF00C}" type="parTrans" cxnId="{246580EB-7CBC-4C99-A22C-6643ACA3A63F}">
      <dgm:prSet/>
      <dgm:spPr/>
      <dgm:t>
        <a:bodyPr/>
        <a:lstStyle/>
        <a:p>
          <a:endParaRPr lang="en-US"/>
        </a:p>
      </dgm:t>
    </dgm:pt>
    <dgm:pt modelId="{9929FCC9-6451-41AC-A3E9-31048F6E8613}" type="sibTrans" cxnId="{246580EB-7CBC-4C99-A22C-6643ACA3A63F}">
      <dgm:prSet/>
      <dgm:spPr/>
      <dgm:t>
        <a:bodyPr/>
        <a:lstStyle/>
        <a:p>
          <a:endParaRPr lang="en-US"/>
        </a:p>
      </dgm:t>
    </dgm:pt>
    <dgm:pt modelId="{869F13E2-773A-4775-86E2-7D6FD0C75814}" type="pres">
      <dgm:prSet presAssocID="{E8CE1975-7DF2-4CB8-9C62-1B9A65A08258}" presName="linear" presStyleCnt="0">
        <dgm:presLayoutVars>
          <dgm:animLvl val="lvl"/>
          <dgm:resizeHandles val="exact"/>
        </dgm:presLayoutVars>
      </dgm:prSet>
      <dgm:spPr/>
    </dgm:pt>
    <dgm:pt modelId="{9BE3C487-07DD-42BB-8726-C5A0AC3FDB84}" type="pres">
      <dgm:prSet presAssocID="{283FD7C6-B682-45F2-B9AF-F6D9A56B48F0}" presName="parentText" presStyleLbl="node1" presStyleIdx="0" presStyleCnt="4">
        <dgm:presLayoutVars>
          <dgm:chMax val="0"/>
          <dgm:bulletEnabled val="1"/>
        </dgm:presLayoutVars>
      </dgm:prSet>
      <dgm:spPr/>
    </dgm:pt>
    <dgm:pt modelId="{0AB7276B-7C1A-469D-AD6B-42C0FA001412}" type="pres">
      <dgm:prSet presAssocID="{9C03F788-B0CE-4104-A945-424046241F5A}" presName="spacer" presStyleCnt="0"/>
      <dgm:spPr/>
    </dgm:pt>
    <dgm:pt modelId="{B78C012C-5E69-4CBB-B83C-4236B0C270D0}" type="pres">
      <dgm:prSet presAssocID="{A0674473-CEC6-4C0D-85CE-C18EE504D18B}" presName="parentText" presStyleLbl="node1" presStyleIdx="1" presStyleCnt="4">
        <dgm:presLayoutVars>
          <dgm:chMax val="0"/>
          <dgm:bulletEnabled val="1"/>
        </dgm:presLayoutVars>
      </dgm:prSet>
      <dgm:spPr/>
    </dgm:pt>
    <dgm:pt modelId="{53B3AAE7-D19A-49E2-948C-C47FD41C2E77}" type="pres">
      <dgm:prSet presAssocID="{AE08586A-C443-4E13-8E89-75E56418CA9B}" presName="spacer" presStyleCnt="0"/>
      <dgm:spPr/>
    </dgm:pt>
    <dgm:pt modelId="{622878C4-4721-46FB-BC45-8805C80010FF}" type="pres">
      <dgm:prSet presAssocID="{3D1F0FA9-205C-493C-83D9-2CED503DA3F5}" presName="parentText" presStyleLbl="node1" presStyleIdx="2" presStyleCnt="4">
        <dgm:presLayoutVars>
          <dgm:chMax val="0"/>
          <dgm:bulletEnabled val="1"/>
        </dgm:presLayoutVars>
      </dgm:prSet>
      <dgm:spPr/>
    </dgm:pt>
    <dgm:pt modelId="{9B6FD004-F87C-4448-9904-58BAB79D066F}" type="pres">
      <dgm:prSet presAssocID="{1DC5C0F7-66B4-4C24-B1D9-2257333EE85C}" presName="spacer" presStyleCnt="0"/>
      <dgm:spPr/>
    </dgm:pt>
    <dgm:pt modelId="{EF8AE93C-3781-4A14-ABEB-F73C537AC24A}" type="pres">
      <dgm:prSet presAssocID="{39D289B7-FC43-415A-B23A-F9270A11D5BD}" presName="parentText" presStyleLbl="node1" presStyleIdx="3" presStyleCnt="4">
        <dgm:presLayoutVars>
          <dgm:chMax val="0"/>
          <dgm:bulletEnabled val="1"/>
        </dgm:presLayoutVars>
      </dgm:prSet>
      <dgm:spPr/>
    </dgm:pt>
  </dgm:ptLst>
  <dgm:cxnLst>
    <dgm:cxn modelId="{6AAB3906-B95E-4BBA-BEF6-7BC7685D421F}" type="presOf" srcId="{39D289B7-FC43-415A-B23A-F9270A11D5BD}" destId="{EF8AE93C-3781-4A14-ABEB-F73C537AC24A}" srcOrd="0" destOrd="0" presId="urn:microsoft.com/office/officeart/2005/8/layout/vList2"/>
    <dgm:cxn modelId="{C75DB241-E087-4D32-898D-684344F57F26}" type="presOf" srcId="{A0674473-CEC6-4C0D-85CE-C18EE504D18B}" destId="{B78C012C-5E69-4CBB-B83C-4236B0C270D0}" srcOrd="0" destOrd="0" presId="urn:microsoft.com/office/officeart/2005/8/layout/vList2"/>
    <dgm:cxn modelId="{A4878A56-55E9-43AE-8C99-9E0C37172A88}" srcId="{E8CE1975-7DF2-4CB8-9C62-1B9A65A08258}" destId="{3D1F0FA9-205C-493C-83D9-2CED503DA3F5}" srcOrd="2" destOrd="0" parTransId="{A6BAA94C-ED03-4995-B482-6BF8AC5B31C9}" sibTransId="{1DC5C0F7-66B4-4C24-B1D9-2257333EE85C}"/>
    <dgm:cxn modelId="{384184BA-CDBE-4463-9EB2-4F21F08A073C}" type="presOf" srcId="{E8CE1975-7DF2-4CB8-9C62-1B9A65A08258}" destId="{869F13E2-773A-4775-86E2-7D6FD0C75814}" srcOrd="0" destOrd="0" presId="urn:microsoft.com/office/officeart/2005/8/layout/vList2"/>
    <dgm:cxn modelId="{7D95DEC4-3894-4E4C-A06B-20A9830E2376}" srcId="{E8CE1975-7DF2-4CB8-9C62-1B9A65A08258}" destId="{283FD7C6-B682-45F2-B9AF-F6D9A56B48F0}" srcOrd="0" destOrd="0" parTransId="{EF04913D-C9DD-4F13-B2C9-70071A02BD69}" sibTransId="{9C03F788-B0CE-4104-A945-424046241F5A}"/>
    <dgm:cxn modelId="{1D490CC9-CFD8-4626-8BED-C8F2BABD1EF1}" type="presOf" srcId="{283FD7C6-B682-45F2-B9AF-F6D9A56B48F0}" destId="{9BE3C487-07DD-42BB-8726-C5A0AC3FDB84}" srcOrd="0" destOrd="0" presId="urn:microsoft.com/office/officeart/2005/8/layout/vList2"/>
    <dgm:cxn modelId="{A2158EDB-9951-4E5D-8681-E7632E83777A}" srcId="{E8CE1975-7DF2-4CB8-9C62-1B9A65A08258}" destId="{A0674473-CEC6-4C0D-85CE-C18EE504D18B}" srcOrd="1" destOrd="0" parTransId="{7BECE442-A845-40AC-9762-FD084B9C0038}" sibTransId="{AE08586A-C443-4E13-8E89-75E56418CA9B}"/>
    <dgm:cxn modelId="{CE7C73E1-8C38-4A55-9222-79E47CB006A1}" type="presOf" srcId="{3D1F0FA9-205C-493C-83D9-2CED503DA3F5}" destId="{622878C4-4721-46FB-BC45-8805C80010FF}" srcOrd="0" destOrd="0" presId="urn:microsoft.com/office/officeart/2005/8/layout/vList2"/>
    <dgm:cxn modelId="{246580EB-7CBC-4C99-A22C-6643ACA3A63F}" srcId="{E8CE1975-7DF2-4CB8-9C62-1B9A65A08258}" destId="{39D289B7-FC43-415A-B23A-F9270A11D5BD}" srcOrd="3" destOrd="0" parTransId="{843F2929-E058-4EBE-9BD8-55C3D12EF00C}" sibTransId="{9929FCC9-6451-41AC-A3E9-31048F6E8613}"/>
    <dgm:cxn modelId="{83476F94-EEC1-4711-9D2F-53BCE7A0C463}" type="presParOf" srcId="{869F13E2-773A-4775-86E2-7D6FD0C75814}" destId="{9BE3C487-07DD-42BB-8726-C5A0AC3FDB84}" srcOrd="0" destOrd="0" presId="urn:microsoft.com/office/officeart/2005/8/layout/vList2"/>
    <dgm:cxn modelId="{489487EE-3AF7-4091-B33C-CB2CA133E837}" type="presParOf" srcId="{869F13E2-773A-4775-86E2-7D6FD0C75814}" destId="{0AB7276B-7C1A-469D-AD6B-42C0FA001412}" srcOrd="1" destOrd="0" presId="urn:microsoft.com/office/officeart/2005/8/layout/vList2"/>
    <dgm:cxn modelId="{B71C211E-302B-40DF-89E5-221C6BAAA74C}" type="presParOf" srcId="{869F13E2-773A-4775-86E2-7D6FD0C75814}" destId="{B78C012C-5E69-4CBB-B83C-4236B0C270D0}" srcOrd="2" destOrd="0" presId="urn:microsoft.com/office/officeart/2005/8/layout/vList2"/>
    <dgm:cxn modelId="{9135D210-928D-4033-884C-0C7A7E971A1A}" type="presParOf" srcId="{869F13E2-773A-4775-86E2-7D6FD0C75814}" destId="{53B3AAE7-D19A-49E2-948C-C47FD41C2E77}" srcOrd="3" destOrd="0" presId="urn:microsoft.com/office/officeart/2005/8/layout/vList2"/>
    <dgm:cxn modelId="{4AFDEC86-E09C-4682-BC77-F0F0806DD278}" type="presParOf" srcId="{869F13E2-773A-4775-86E2-7D6FD0C75814}" destId="{622878C4-4721-46FB-BC45-8805C80010FF}" srcOrd="4" destOrd="0" presId="urn:microsoft.com/office/officeart/2005/8/layout/vList2"/>
    <dgm:cxn modelId="{C5532369-D023-4793-A669-718A19A27C20}" type="presParOf" srcId="{869F13E2-773A-4775-86E2-7D6FD0C75814}" destId="{9B6FD004-F87C-4448-9904-58BAB79D066F}" srcOrd="5" destOrd="0" presId="urn:microsoft.com/office/officeart/2005/8/layout/vList2"/>
    <dgm:cxn modelId="{D959AB8D-0D26-4123-91B5-AD052815A0CB}" type="presParOf" srcId="{869F13E2-773A-4775-86E2-7D6FD0C75814}" destId="{EF8AE93C-3781-4A14-ABEB-F73C537AC24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53A72A5-D457-49EA-9C93-547CA4F36E3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68F282B-BE9F-47F2-8993-791B711BF052}">
      <dgm:prSet/>
      <dgm:spPr/>
      <dgm:t>
        <a:bodyPr/>
        <a:lstStyle/>
        <a:p>
          <a:r>
            <a:rPr lang="en-US"/>
            <a:t>Fully implement existing DBE Programmatic Initiatives and address prior internal audit concerns </a:t>
          </a:r>
        </a:p>
      </dgm:t>
    </dgm:pt>
    <dgm:pt modelId="{E9F4B2E9-5C6F-41B4-B3DB-D032EBFA988A}" type="parTrans" cxnId="{2B52F84C-E353-410C-9166-DDBDF650E38F}">
      <dgm:prSet/>
      <dgm:spPr/>
      <dgm:t>
        <a:bodyPr/>
        <a:lstStyle/>
        <a:p>
          <a:endParaRPr lang="en-US"/>
        </a:p>
      </dgm:t>
    </dgm:pt>
    <dgm:pt modelId="{38FB4720-3CB5-4C8D-A67E-9FCE90B5EE00}" type="sibTrans" cxnId="{2B52F84C-E353-410C-9166-DDBDF650E38F}">
      <dgm:prSet/>
      <dgm:spPr/>
      <dgm:t>
        <a:bodyPr/>
        <a:lstStyle/>
        <a:p>
          <a:endParaRPr lang="en-US"/>
        </a:p>
      </dgm:t>
    </dgm:pt>
    <dgm:pt modelId="{3766CA26-AD80-4E10-BCE2-9520BC16332C}">
      <dgm:prSet/>
      <dgm:spPr/>
      <dgm:t>
        <a:bodyPr/>
        <a:lstStyle/>
        <a:p>
          <a:r>
            <a:rPr lang="en-US"/>
            <a:t>Conduct a culture audit to understand values, perceptions, traditions and biases that may impact the “buy decision” </a:t>
          </a:r>
        </a:p>
      </dgm:t>
    </dgm:pt>
    <dgm:pt modelId="{D8C40846-EF77-4527-B6C4-E4FD8958E090}" type="parTrans" cxnId="{FD7FB2FD-438F-4EA9-A6F0-D7112C9FF309}">
      <dgm:prSet/>
      <dgm:spPr/>
      <dgm:t>
        <a:bodyPr/>
        <a:lstStyle/>
        <a:p>
          <a:endParaRPr lang="en-US"/>
        </a:p>
      </dgm:t>
    </dgm:pt>
    <dgm:pt modelId="{385C0C47-253F-421B-A98F-2A4D1E7726BF}" type="sibTrans" cxnId="{FD7FB2FD-438F-4EA9-A6F0-D7112C9FF309}">
      <dgm:prSet/>
      <dgm:spPr/>
      <dgm:t>
        <a:bodyPr/>
        <a:lstStyle/>
        <a:p>
          <a:endParaRPr lang="en-US"/>
        </a:p>
      </dgm:t>
    </dgm:pt>
    <dgm:pt modelId="{0540A6A7-93C3-482F-80CA-B7AD984BE86A}">
      <dgm:prSet/>
      <dgm:spPr/>
      <dgm:t>
        <a:bodyPr/>
        <a:lstStyle/>
        <a:p>
          <a:r>
            <a:rPr lang="en-US"/>
            <a:t>Address data capture issues to allow the City to effectively monitor and track all procurement decisions </a:t>
          </a:r>
        </a:p>
      </dgm:t>
    </dgm:pt>
    <dgm:pt modelId="{27E5AC23-FB98-4C83-87BA-381A4F1AD017}" type="parTrans" cxnId="{FBF41980-DF6A-4B05-A5D2-1A530C14BE31}">
      <dgm:prSet/>
      <dgm:spPr/>
      <dgm:t>
        <a:bodyPr/>
        <a:lstStyle/>
        <a:p>
          <a:endParaRPr lang="en-US"/>
        </a:p>
      </dgm:t>
    </dgm:pt>
    <dgm:pt modelId="{0D007091-8F52-4DD2-8617-2183A7C851EB}" type="sibTrans" cxnId="{FBF41980-DF6A-4B05-A5D2-1A530C14BE31}">
      <dgm:prSet/>
      <dgm:spPr/>
      <dgm:t>
        <a:bodyPr/>
        <a:lstStyle/>
        <a:p>
          <a:endParaRPr lang="en-US"/>
        </a:p>
      </dgm:t>
    </dgm:pt>
    <dgm:pt modelId="{69827A6E-BCFB-4350-AA74-A47FA3282532}">
      <dgm:prSet/>
      <dgm:spPr/>
      <dgm:t>
        <a:bodyPr/>
        <a:lstStyle/>
        <a:p>
          <a:r>
            <a:rPr lang="en-US"/>
            <a:t>Implement procurement focused budgeting, forecasting and scheduling to allow maximize identification of opportunities</a:t>
          </a:r>
        </a:p>
      </dgm:t>
    </dgm:pt>
    <dgm:pt modelId="{1B663A04-FB01-42A1-B06F-368724AFFF25}" type="parTrans" cxnId="{0A5308CA-03F5-4004-9F4C-9E04CD01A9CD}">
      <dgm:prSet/>
      <dgm:spPr/>
      <dgm:t>
        <a:bodyPr/>
        <a:lstStyle/>
        <a:p>
          <a:endParaRPr lang="en-US"/>
        </a:p>
      </dgm:t>
    </dgm:pt>
    <dgm:pt modelId="{BE77BECA-B21B-435E-83C8-2FC2D75FF2E5}" type="sibTrans" cxnId="{0A5308CA-03F5-4004-9F4C-9E04CD01A9CD}">
      <dgm:prSet/>
      <dgm:spPr/>
      <dgm:t>
        <a:bodyPr/>
        <a:lstStyle/>
        <a:p>
          <a:endParaRPr lang="en-US"/>
        </a:p>
      </dgm:t>
    </dgm:pt>
    <dgm:pt modelId="{32518A4F-A592-4593-B739-F893D3C09F26}">
      <dgm:prSet/>
      <dgm:spPr/>
      <dgm:t>
        <a:bodyPr/>
        <a:lstStyle/>
        <a:p>
          <a:r>
            <a:rPr lang="en-US"/>
            <a:t>Monitor contracts for issue of concentration</a:t>
          </a:r>
        </a:p>
      </dgm:t>
    </dgm:pt>
    <dgm:pt modelId="{16724550-CEC8-480F-9FE3-EF228D11E44F}" type="parTrans" cxnId="{E343415D-1553-4CE1-915D-1B3023D98B00}">
      <dgm:prSet/>
      <dgm:spPr/>
      <dgm:t>
        <a:bodyPr/>
        <a:lstStyle/>
        <a:p>
          <a:endParaRPr lang="en-US"/>
        </a:p>
      </dgm:t>
    </dgm:pt>
    <dgm:pt modelId="{F04E8DB2-ED4E-40F6-A361-68180BE476E1}" type="sibTrans" cxnId="{E343415D-1553-4CE1-915D-1B3023D98B00}">
      <dgm:prSet/>
      <dgm:spPr/>
      <dgm:t>
        <a:bodyPr/>
        <a:lstStyle/>
        <a:p>
          <a:endParaRPr lang="en-US"/>
        </a:p>
      </dgm:t>
    </dgm:pt>
    <dgm:pt modelId="{0051349E-97B0-4335-9C21-78F564E2C0AF}" type="pres">
      <dgm:prSet presAssocID="{653A72A5-D457-49EA-9C93-547CA4F36E30}" presName="linear" presStyleCnt="0">
        <dgm:presLayoutVars>
          <dgm:animLvl val="lvl"/>
          <dgm:resizeHandles val="exact"/>
        </dgm:presLayoutVars>
      </dgm:prSet>
      <dgm:spPr/>
    </dgm:pt>
    <dgm:pt modelId="{CC48E97F-BB33-47E3-910D-D27A6F11F531}" type="pres">
      <dgm:prSet presAssocID="{268F282B-BE9F-47F2-8993-791B711BF052}" presName="parentText" presStyleLbl="node1" presStyleIdx="0" presStyleCnt="5">
        <dgm:presLayoutVars>
          <dgm:chMax val="0"/>
          <dgm:bulletEnabled val="1"/>
        </dgm:presLayoutVars>
      </dgm:prSet>
      <dgm:spPr/>
    </dgm:pt>
    <dgm:pt modelId="{9B4D8C99-B9A0-489A-BC58-5C8545A78DA2}" type="pres">
      <dgm:prSet presAssocID="{38FB4720-3CB5-4C8D-A67E-9FCE90B5EE00}" presName="spacer" presStyleCnt="0"/>
      <dgm:spPr/>
    </dgm:pt>
    <dgm:pt modelId="{853A9E77-848E-4DA7-B6FD-1754F4473A74}" type="pres">
      <dgm:prSet presAssocID="{3766CA26-AD80-4E10-BCE2-9520BC16332C}" presName="parentText" presStyleLbl="node1" presStyleIdx="1" presStyleCnt="5">
        <dgm:presLayoutVars>
          <dgm:chMax val="0"/>
          <dgm:bulletEnabled val="1"/>
        </dgm:presLayoutVars>
      </dgm:prSet>
      <dgm:spPr/>
    </dgm:pt>
    <dgm:pt modelId="{AA7184C0-B9D8-40CE-96E8-E4155FE77190}" type="pres">
      <dgm:prSet presAssocID="{385C0C47-253F-421B-A98F-2A4D1E7726BF}" presName="spacer" presStyleCnt="0"/>
      <dgm:spPr/>
    </dgm:pt>
    <dgm:pt modelId="{95470AF5-F386-4A62-8BB6-957D31EBFAA7}" type="pres">
      <dgm:prSet presAssocID="{0540A6A7-93C3-482F-80CA-B7AD984BE86A}" presName="parentText" presStyleLbl="node1" presStyleIdx="2" presStyleCnt="5">
        <dgm:presLayoutVars>
          <dgm:chMax val="0"/>
          <dgm:bulletEnabled val="1"/>
        </dgm:presLayoutVars>
      </dgm:prSet>
      <dgm:spPr/>
    </dgm:pt>
    <dgm:pt modelId="{42E172B3-4E07-4DAB-BAD5-6EE2F5347573}" type="pres">
      <dgm:prSet presAssocID="{0D007091-8F52-4DD2-8617-2183A7C851EB}" presName="spacer" presStyleCnt="0"/>
      <dgm:spPr/>
    </dgm:pt>
    <dgm:pt modelId="{44C43B77-3295-43D1-AA9C-53FEB7F68EE6}" type="pres">
      <dgm:prSet presAssocID="{69827A6E-BCFB-4350-AA74-A47FA3282532}" presName="parentText" presStyleLbl="node1" presStyleIdx="3" presStyleCnt="5">
        <dgm:presLayoutVars>
          <dgm:chMax val="0"/>
          <dgm:bulletEnabled val="1"/>
        </dgm:presLayoutVars>
      </dgm:prSet>
      <dgm:spPr/>
    </dgm:pt>
    <dgm:pt modelId="{61FBF618-4C0B-48D1-8DA1-115A9E2C9034}" type="pres">
      <dgm:prSet presAssocID="{BE77BECA-B21B-435E-83C8-2FC2D75FF2E5}" presName="spacer" presStyleCnt="0"/>
      <dgm:spPr/>
    </dgm:pt>
    <dgm:pt modelId="{CD505FE4-3FFB-4245-9570-DCE7DD265629}" type="pres">
      <dgm:prSet presAssocID="{32518A4F-A592-4593-B739-F893D3C09F26}" presName="parentText" presStyleLbl="node1" presStyleIdx="4" presStyleCnt="5">
        <dgm:presLayoutVars>
          <dgm:chMax val="0"/>
          <dgm:bulletEnabled val="1"/>
        </dgm:presLayoutVars>
      </dgm:prSet>
      <dgm:spPr/>
    </dgm:pt>
  </dgm:ptLst>
  <dgm:cxnLst>
    <dgm:cxn modelId="{54E7C415-C823-42BF-A756-1C5310B8613D}" type="presOf" srcId="{3766CA26-AD80-4E10-BCE2-9520BC16332C}" destId="{853A9E77-848E-4DA7-B6FD-1754F4473A74}" srcOrd="0" destOrd="0" presId="urn:microsoft.com/office/officeart/2005/8/layout/vList2"/>
    <dgm:cxn modelId="{DC216A28-CD2F-4C8E-94E5-95586DFFEFD1}" type="presOf" srcId="{32518A4F-A592-4593-B739-F893D3C09F26}" destId="{CD505FE4-3FFB-4245-9570-DCE7DD265629}" srcOrd="0" destOrd="0" presId="urn:microsoft.com/office/officeart/2005/8/layout/vList2"/>
    <dgm:cxn modelId="{E343415D-1553-4CE1-915D-1B3023D98B00}" srcId="{653A72A5-D457-49EA-9C93-547CA4F36E30}" destId="{32518A4F-A592-4593-B739-F893D3C09F26}" srcOrd="4" destOrd="0" parTransId="{16724550-CEC8-480F-9FE3-EF228D11E44F}" sibTransId="{F04E8DB2-ED4E-40F6-A361-68180BE476E1}"/>
    <dgm:cxn modelId="{2B52F84C-E353-410C-9166-DDBDF650E38F}" srcId="{653A72A5-D457-49EA-9C93-547CA4F36E30}" destId="{268F282B-BE9F-47F2-8993-791B711BF052}" srcOrd="0" destOrd="0" parTransId="{E9F4B2E9-5C6F-41B4-B3DB-D032EBFA988A}" sibTransId="{38FB4720-3CB5-4C8D-A67E-9FCE90B5EE00}"/>
    <dgm:cxn modelId="{FBF41980-DF6A-4B05-A5D2-1A530C14BE31}" srcId="{653A72A5-D457-49EA-9C93-547CA4F36E30}" destId="{0540A6A7-93C3-482F-80CA-B7AD984BE86A}" srcOrd="2" destOrd="0" parTransId="{27E5AC23-FB98-4C83-87BA-381A4F1AD017}" sibTransId="{0D007091-8F52-4DD2-8617-2183A7C851EB}"/>
    <dgm:cxn modelId="{B33FFC82-E040-4D50-A529-F8087A41A4B6}" type="presOf" srcId="{268F282B-BE9F-47F2-8993-791B711BF052}" destId="{CC48E97F-BB33-47E3-910D-D27A6F11F531}" srcOrd="0" destOrd="0" presId="urn:microsoft.com/office/officeart/2005/8/layout/vList2"/>
    <dgm:cxn modelId="{6C8EF695-40EE-49AA-BBD8-F074EEB5532B}" type="presOf" srcId="{0540A6A7-93C3-482F-80CA-B7AD984BE86A}" destId="{95470AF5-F386-4A62-8BB6-957D31EBFAA7}" srcOrd="0" destOrd="0" presId="urn:microsoft.com/office/officeart/2005/8/layout/vList2"/>
    <dgm:cxn modelId="{2B9651B5-71A5-46A5-9898-BAE3F6D53B9A}" type="presOf" srcId="{653A72A5-D457-49EA-9C93-547CA4F36E30}" destId="{0051349E-97B0-4335-9C21-78F564E2C0AF}" srcOrd="0" destOrd="0" presId="urn:microsoft.com/office/officeart/2005/8/layout/vList2"/>
    <dgm:cxn modelId="{0A5308CA-03F5-4004-9F4C-9E04CD01A9CD}" srcId="{653A72A5-D457-49EA-9C93-547CA4F36E30}" destId="{69827A6E-BCFB-4350-AA74-A47FA3282532}" srcOrd="3" destOrd="0" parTransId="{1B663A04-FB01-42A1-B06F-368724AFFF25}" sibTransId="{BE77BECA-B21B-435E-83C8-2FC2D75FF2E5}"/>
    <dgm:cxn modelId="{B32569E3-7B33-438C-9686-488C9D713F8E}" type="presOf" srcId="{69827A6E-BCFB-4350-AA74-A47FA3282532}" destId="{44C43B77-3295-43D1-AA9C-53FEB7F68EE6}" srcOrd="0" destOrd="0" presId="urn:microsoft.com/office/officeart/2005/8/layout/vList2"/>
    <dgm:cxn modelId="{FD7FB2FD-438F-4EA9-A6F0-D7112C9FF309}" srcId="{653A72A5-D457-49EA-9C93-547CA4F36E30}" destId="{3766CA26-AD80-4E10-BCE2-9520BC16332C}" srcOrd="1" destOrd="0" parTransId="{D8C40846-EF77-4527-B6C4-E4FD8958E090}" sibTransId="{385C0C47-253F-421B-A98F-2A4D1E7726BF}"/>
    <dgm:cxn modelId="{B31CD100-4CFA-4C3B-AD72-7CC3EB4232F0}" type="presParOf" srcId="{0051349E-97B0-4335-9C21-78F564E2C0AF}" destId="{CC48E97F-BB33-47E3-910D-D27A6F11F531}" srcOrd="0" destOrd="0" presId="urn:microsoft.com/office/officeart/2005/8/layout/vList2"/>
    <dgm:cxn modelId="{F356EF64-962C-460C-A884-2B4E984F71AB}" type="presParOf" srcId="{0051349E-97B0-4335-9C21-78F564E2C0AF}" destId="{9B4D8C99-B9A0-489A-BC58-5C8545A78DA2}" srcOrd="1" destOrd="0" presId="urn:microsoft.com/office/officeart/2005/8/layout/vList2"/>
    <dgm:cxn modelId="{2A13DFFE-6EB7-4ACC-AAE3-AB847A0B7638}" type="presParOf" srcId="{0051349E-97B0-4335-9C21-78F564E2C0AF}" destId="{853A9E77-848E-4DA7-B6FD-1754F4473A74}" srcOrd="2" destOrd="0" presId="urn:microsoft.com/office/officeart/2005/8/layout/vList2"/>
    <dgm:cxn modelId="{68FBFE79-A0DF-424A-8CA0-27C25FDBDA74}" type="presParOf" srcId="{0051349E-97B0-4335-9C21-78F564E2C0AF}" destId="{AA7184C0-B9D8-40CE-96E8-E4155FE77190}" srcOrd="3" destOrd="0" presId="urn:microsoft.com/office/officeart/2005/8/layout/vList2"/>
    <dgm:cxn modelId="{2BB354F6-E3E8-4A20-8D24-3BA29A4DBB8F}" type="presParOf" srcId="{0051349E-97B0-4335-9C21-78F564E2C0AF}" destId="{95470AF5-F386-4A62-8BB6-957D31EBFAA7}" srcOrd="4" destOrd="0" presId="urn:microsoft.com/office/officeart/2005/8/layout/vList2"/>
    <dgm:cxn modelId="{BD01B35D-BECF-4D58-9145-AD2203CCC0B1}" type="presParOf" srcId="{0051349E-97B0-4335-9C21-78F564E2C0AF}" destId="{42E172B3-4E07-4DAB-BAD5-6EE2F5347573}" srcOrd="5" destOrd="0" presId="urn:microsoft.com/office/officeart/2005/8/layout/vList2"/>
    <dgm:cxn modelId="{E43E5692-550F-4D7B-AC37-77F4A12D15DF}" type="presParOf" srcId="{0051349E-97B0-4335-9C21-78F564E2C0AF}" destId="{44C43B77-3295-43D1-AA9C-53FEB7F68EE6}" srcOrd="6" destOrd="0" presId="urn:microsoft.com/office/officeart/2005/8/layout/vList2"/>
    <dgm:cxn modelId="{AE1076E1-5B81-4FC8-91E9-94BCBAA04F52}" type="presParOf" srcId="{0051349E-97B0-4335-9C21-78F564E2C0AF}" destId="{61FBF618-4C0B-48D1-8DA1-115A9E2C9034}" srcOrd="7" destOrd="0" presId="urn:microsoft.com/office/officeart/2005/8/layout/vList2"/>
    <dgm:cxn modelId="{9909FC0D-3ABD-4012-AE55-C906C51FBADA}" type="presParOf" srcId="{0051349E-97B0-4335-9C21-78F564E2C0AF}" destId="{CD505FE4-3FFB-4245-9570-DCE7DD26562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9B5DD8-1C72-4E05-9206-E2955BB705C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59A6208-6561-4D68-BFFD-AEEF3D0C9BD5}">
      <dgm:prSet/>
      <dgm:spPr/>
      <dgm:t>
        <a:bodyPr/>
        <a:lstStyle/>
        <a:p>
          <a:r>
            <a:rPr lang="en-US"/>
            <a:t>Youth Entrepreneurship Initiatives</a:t>
          </a:r>
        </a:p>
      </dgm:t>
    </dgm:pt>
    <dgm:pt modelId="{370BC9FA-17F9-420D-8430-5CFA29C8EB64}" type="parTrans" cxnId="{63071E6B-3350-4C0B-9CC1-91C8F21F68C7}">
      <dgm:prSet/>
      <dgm:spPr/>
      <dgm:t>
        <a:bodyPr/>
        <a:lstStyle/>
        <a:p>
          <a:endParaRPr lang="en-US"/>
        </a:p>
      </dgm:t>
    </dgm:pt>
    <dgm:pt modelId="{5777DA94-1EBF-447E-9766-ED0B4F51E404}" type="sibTrans" cxnId="{63071E6B-3350-4C0B-9CC1-91C8F21F68C7}">
      <dgm:prSet/>
      <dgm:spPr/>
      <dgm:t>
        <a:bodyPr/>
        <a:lstStyle/>
        <a:p>
          <a:endParaRPr lang="en-US"/>
        </a:p>
      </dgm:t>
    </dgm:pt>
    <dgm:pt modelId="{1251588F-B59B-466A-9DFB-0111161CA477}">
      <dgm:prSet/>
      <dgm:spPr/>
      <dgm:t>
        <a:bodyPr/>
        <a:lstStyle/>
        <a:p>
          <a:r>
            <a:rPr lang="en-US"/>
            <a:t>Emphasis on exposure to entrepreneurs instead of large corporations.</a:t>
          </a:r>
        </a:p>
      </dgm:t>
    </dgm:pt>
    <dgm:pt modelId="{5EE35870-7B6F-4AA0-BB91-0DEA7648F575}" type="parTrans" cxnId="{AA69FFF5-58EE-49DD-A6F8-172B53A5A1AA}">
      <dgm:prSet/>
      <dgm:spPr/>
      <dgm:t>
        <a:bodyPr/>
        <a:lstStyle/>
        <a:p>
          <a:endParaRPr lang="en-US"/>
        </a:p>
      </dgm:t>
    </dgm:pt>
    <dgm:pt modelId="{430C2863-7003-407E-9704-04C52239E3CD}" type="sibTrans" cxnId="{AA69FFF5-58EE-49DD-A6F8-172B53A5A1AA}">
      <dgm:prSet/>
      <dgm:spPr/>
      <dgm:t>
        <a:bodyPr/>
        <a:lstStyle/>
        <a:p>
          <a:endParaRPr lang="en-US"/>
        </a:p>
      </dgm:t>
    </dgm:pt>
    <dgm:pt modelId="{D88F3CEF-2F28-4B4E-A037-5EFE6C14AB46}">
      <dgm:prSet/>
      <dgm:spPr/>
      <dgm:t>
        <a:bodyPr/>
        <a:lstStyle/>
        <a:p>
          <a:r>
            <a:rPr lang="en-US"/>
            <a:t>Determine how the City can engage in Youth entrepreneurship programs utilizing access to its vendors.</a:t>
          </a:r>
        </a:p>
      </dgm:t>
    </dgm:pt>
    <dgm:pt modelId="{428E4A95-E8CA-4540-B2B4-C7CDAF137862}" type="parTrans" cxnId="{CEBF0B89-7C41-464D-AAF9-1772C8541766}">
      <dgm:prSet/>
      <dgm:spPr/>
      <dgm:t>
        <a:bodyPr/>
        <a:lstStyle/>
        <a:p>
          <a:endParaRPr lang="en-US"/>
        </a:p>
      </dgm:t>
    </dgm:pt>
    <dgm:pt modelId="{3B4B4895-8C8B-4F30-BF20-1418FB8C9023}" type="sibTrans" cxnId="{CEBF0B89-7C41-464D-AAF9-1772C8541766}">
      <dgm:prSet/>
      <dgm:spPr/>
      <dgm:t>
        <a:bodyPr/>
        <a:lstStyle/>
        <a:p>
          <a:endParaRPr lang="en-US"/>
        </a:p>
      </dgm:t>
    </dgm:pt>
    <dgm:pt modelId="{2DC75CBF-30EC-4260-AD48-D15457E435DA}">
      <dgm:prSet/>
      <dgm:spPr/>
      <dgm:t>
        <a:bodyPr/>
        <a:lstStyle/>
        <a:p>
          <a:r>
            <a:rPr lang="en-US"/>
            <a:t>Increasing pipeline of DBEs </a:t>
          </a:r>
        </a:p>
      </dgm:t>
    </dgm:pt>
    <dgm:pt modelId="{E5A1D5D6-8A28-4CD0-BE76-6B871F9F9367}" type="parTrans" cxnId="{D0047438-B400-41A5-ABDA-EEC83232DD35}">
      <dgm:prSet/>
      <dgm:spPr/>
      <dgm:t>
        <a:bodyPr/>
        <a:lstStyle/>
        <a:p>
          <a:endParaRPr lang="en-US"/>
        </a:p>
      </dgm:t>
    </dgm:pt>
    <dgm:pt modelId="{E3F4435A-DB7A-4AB6-8D88-62DDE724D4D0}" type="sibTrans" cxnId="{D0047438-B400-41A5-ABDA-EEC83232DD35}">
      <dgm:prSet/>
      <dgm:spPr/>
      <dgm:t>
        <a:bodyPr/>
        <a:lstStyle/>
        <a:p>
          <a:endParaRPr lang="en-US"/>
        </a:p>
      </dgm:t>
    </dgm:pt>
    <dgm:pt modelId="{5E050667-D29C-4DA4-A570-6E37726C8715}">
      <dgm:prSet/>
      <dgm:spPr/>
      <dgm:t>
        <a:bodyPr/>
        <a:lstStyle/>
        <a:p>
          <a:r>
            <a:rPr lang="en-US"/>
            <a:t>Using outreach techniques drawing upon Master List of M/W/DBEs</a:t>
          </a:r>
        </a:p>
      </dgm:t>
    </dgm:pt>
    <dgm:pt modelId="{05BC7A11-0DB2-4E1E-9954-BD9FE5589091}" type="parTrans" cxnId="{D86F6F35-CA52-4FD5-B6E0-3CFB96546C08}">
      <dgm:prSet/>
      <dgm:spPr/>
      <dgm:t>
        <a:bodyPr/>
        <a:lstStyle/>
        <a:p>
          <a:endParaRPr lang="en-US"/>
        </a:p>
      </dgm:t>
    </dgm:pt>
    <dgm:pt modelId="{3AA7FBDF-64F3-452B-838E-DAF346229417}" type="sibTrans" cxnId="{D86F6F35-CA52-4FD5-B6E0-3CFB96546C08}">
      <dgm:prSet/>
      <dgm:spPr/>
      <dgm:t>
        <a:bodyPr/>
        <a:lstStyle/>
        <a:p>
          <a:endParaRPr lang="en-US"/>
        </a:p>
      </dgm:t>
    </dgm:pt>
    <dgm:pt modelId="{757083C0-7E4D-407D-B5AF-AC23E6470BAC}">
      <dgm:prSet/>
      <dgm:spPr/>
      <dgm:t>
        <a:bodyPr/>
        <a:lstStyle/>
        <a:p>
          <a:r>
            <a:rPr lang="en-US"/>
            <a:t>Developing relationship and access to Management, Financial and Technical Assistance providers who are identifying and supporting DBEs throughout the MSA.</a:t>
          </a:r>
        </a:p>
      </dgm:t>
    </dgm:pt>
    <dgm:pt modelId="{4A5F1B0D-BC4D-422D-B042-D7CAB0036374}" type="parTrans" cxnId="{2653C387-829B-4310-A074-DEF3D65D0529}">
      <dgm:prSet/>
      <dgm:spPr/>
      <dgm:t>
        <a:bodyPr/>
        <a:lstStyle/>
        <a:p>
          <a:endParaRPr lang="en-US"/>
        </a:p>
      </dgm:t>
    </dgm:pt>
    <dgm:pt modelId="{06AAD8B7-2039-46A3-BECE-7F35F271EE89}" type="sibTrans" cxnId="{2653C387-829B-4310-A074-DEF3D65D0529}">
      <dgm:prSet/>
      <dgm:spPr/>
      <dgm:t>
        <a:bodyPr/>
        <a:lstStyle/>
        <a:p>
          <a:endParaRPr lang="en-US"/>
        </a:p>
      </dgm:t>
    </dgm:pt>
    <dgm:pt modelId="{83E308FF-D790-4414-B6FF-EA1ABCCDB881}">
      <dgm:prSet/>
      <dgm:spPr/>
      <dgm:t>
        <a:bodyPr/>
        <a:lstStyle/>
        <a:p>
          <a:r>
            <a:rPr lang="en-US"/>
            <a:t>Expanding competition by conducting a deeper dive into the City’s procurement and bidding practices that eliminate competition on specific bids.</a:t>
          </a:r>
        </a:p>
      </dgm:t>
    </dgm:pt>
    <dgm:pt modelId="{10BD1F20-533A-46CD-B46A-D9D1C03AF250}" type="parTrans" cxnId="{4EF52AB0-436E-45C8-8275-EDE7CC78F730}">
      <dgm:prSet/>
      <dgm:spPr/>
      <dgm:t>
        <a:bodyPr/>
        <a:lstStyle/>
        <a:p>
          <a:endParaRPr lang="en-US"/>
        </a:p>
      </dgm:t>
    </dgm:pt>
    <dgm:pt modelId="{CE82CA65-4E59-4F31-BDDD-B0E0104D2A72}" type="sibTrans" cxnId="{4EF52AB0-436E-45C8-8275-EDE7CC78F730}">
      <dgm:prSet/>
      <dgm:spPr/>
      <dgm:t>
        <a:bodyPr/>
        <a:lstStyle/>
        <a:p>
          <a:endParaRPr lang="en-US"/>
        </a:p>
      </dgm:t>
    </dgm:pt>
    <dgm:pt modelId="{5426A6DD-CA78-476B-8255-6EF9CC8B95E8}" type="pres">
      <dgm:prSet presAssocID="{289B5DD8-1C72-4E05-9206-E2955BB705C8}" presName="linear" presStyleCnt="0">
        <dgm:presLayoutVars>
          <dgm:animLvl val="lvl"/>
          <dgm:resizeHandles val="exact"/>
        </dgm:presLayoutVars>
      </dgm:prSet>
      <dgm:spPr/>
    </dgm:pt>
    <dgm:pt modelId="{3A8E5394-3979-4DC4-B57A-94CFF78BF06A}" type="pres">
      <dgm:prSet presAssocID="{459A6208-6561-4D68-BFFD-AEEF3D0C9BD5}" presName="parentText" presStyleLbl="node1" presStyleIdx="0" presStyleCnt="3">
        <dgm:presLayoutVars>
          <dgm:chMax val="0"/>
          <dgm:bulletEnabled val="1"/>
        </dgm:presLayoutVars>
      </dgm:prSet>
      <dgm:spPr/>
    </dgm:pt>
    <dgm:pt modelId="{21641D13-8DA5-4BF9-8969-1425D3FD8191}" type="pres">
      <dgm:prSet presAssocID="{459A6208-6561-4D68-BFFD-AEEF3D0C9BD5}" presName="childText" presStyleLbl="revTx" presStyleIdx="0" presStyleCnt="2">
        <dgm:presLayoutVars>
          <dgm:bulletEnabled val="1"/>
        </dgm:presLayoutVars>
      </dgm:prSet>
      <dgm:spPr/>
    </dgm:pt>
    <dgm:pt modelId="{EDA1BB14-E455-41A0-ACE4-02987335A51B}" type="pres">
      <dgm:prSet presAssocID="{2DC75CBF-30EC-4260-AD48-D15457E435DA}" presName="parentText" presStyleLbl="node1" presStyleIdx="1" presStyleCnt="3" custLinFactNeighborY="0">
        <dgm:presLayoutVars>
          <dgm:chMax val="0"/>
          <dgm:bulletEnabled val="1"/>
        </dgm:presLayoutVars>
      </dgm:prSet>
      <dgm:spPr/>
    </dgm:pt>
    <dgm:pt modelId="{8C9A3262-55E0-4489-9942-4C907B9D38FB}" type="pres">
      <dgm:prSet presAssocID="{2DC75CBF-30EC-4260-AD48-D15457E435DA}" presName="childText" presStyleLbl="revTx" presStyleIdx="1" presStyleCnt="2">
        <dgm:presLayoutVars>
          <dgm:bulletEnabled val="1"/>
        </dgm:presLayoutVars>
      </dgm:prSet>
      <dgm:spPr/>
    </dgm:pt>
    <dgm:pt modelId="{3D6E2440-6DCF-4ACE-B373-252399A049AD}" type="pres">
      <dgm:prSet presAssocID="{83E308FF-D790-4414-B6FF-EA1ABCCDB881}" presName="parentText" presStyleLbl="node1" presStyleIdx="2" presStyleCnt="3">
        <dgm:presLayoutVars>
          <dgm:chMax val="0"/>
          <dgm:bulletEnabled val="1"/>
        </dgm:presLayoutVars>
      </dgm:prSet>
      <dgm:spPr/>
    </dgm:pt>
  </dgm:ptLst>
  <dgm:cxnLst>
    <dgm:cxn modelId="{C1939301-DBEE-4801-B6FE-F5F648FF0988}" type="presOf" srcId="{459A6208-6561-4D68-BFFD-AEEF3D0C9BD5}" destId="{3A8E5394-3979-4DC4-B57A-94CFF78BF06A}" srcOrd="0" destOrd="0" presId="urn:microsoft.com/office/officeart/2005/8/layout/vList2"/>
    <dgm:cxn modelId="{D86F6F35-CA52-4FD5-B6E0-3CFB96546C08}" srcId="{2DC75CBF-30EC-4260-AD48-D15457E435DA}" destId="{5E050667-D29C-4DA4-A570-6E37726C8715}" srcOrd="0" destOrd="0" parTransId="{05BC7A11-0DB2-4E1E-9954-BD9FE5589091}" sibTransId="{3AA7FBDF-64F3-452B-838E-DAF346229417}"/>
    <dgm:cxn modelId="{D0047438-B400-41A5-ABDA-EEC83232DD35}" srcId="{289B5DD8-1C72-4E05-9206-E2955BB705C8}" destId="{2DC75CBF-30EC-4260-AD48-D15457E435DA}" srcOrd="1" destOrd="0" parTransId="{E5A1D5D6-8A28-4CD0-BE76-6B871F9F9367}" sibTransId="{E3F4435A-DB7A-4AB6-8D88-62DDE724D4D0}"/>
    <dgm:cxn modelId="{63071E6B-3350-4C0B-9CC1-91C8F21F68C7}" srcId="{289B5DD8-1C72-4E05-9206-E2955BB705C8}" destId="{459A6208-6561-4D68-BFFD-AEEF3D0C9BD5}" srcOrd="0" destOrd="0" parTransId="{370BC9FA-17F9-420D-8430-5CFA29C8EB64}" sibTransId="{5777DA94-1EBF-447E-9766-ED0B4F51E404}"/>
    <dgm:cxn modelId="{D5179253-A2A9-4E92-94F6-BDE0F5754158}" type="presOf" srcId="{5E050667-D29C-4DA4-A570-6E37726C8715}" destId="{8C9A3262-55E0-4489-9942-4C907B9D38FB}" srcOrd="0" destOrd="0" presId="urn:microsoft.com/office/officeart/2005/8/layout/vList2"/>
    <dgm:cxn modelId="{AA7F2582-F26F-4607-B524-FF1DFE1AC35E}" type="presOf" srcId="{1251588F-B59B-466A-9DFB-0111161CA477}" destId="{21641D13-8DA5-4BF9-8969-1425D3FD8191}" srcOrd="0" destOrd="0" presId="urn:microsoft.com/office/officeart/2005/8/layout/vList2"/>
    <dgm:cxn modelId="{19DD2483-BE19-4754-B2DB-911F8D02B1FA}" type="presOf" srcId="{2DC75CBF-30EC-4260-AD48-D15457E435DA}" destId="{EDA1BB14-E455-41A0-ACE4-02987335A51B}" srcOrd="0" destOrd="0" presId="urn:microsoft.com/office/officeart/2005/8/layout/vList2"/>
    <dgm:cxn modelId="{2653C387-829B-4310-A074-DEF3D65D0529}" srcId="{2DC75CBF-30EC-4260-AD48-D15457E435DA}" destId="{757083C0-7E4D-407D-B5AF-AC23E6470BAC}" srcOrd="1" destOrd="0" parTransId="{4A5F1B0D-BC4D-422D-B042-D7CAB0036374}" sibTransId="{06AAD8B7-2039-46A3-BECE-7F35F271EE89}"/>
    <dgm:cxn modelId="{CEBF0B89-7C41-464D-AAF9-1772C8541766}" srcId="{459A6208-6561-4D68-BFFD-AEEF3D0C9BD5}" destId="{D88F3CEF-2F28-4B4E-A037-5EFE6C14AB46}" srcOrd="1" destOrd="0" parTransId="{428E4A95-E8CA-4540-B2B4-C7CDAF137862}" sibTransId="{3B4B4895-8C8B-4F30-BF20-1418FB8C9023}"/>
    <dgm:cxn modelId="{60D5ACA1-F576-446D-87A7-079B860C6B42}" type="presOf" srcId="{D88F3CEF-2F28-4B4E-A037-5EFE6C14AB46}" destId="{21641D13-8DA5-4BF9-8969-1425D3FD8191}" srcOrd="0" destOrd="1" presId="urn:microsoft.com/office/officeart/2005/8/layout/vList2"/>
    <dgm:cxn modelId="{88C236AB-AC55-4713-89CA-5159703E4C5B}" type="presOf" srcId="{289B5DD8-1C72-4E05-9206-E2955BB705C8}" destId="{5426A6DD-CA78-476B-8255-6EF9CC8B95E8}" srcOrd="0" destOrd="0" presId="urn:microsoft.com/office/officeart/2005/8/layout/vList2"/>
    <dgm:cxn modelId="{4EF52AB0-436E-45C8-8275-EDE7CC78F730}" srcId="{289B5DD8-1C72-4E05-9206-E2955BB705C8}" destId="{83E308FF-D790-4414-B6FF-EA1ABCCDB881}" srcOrd="2" destOrd="0" parTransId="{10BD1F20-533A-46CD-B46A-D9D1C03AF250}" sibTransId="{CE82CA65-4E59-4F31-BDDD-B0E0104D2A72}"/>
    <dgm:cxn modelId="{07D1C6CA-AB77-4230-B05C-4BE0E9ECDD85}" type="presOf" srcId="{83E308FF-D790-4414-B6FF-EA1ABCCDB881}" destId="{3D6E2440-6DCF-4ACE-B373-252399A049AD}" srcOrd="0" destOrd="0" presId="urn:microsoft.com/office/officeart/2005/8/layout/vList2"/>
    <dgm:cxn modelId="{34F46DCB-39CC-48D9-8854-0F607F25EE3D}" type="presOf" srcId="{757083C0-7E4D-407D-B5AF-AC23E6470BAC}" destId="{8C9A3262-55E0-4489-9942-4C907B9D38FB}" srcOrd="0" destOrd="1" presId="urn:microsoft.com/office/officeart/2005/8/layout/vList2"/>
    <dgm:cxn modelId="{AA69FFF5-58EE-49DD-A6F8-172B53A5A1AA}" srcId="{459A6208-6561-4D68-BFFD-AEEF3D0C9BD5}" destId="{1251588F-B59B-466A-9DFB-0111161CA477}" srcOrd="0" destOrd="0" parTransId="{5EE35870-7B6F-4AA0-BB91-0DEA7648F575}" sibTransId="{430C2863-7003-407E-9704-04C52239E3CD}"/>
    <dgm:cxn modelId="{129FEA54-F40D-48E7-92DD-C1BCA9E52A29}" type="presParOf" srcId="{5426A6DD-CA78-476B-8255-6EF9CC8B95E8}" destId="{3A8E5394-3979-4DC4-B57A-94CFF78BF06A}" srcOrd="0" destOrd="0" presId="urn:microsoft.com/office/officeart/2005/8/layout/vList2"/>
    <dgm:cxn modelId="{D28C06BA-D80B-4F6A-B451-79603D2A1A51}" type="presParOf" srcId="{5426A6DD-CA78-476B-8255-6EF9CC8B95E8}" destId="{21641D13-8DA5-4BF9-8969-1425D3FD8191}" srcOrd="1" destOrd="0" presId="urn:microsoft.com/office/officeart/2005/8/layout/vList2"/>
    <dgm:cxn modelId="{ACE27974-8D7E-4399-A46A-99FBAA0981CC}" type="presParOf" srcId="{5426A6DD-CA78-476B-8255-6EF9CC8B95E8}" destId="{EDA1BB14-E455-41A0-ACE4-02987335A51B}" srcOrd="2" destOrd="0" presId="urn:microsoft.com/office/officeart/2005/8/layout/vList2"/>
    <dgm:cxn modelId="{BC18EDC0-F1C6-4B79-9A5F-31D3DEA959A2}" type="presParOf" srcId="{5426A6DD-CA78-476B-8255-6EF9CC8B95E8}" destId="{8C9A3262-55E0-4489-9942-4C907B9D38FB}" srcOrd="3" destOrd="0" presId="urn:microsoft.com/office/officeart/2005/8/layout/vList2"/>
    <dgm:cxn modelId="{F1E1F66C-3457-42D9-B27C-F9F53CBAC701}" type="presParOf" srcId="{5426A6DD-CA78-476B-8255-6EF9CC8B95E8}" destId="{3D6E2440-6DCF-4ACE-B373-252399A049A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EC260E-5BE1-4B54-B736-A65FB60B13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37437D4-0B02-4FBA-9CC0-64FD3DC967F9}">
      <dgm:prSet/>
      <dgm:spPr/>
      <dgm:t>
        <a:bodyPr/>
        <a:lstStyle/>
        <a:p>
          <a:r>
            <a:rPr lang="en-US"/>
            <a:t>Promote DBE participation at the prime contractor level</a:t>
          </a:r>
        </a:p>
      </dgm:t>
    </dgm:pt>
    <dgm:pt modelId="{B3038118-7090-4D07-9478-D929D36C5F84}" type="parTrans" cxnId="{0658A55D-F9DD-4B18-9456-285BEC7C1ED6}">
      <dgm:prSet/>
      <dgm:spPr/>
      <dgm:t>
        <a:bodyPr/>
        <a:lstStyle/>
        <a:p>
          <a:endParaRPr lang="en-US"/>
        </a:p>
      </dgm:t>
    </dgm:pt>
    <dgm:pt modelId="{9F3BCAA7-0411-40A5-B774-A8A059598307}" type="sibTrans" cxnId="{0658A55D-F9DD-4B18-9456-285BEC7C1ED6}">
      <dgm:prSet/>
      <dgm:spPr/>
      <dgm:t>
        <a:bodyPr/>
        <a:lstStyle/>
        <a:p>
          <a:endParaRPr lang="en-US"/>
        </a:p>
      </dgm:t>
    </dgm:pt>
    <dgm:pt modelId="{CF59DABE-3574-4DBC-8B23-9DAA8EC24339}">
      <dgm:prSet/>
      <dgm:spPr/>
      <dgm:t>
        <a:bodyPr/>
        <a:lstStyle/>
        <a:p>
          <a:r>
            <a:rPr lang="en-US"/>
            <a:t>Develop DBE program which addresses requirements of large construction and development projects by looking at opportunities at the 7 stages of development:  Planning, Financing, Designing, Construction, Equipping, Maintaining, Operating</a:t>
          </a:r>
        </a:p>
      </dgm:t>
    </dgm:pt>
    <dgm:pt modelId="{31E0315E-0998-4E96-80FA-8F6106ACECA8}" type="parTrans" cxnId="{5E44D790-AD56-4768-8DA7-E635630EA879}">
      <dgm:prSet/>
      <dgm:spPr/>
      <dgm:t>
        <a:bodyPr/>
        <a:lstStyle/>
        <a:p>
          <a:endParaRPr lang="en-US"/>
        </a:p>
      </dgm:t>
    </dgm:pt>
    <dgm:pt modelId="{98045B4D-6C35-4185-A466-7D9B6E8F9107}" type="sibTrans" cxnId="{5E44D790-AD56-4768-8DA7-E635630EA879}">
      <dgm:prSet/>
      <dgm:spPr/>
      <dgm:t>
        <a:bodyPr/>
        <a:lstStyle/>
        <a:p>
          <a:endParaRPr lang="en-US"/>
        </a:p>
      </dgm:t>
    </dgm:pt>
    <dgm:pt modelId="{F088728B-666E-416D-B5B1-4A4958D4ECFD}">
      <dgm:prSet/>
      <dgm:spPr/>
      <dgm:t>
        <a:bodyPr/>
        <a:lstStyle/>
        <a:p>
          <a:r>
            <a:rPr lang="en-US"/>
            <a:t>Implement small business set-asides and sheltered market projects</a:t>
          </a:r>
        </a:p>
      </dgm:t>
    </dgm:pt>
    <dgm:pt modelId="{6DABA34F-DE86-45CE-9F68-4818E30154D7}" type="parTrans" cxnId="{57DCB615-BC16-42BD-8280-60191E838299}">
      <dgm:prSet/>
      <dgm:spPr/>
      <dgm:t>
        <a:bodyPr/>
        <a:lstStyle/>
        <a:p>
          <a:endParaRPr lang="en-US"/>
        </a:p>
      </dgm:t>
    </dgm:pt>
    <dgm:pt modelId="{97FD9890-4465-4C7F-BCA4-503BBC26F18B}" type="sibTrans" cxnId="{57DCB615-BC16-42BD-8280-60191E838299}">
      <dgm:prSet/>
      <dgm:spPr/>
      <dgm:t>
        <a:bodyPr/>
        <a:lstStyle/>
        <a:p>
          <a:endParaRPr lang="en-US"/>
        </a:p>
      </dgm:t>
    </dgm:pt>
    <dgm:pt modelId="{E237B965-A83E-4A56-B496-97D03ECACF41}">
      <dgm:prSet/>
      <dgm:spPr/>
      <dgm:t>
        <a:bodyPr/>
        <a:lstStyle/>
        <a:p>
          <a:r>
            <a:rPr lang="en-US"/>
            <a:t>Address concerns about slow payments</a:t>
          </a:r>
        </a:p>
      </dgm:t>
    </dgm:pt>
    <dgm:pt modelId="{FC912DED-C109-4161-B087-0043A4A52384}" type="parTrans" cxnId="{882AB446-1A19-4DE2-83CA-0DC2EC349411}">
      <dgm:prSet/>
      <dgm:spPr/>
      <dgm:t>
        <a:bodyPr/>
        <a:lstStyle/>
        <a:p>
          <a:endParaRPr lang="en-US"/>
        </a:p>
      </dgm:t>
    </dgm:pt>
    <dgm:pt modelId="{8D38A789-3316-44BF-A1C3-6F68AE32E417}" type="sibTrans" cxnId="{882AB446-1A19-4DE2-83CA-0DC2EC349411}">
      <dgm:prSet/>
      <dgm:spPr/>
      <dgm:t>
        <a:bodyPr/>
        <a:lstStyle/>
        <a:p>
          <a:endParaRPr lang="en-US"/>
        </a:p>
      </dgm:t>
    </dgm:pt>
    <dgm:pt modelId="{AB03809E-D9CB-4F46-868A-68141558301E}">
      <dgm:prSet/>
      <dgm:spPr/>
      <dgm:t>
        <a:bodyPr/>
        <a:lstStyle/>
        <a:p>
          <a:r>
            <a:rPr lang="en-US"/>
            <a:t>Develop bonding and insurance program related to project-based procurement process</a:t>
          </a:r>
        </a:p>
      </dgm:t>
    </dgm:pt>
    <dgm:pt modelId="{841C4383-0C10-41C9-AC8A-830911F10DF8}" type="parTrans" cxnId="{CE451D7C-0002-41E8-B6AB-47B4431637DA}">
      <dgm:prSet/>
      <dgm:spPr/>
      <dgm:t>
        <a:bodyPr/>
        <a:lstStyle/>
        <a:p>
          <a:endParaRPr lang="en-US"/>
        </a:p>
      </dgm:t>
    </dgm:pt>
    <dgm:pt modelId="{15E3E084-2FFC-4429-A6D4-89EB1FC1776D}" type="sibTrans" cxnId="{CE451D7C-0002-41E8-B6AB-47B4431637DA}">
      <dgm:prSet/>
      <dgm:spPr/>
      <dgm:t>
        <a:bodyPr/>
        <a:lstStyle/>
        <a:p>
          <a:endParaRPr lang="en-US"/>
        </a:p>
      </dgm:t>
    </dgm:pt>
    <dgm:pt modelId="{6656335C-5831-43DB-8590-4416A4366BC7}">
      <dgm:prSet/>
      <dgm:spPr/>
      <dgm:t>
        <a:bodyPr/>
        <a:lstStyle/>
        <a:p>
          <a:r>
            <a:rPr lang="en-US"/>
            <a:t>Maximize use of joint ventures, mentor-protégé programs, and distributorships</a:t>
          </a:r>
        </a:p>
      </dgm:t>
    </dgm:pt>
    <dgm:pt modelId="{22BFCCCE-B9AA-4C1D-A3EA-21327C206F22}" type="parTrans" cxnId="{808B9B60-FAB2-46C3-B52F-EC602E947E37}">
      <dgm:prSet/>
      <dgm:spPr/>
      <dgm:t>
        <a:bodyPr/>
        <a:lstStyle/>
        <a:p>
          <a:endParaRPr lang="en-US"/>
        </a:p>
      </dgm:t>
    </dgm:pt>
    <dgm:pt modelId="{5BA35CE3-534A-46F9-8888-39C9CD3CD7FA}" type="sibTrans" cxnId="{808B9B60-FAB2-46C3-B52F-EC602E947E37}">
      <dgm:prSet/>
      <dgm:spPr/>
      <dgm:t>
        <a:bodyPr/>
        <a:lstStyle/>
        <a:p>
          <a:endParaRPr lang="en-US"/>
        </a:p>
      </dgm:t>
    </dgm:pt>
    <dgm:pt modelId="{183EDEF5-7ACC-4117-8BAB-0CE6ACC8C63A}">
      <dgm:prSet/>
      <dgm:spPr/>
      <dgm:t>
        <a:bodyPr/>
        <a:lstStyle/>
        <a:p>
          <a:r>
            <a:rPr lang="en-US"/>
            <a:t>Develop effective matchmaking and outreach programs</a:t>
          </a:r>
        </a:p>
      </dgm:t>
    </dgm:pt>
    <dgm:pt modelId="{54293590-E5D5-4F04-ADE5-E197E3F17EE8}" type="parTrans" cxnId="{8111A41B-FF5E-4C43-9E00-CA1515CC48B3}">
      <dgm:prSet/>
      <dgm:spPr/>
      <dgm:t>
        <a:bodyPr/>
        <a:lstStyle/>
        <a:p>
          <a:endParaRPr lang="en-US"/>
        </a:p>
      </dgm:t>
    </dgm:pt>
    <dgm:pt modelId="{4908A384-BE43-4964-AC74-31CC2C76B25A}" type="sibTrans" cxnId="{8111A41B-FF5E-4C43-9E00-CA1515CC48B3}">
      <dgm:prSet/>
      <dgm:spPr/>
      <dgm:t>
        <a:bodyPr/>
        <a:lstStyle/>
        <a:p>
          <a:endParaRPr lang="en-US"/>
        </a:p>
      </dgm:t>
    </dgm:pt>
    <dgm:pt modelId="{DE256437-4BAF-40AA-9211-FFE54542181B}" type="pres">
      <dgm:prSet presAssocID="{5CEC260E-5BE1-4B54-B736-A65FB60B1328}" presName="linear" presStyleCnt="0">
        <dgm:presLayoutVars>
          <dgm:animLvl val="lvl"/>
          <dgm:resizeHandles val="exact"/>
        </dgm:presLayoutVars>
      </dgm:prSet>
      <dgm:spPr/>
    </dgm:pt>
    <dgm:pt modelId="{D5E4B54C-3520-4FE6-B05E-2123959A01BE}" type="pres">
      <dgm:prSet presAssocID="{937437D4-0B02-4FBA-9CC0-64FD3DC967F9}" presName="parentText" presStyleLbl="node1" presStyleIdx="0" presStyleCnt="7">
        <dgm:presLayoutVars>
          <dgm:chMax val="0"/>
          <dgm:bulletEnabled val="1"/>
        </dgm:presLayoutVars>
      </dgm:prSet>
      <dgm:spPr/>
    </dgm:pt>
    <dgm:pt modelId="{4C5DCA22-486B-4701-9C36-5A9A4E6FEA68}" type="pres">
      <dgm:prSet presAssocID="{9F3BCAA7-0411-40A5-B774-A8A059598307}" presName="spacer" presStyleCnt="0"/>
      <dgm:spPr/>
    </dgm:pt>
    <dgm:pt modelId="{07A6198C-A216-4453-ADC6-AEB7D72DBE63}" type="pres">
      <dgm:prSet presAssocID="{CF59DABE-3574-4DBC-8B23-9DAA8EC24339}" presName="parentText" presStyleLbl="node1" presStyleIdx="1" presStyleCnt="7">
        <dgm:presLayoutVars>
          <dgm:chMax val="0"/>
          <dgm:bulletEnabled val="1"/>
        </dgm:presLayoutVars>
      </dgm:prSet>
      <dgm:spPr/>
    </dgm:pt>
    <dgm:pt modelId="{69490015-9684-4375-88ED-678C8DF2ED78}" type="pres">
      <dgm:prSet presAssocID="{98045B4D-6C35-4185-A466-7D9B6E8F9107}" presName="spacer" presStyleCnt="0"/>
      <dgm:spPr/>
    </dgm:pt>
    <dgm:pt modelId="{43802C1D-9ADF-44C3-B406-674364B4BE36}" type="pres">
      <dgm:prSet presAssocID="{F088728B-666E-416D-B5B1-4A4958D4ECFD}" presName="parentText" presStyleLbl="node1" presStyleIdx="2" presStyleCnt="7">
        <dgm:presLayoutVars>
          <dgm:chMax val="0"/>
          <dgm:bulletEnabled val="1"/>
        </dgm:presLayoutVars>
      </dgm:prSet>
      <dgm:spPr/>
    </dgm:pt>
    <dgm:pt modelId="{1872C323-836B-48F7-B808-8F4872D5B643}" type="pres">
      <dgm:prSet presAssocID="{97FD9890-4465-4C7F-BCA4-503BBC26F18B}" presName="spacer" presStyleCnt="0"/>
      <dgm:spPr/>
    </dgm:pt>
    <dgm:pt modelId="{D6FC76E7-4CF2-486B-8B9D-1A16F267FB2C}" type="pres">
      <dgm:prSet presAssocID="{E237B965-A83E-4A56-B496-97D03ECACF41}" presName="parentText" presStyleLbl="node1" presStyleIdx="3" presStyleCnt="7">
        <dgm:presLayoutVars>
          <dgm:chMax val="0"/>
          <dgm:bulletEnabled val="1"/>
        </dgm:presLayoutVars>
      </dgm:prSet>
      <dgm:spPr/>
    </dgm:pt>
    <dgm:pt modelId="{E473680E-2227-4234-A05A-351005DC21A7}" type="pres">
      <dgm:prSet presAssocID="{8D38A789-3316-44BF-A1C3-6F68AE32E417}" presName="spacer" presStyleCnt="0"/>
      <dgm:spPr/>
    </dgm:pt>
    <dgm:pt modelId="{5DA6DCBA-53B7-47A6-A1D4-DC0DA0BE198D}" type="pres">
      <dgm:prSet presAssocID="{AB03809E-D9CB-4F46-868A-68141558301E}" presName="parentText" presStyleLbl="node1" presStyleIdx="4" presStyleCnt="7">
        <dgm:presLayoutVars>
          <dgm:chMax val="0"/>
          <dgm:bulletEnabled val="1"/>
        </dgm:presLayoutVars>
      </dgm:prSet>
      <dgm:spPr/>
    </dgm:pt>
    <dgm:pt modelId="{A1CCDC5A-02D6-4623-A9FC-53CE343611C3}" type="pres">
      <dgm:prSet presAssocID="{15E3E084-2FFC-4429-A6D4-89EB1FC1776D}" presName="spacer" presStyleCnt="0"/>
      <dgm:spPr/>
    </dgm:pt>
    <dgm:pt modelId="{AB7F5922-0461-4600-990D-B0893E239F92}" type="pres">
      <dgm:prSet presAssocID="{6656335C-5831-43DB-8590-4416A4366BC7}" presName="parentText" presStyleLbl="node1" presStyleIdx="5" presStyleCnt="7">
        <dgm:presLayoutVars>
          <dgm:chMax val="0"/>
          <dgm:bulletEnabled val="1"/>
        </dgm:presLayoutVars>
      </dgm:prSet>
      <dgm:spPr/>
    </dgm:pt>
    <dgm:pt modelId="{86AC74D4-0B05-4ED3-B92E-A3A94C1A2ECF}" type="pres">
      <dgm:prSet presAssocID="{5BA35CE3-534A-46F9-8888-39C9CD3CD7FA}" presName="spacer" presStyleCnt="0"/>
      <dgm:spPr/>
    </dgm:pt>
    <dgm:pt modelId="{7CFDC234-F9DD-4FC5-80F6-528AE4F535CC}" type="pres">
      <dgm:prSet presAssocID="{183EDEF5-7ACC-4117-8BAB-0CE6ACC8C63A}" presName="parentText" presStyleLbl="node1" presStyleIdx="6" presStyleCnt="7">
        <dgm:presLayoutVars>
          <dgm:chMax val="0"/>
          <dgm:bulletEnabled val="1"/>
        </dgm:presLayoutVars>
      </dgm:prSet>
      <dgm:spPr/>
    </dgm:pt>
  </dgm:ptLst>
  <dgm:cxnLst>
    <dgm:cxn modelId="{9A03240D-D91F-46E8-BB93-FDA7A473AC3C}" type="presOf" srcId="{183EDEF5-7ACC-4117-8BAB-0CE6ACC8C63A}" destId="{7CFDC234-F9DD-4FC5-80F6-528AE4F535CC}" srcOrd="0" destOrd="0" presId="urn:microsoft.com/office/officeart/2005/8/layout/vList2"/>
    <dgm:cxn modelId="{DB1D9812-B467-4AED-8262-D158E67D05E0}" type="presOf" srcId="{AB03809E-D9CB-4F46-868A-68141558301E}" destId="{5DA6DCBA-53B7-47A6-A1D4-DC0DA0BE198D}" srcOrd="0" destOrd="0" presId="urn:microsoft.com/office/officeart/2005/8/layout/vList2"/>
    <dgm:cxn modelId="{57DCB615-BC16-42BD-8280-60191E838299}" srcId="{5CEC260E-5BE1-4B54-B736-A65FB60B1328}" destId="{F088728B-666E-416D-B5B1-4A4958D4ECFD}" srcOrd="2" destOrd="0" parTransId="{6DABA34F-DE86-45CE-9F68-4818E30154D7}" sibTransId="{97FD9890-4465-4C7F-BCA4-503BBC26F18B}"/>
    <dgm:cxn modelId="{8111A41B-FF5E-4C43-9E00-CA1515CC48B3}" srcId="{5CEC260E-5BE1-4B54-B736-A65FB60B1328}" destId="{183EDEF5-7ACC-4117-8BAB-0CE6ACC8C63A}" srcOrd="6" destOrd="0" parTransId="{54293590-E5D5-4F04-ADE5-E197E3F17EE8}" sibTransId="{4908A384-BE43-4964-AC74-31CC2C76B25A}"/>
    <dgm:cxn modelId="{781BE71E-3862-4859-BD5F-704676255534}" type="presOf" srcId="{F088728B-666E-416D-B5B1-4A4958D4ECFD}" destId="{43802C1D-9ADF-44C3-B406-674364B4BE36}" srcOrd="0" destOrd="0" presId="urn:microsoft.com/office/officeart/2005/8/layout/vList2"/>
    <dgm:cxn modelId="{0658A55D-F9DD-4B18-9456-285BEC7C1ED6}" srcId="{5CEC260E-5BE1-4B54-B736-A65FB60B1328}" destId="{937437D4-0B02-4FBA-9CC0-64FD3DC967F9}" srcOrd="0" destOrd="0" parTransId="{B3038118-7090-4D07-9478-D929D36C5F84}" sibTransId="{9F3BCAA7-0411-40A5-B774-A8A059598307}"/>
    <dgm:cxn modelId="{808B9B60-FAB2-46C3-B52F-EC602E947E37}" srcId="{5CEC260E-5BE1-4B54-B736-A65FB60B1328}" destId="{6656335C-5831-43DB-8590-4416A4366BC7}" srcOrd="5" destOrd="0" parTransId="{22BFCCCE-B9AA-4C1D-A3EA-21327C206F22}" sibTransId="{5BA35CE3-534A-46F9-8888-39C9CD3CD7FA}"/>
    <dgm:cxn modelId="{882AB446-1A19-4DE2-83CA-0DC2EC349411}" srcId="{5CEC260E-5BE1-4B54-B736-A65FB60B1328}" destId="{E237B965-A83E-4A56-B496-97D03ECACF41}" srcOrd="3" destOrd="0" parTransId="{FC912DED-C109-4161-B087-0043A4A52384}" sibTransId="{8D38A789-3316-44BF-A1C3-6F68AE32E417}"/>
    <dgm:cxn modelId="{06D9FC49-6F5E-458A-B0AA-ED5505D1FD0C}" type="presOf" srcId="{937437D4-0B02-4FBA-9CC0-64FD3DC967F9}" destId="{D5E4B54C-3520-4FE6-B05E-2123959A01BE}" srcOrd="0" destOrd="0" presId="urn:microsoft.com/office/officeart/2005/8/layout/vList2"/>
    <dgm:cxn modelId="{CE451D7C-0002-41E8-B6AB-47B4431637DA}" srcId="{5CEC260E-5BE1-4B54-B736-A65FB60B1328}" destId="{AB03809E-D9CB-4F46-868A-68141558301E}" srcOrd="4" destOrd="0" parTransId="{841C4383-0C10-41C9-AC8A-830911F10DF8}" sibTransId="{15E3E084-2FFC-4429-A6D4-89EB1FC1776D}"/>
    <dgm:cxn modelId="{3354EF80-83CB-4A5F-93A8-514702204F16}" type="presOf" srcId="{5CEC260E-5BE1-4B54-B736-A65FB60B1328}" destId="{DE256437-4BAF-40AA-9211-FFE54542181B}" srcOrd="0" destOrd="0" presId="urn:microsoft.com/office/officeart/2005/8/layout/vList2"/>
    <dgm:cxn modelId="{5E44D790-AD56-4768-8DA7-E635630EA879}" srcId="{5CEC260E-5BE1-4B54-B736-A65FB60B1328}" destId="{CF59DABE-3574-4DBC-8B23-9DAA8EC24339}" srcOrd="1" destOrd="0" parTransId="{31E0315E-0998-4E96-80FA-8F6106ACECA8}" sibTransId="{98045B4D-6C35-4185-A466-7D9B6E8F9107}"/>
    <dgm:cxn modelId="{9FF34BCA-5DCA-4A97-BD3C-5A3B9C0E4A82}" type="presOf" srcId="{E237B965-A83E-4A56-B496-97D03ECACF41}" destId="{D6FC76E7-4CF2-486B-8B9D-1A16F267FB2C}" srcOrd="0" destOrd="0" presId="urn:microsoft.com/office/officeart/2005/8/layout/vList2"/>
    <dgm:cxn modelId="{F1CB5DE3-141F-4FF3-B55A-D7F933B4E103}" type="presOf" srcId="{6656335C-5831-43DB-8590-4416A4366BC7}" destId="{AB7F5922-0461-4600-990D-B0893E239F92}" srcOrd="0" destOrd="0" presId="urn:microsoft.com/office/officeart/2005/8/layout/vList2"/>
    <dgm:cxn modelId="{BA820EFD-5130-4815-92E9-4DAD355B08B7}" type="presOf" srcId="{CF59DABE-3574-4DBC-8B23-9DAA8EC24339}" destId="{07A6198C-A216-4453-ADC6-AEB7D72DBE63}" srcOrd="0" destOrd="0" presId="urn:microsoft.com/office/officeart/2005/8/layout/vList2"/>
    <dgm:cxn modelId="{0DD0C5AB-9B03-4918-8D7B-8AC642F87781}" type="presParOf" srcId="{DE256437-4BAF-40AA-9211-FFE54542181B}" destId="{D5E4B54C-3520-4FE6-B05E-2123959A01BE}" srcOrd="0" destOrd="0" presId="urn:microsoft.com/office/officeart/2005/8/layout/vList2"/>
    <dgm:cxn modelId="{49F40201-267F-46D6-A9B8-8F02388669F9}" type="presParOf" srcId="{DE256437-4BAF-40AA-9211-FFE54542181B}" destId="{4C5DCA22-486B-4701-9C36-5A9A4E6FEA68}" srcOrd="1" destOrd="0" presId="urn:microsoft.com/office/officeart/2005/8/layout/vList2"/>
    <dgm:cxn modelId="{A9151ACA-1D5C-4E1B-AFE5-49FA43FC0166}" type="presParOf" srcId="{DE256437-4BAF-40AA-9211-FFE54542181B}" destId="{07A6198C-A216-4453-ADC6-AEB7D72DBE63}" srcOrd="2" destOrd="0" presId="urn:microsoft.com/office/officeart/2005/8/layout/vList2"/>
    <dgm:cxn modelId="{8E9E9AC6-EFC2-49DB-8681-E4D1FB77983F}" type="presParOf" srcId="{DE256437-4BAF-40AA-9211-FFE54542181B}" destId="{69490015-9684-4375-88ED-678C8DF2ED78}" srcOrd="3" destOrd="0" presId="urn:microsoft.com/office/officeart/2005/8/layout/vList2"/>
    <dgm:cxn modelId="{47A761F4-4665-4348-9A10-C919CBE5C170}" type="presParOf" srcId="{DE256437-4BAF-40AA-9211-FFE54542181B}" destId="{43802C1D-9ADF-44C3-B406-674364B4BE36}" srcOrd="4" destOrd="0" presId="urn:microsoft.com/office/officeart/2005/8/layout/vList2"/>
    <dgm:cxn modelId="{F8E97BA3-A54D-4646-8CF2-5AD591397C25}" type="presParOf" srcId="{DE256437-4BAF-40AA-9211-FFE54542181B}" destId="{1872C323-836B-48F7-B808-8F4872D5B643}" srcOrd="5" destOrd="0" presId="urn:microsoft.com/office/officeart/2005/8/layout/vList2"/>
    <dgm:cxn modelId="{769D3B43-C74C-454C-A5D0-014C36636C50}" type="presParOf" srcId="{DE256437-4BAF-40AA-9211-FFE54542181B}" destId="{D6FC76E7-4CF2-486B-8B9D-1A16F267FB2C}" srcOrd="6" destOrd="0" presId="urn:microsoft.com/office/officeart/2005/8/layout/vList2"/>
    <dgm:cxn modelId="{13ABB9E0-7C2E-4DD3-936C-85A89C7A2D2E}" type="presParOf" srcId="{DE256437-4BAF-40AA-9211-FFE54542181B}" destId="{E473680E-2227-4234-A05A-351005DC21A7}" srcOrd="7" destOrd="0" presId="urn:microsoft.com/office/officeart/2005/8/layout/vList2"/>
    <dgm:cxn modelId="{F8D5536F-53C1-4D2F-98AC-9B53089138B0}" type="presParOf" srcId="{DE256437-4BAF-40AA-9211-FFE54542181B}" destId="{5DA6DCBA-53B7-47A6-A1D4-DC0DA0BE198D}" srcOrd="8" destOrd="0" presId="urn:microsoft.com/office/officeart/2005/8/layout/vList2"/>
    <dgm:cxn modelId="{173F4D73-7345-4C5C-B633-E438EC287934}" type="presParOf" srcId="{DE256437-4BAF-40AA-9211-FFE54542181B}" destId="{A1CCDC5A-02D6-4623-A9FC-53CE343611C3}" srcOrd="9" destOrd="0" presId="urn:microsoft.com/office/officeart/2005/8/layout/vList2"/>
    <dgm:cxn modelId="{2A098E9D-3AF5-4C2C-9C15-622CEE92168D}" type="presParOf" srcId="{DE256437-4BAF-40AA-9211-FFE54542181B}" destId="{AB7F5922-0461-4600-990D-B0893E239F92}" srcOrd="10" destOrd="0" presId="urn:microsoft.com/office/officeart/2005/8/layout/vList2"/>
    <dgm:cxn modelId="{6D64C792-54DF-4829-B3A2-591B82A4FBF1}" type="presParOf" srcId="{DE256437-4BAF-40AA-9211-FFE54542181B}" destId="{86AC74D4-0B05-4ED3-B92E-A3A94C1A2ECF}" srcOrd="11" destOrd="0" presId="urn:microsoft.com/office/officeart/2005/8/layout/vList2"/>
    <dgm:cxn modelId="{98FDAF84-32A3-4CB0-ABB4-658138A4418C}" type="presParOf" srcId="{DE256437-4BAF-40AA-9211-FFE54542181B}" destId="{7CFDC234-F9DD-4FC5-80F6-528AE4F535CC}"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2977D0-BDFD-459B-B41B-6B7F726835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2B1885-31A5-4BEC-9D08-7DC7518EEFE4}">
      <dgm:prSet/>
      <dgm:spPr/>
      <dgm:t>
        <a:bodyPr/>
        <a:lstStyle/>
        <a:p>
          <a:r>
            <a:rPr lang="en-US"/>
            <a:t>Develop detailed and effective monitoring and tracking reports -- overall and project-by-project</a:t>
          </a:r>
        </a:p>
      </dgm:t>
    </dgm:pt>
    <dgm:pt modelId="{04CAD9F0-3FD6-4C52-8674-BE0BA2F63F55}" type="parTrans" cxnId="{5FD03C68-C29D-46E9-A1D3-E90BA92B292C}">
      <dgm:prSet/>
      <dgm:spPr/>
      <dgm:t>
        <a:bodyPr/>
        <a:lstStyle/>
        <a:p>
          <a:endParaRPr lang="en-US"/>
        </a:p>
      </dgm:t>
    </dgm:pt>
    <dgm:pt modelId="{AE931EE4-AAF3-4B07-A32F-2504339A5548}" type="sibTrans" cxnId="{5FD03C68-C29D-46E9-A1D3-E90BA92B292C}">
      <dgm:prSet/>
      <dgm:spPr/>
      <dgm:t>
        <a:bodyPr/>
        <a:lstStyle/>
        <a:p>
          <a:endParaRPr lang="en-US"/>
        </a:p>
      </dgm:t>
    </dgm:pt>
    <dgm:pt modelId="{27FCF81F-9FF5-4177-9983-26901BADA5D7}">
      <dgm:prSet/>
      <dgm:spPr/>
      <dgm:t>
        <a:bodyPr/>
        <a:lstStyle/>
        <a:p>
          <a:r>
            <a:rPr lang="en-US"/>
            <a:t>Develop and assign post-award compliance responsibilities</a:t>
          </a:r>
        </a:p>
      </dgm:t>
    </dgm:pt>
    <dgm:pt modelId="{6C05E2DC-C19E-47D9-8694-2F3EFF26EF56}" type="parTrans" cxnId="{DD1AC679-873A-4339-9069-151EF2C4463C}">
      <dgm:prSet/>
      <dgm:spPr/>
      <dgm:t>
        <a:bodyPr/>
        <a:lstStyle/>
        <a:p>
          <a:endParaRPr lang="en-US"/>
        </a:p>
      </dgm:t>
    </dgm:pt>
    <dgm:pt modelId="{9D427239-6A26-4DA8-8406-F8F4C45C7408}" type="sibTrans" cxnId="{DD1AC679-873A-4339-9069-151EF2C4463C}">
      <dgm:prSet/>
      <dgm:spPr/>
      <dgm:t>
        <a:bodyPr/>
        <a:lstStyle/>
        <a:p>
          <a:endParaRPr lang="en-US"/>
        </a:p>
      </dgm:t>
    </dgm:pt>
    <dgm:pt modelId="{824451DD-11CD-4349-8573-3A16230AE7F1}">
      <dgm:prSet/>
      <dgm:spPr/>
      <dgm:t>
        <a:bodyPr/>
        <a:lstStyle/>
        <a:p>
          <a:r>
            <a:rPr lang="en-US"/>
            <a:t>Partner with technical assistance providers to increase City’s ability to utilize its opportunities for capacity building</a:t>
          </a:r>
        </a:p>
      </dgm:t>
    </dgm:pt>
    <dgm:pt modelId="{2F807096-BE19-47AF-AA11-6161D3BB4B4D}" type="parTrans" cxnId="{54A00A8C-097D-4D32-B86D-6CE61F0DC40E}">
      <dgm:prSet/>
      <dgm:spPr/>
      <dgm:t>
        <a:bodyPr/>
        <a:lstStyle/>
        <a:p>
          <a:endParaRPr lang="en-US"/>
        </a:p>
      </dgm:t>
    </dgm:pt>
    <dgm:pt modelId="{9255E0B2-E627-43F1-952A-800E84A4901B}" type="sibTrans" cxnId="{54A00A8C-097D-4D32-B86D-6CE61F0DC40E}">
      <dgm:prSet/>
      <dgm:spPr/>
      <dgm:t>
        <a:bodyPr/>
        <a:lstStyle/>
        <a:p>
          <a:endParaRPr lang="en-US"/>
        </a:p>
      </dgm:t>
    </dgm:pt>
    <dgm:pt modelId="{B04C4E9F-7BE3-4857-AD9D-5E84AD4651B6}">
      <dgm:prSet/>
      <dgm:spPr/>
      <dgm:t>
        <a:bodyPr/>
        <a:lstStyle/>
        <a:p>
          <a:r>
            <a:rPr lang="en-US"/>
            <a:t>Develop working capital loans and paymaster programs + prompt pay requirements particular with minority-owned banks and partners, which should provide the City with assurances that financial management issues will not negatively impact contractor performance, while at the same time providing DBEs with critical financial support and advocacy</a:t>
          </a:r>
        </a:p>
      </dgm:t>
    </dgm:pt>
    <dgm:pt modelId="{5197AF93-51EC-477F-81D9-F5F08554E3E4}" type="parTrans" cxnId="{41ECD3A6-104C-4FC9-9C15-4DB8C0022ED8}">
      <dgm:prSet/>
      <dgm:spPr/>
      <dgm:t>
        <a:bodyPr/>
        <a:lstStyle/>
        <a:p>
          <a:endParaRPr lang="en-US"/>
        </a:p>
      </dgm:t>
    </dgm:pt>
    <dgm:pt modelId="{59CBB947-DD05-4775-B15D-85F12A334961}" type="sibTrans" cxnId="{41ECD3A6-104C-4FC9-9C15-4DB8C0022ED8}">
      <dgm:prSet/>
      <dgm:spPr/>
      <dgm:t>
        <a:bodyPr/>
        <a:lstStyle/>
        <a:p>
          <a:endParaRPr lang="en-US"/>
        </a:p>
      </dgm:t>
    </dgm:pt>
    <dgm:pt modelId="{729C8C93-259A-4B18-BB1C-83999A8DB55E}">
      <dgm:prSet/>
      <dgm:spPr/>
      <dgm:t>
        <a:bodyPr/>
        <a:lstStyle/>
        <a:p>
          <a:r>
            <a:rPr lang="en-US"/>
            <a:t>A paymaster is authorized by the firm to handle the firm’s receipts and payment of expenses, including payroll and subcontractor payments.</a:t>
          </a:r>
        </a:p>
      </dgm:t>
    </dgm:pt>
    <dgm:pt modelId="{296D4468-0946-4820-8113-0626A6ED7754}" type="parTrans" cxnId="{84541923-B97B-497A-BE9C-04E3A7AE6505}">
      <dgm:prSet/>
      <dgm:spPr/>
      <dgm:t>
        <a:bodyPr/>
        <a:lstStyle/>
        <a:p>
          <a:endParaRPr lang="en-US"/>
        </a:p>
      </dgm:t>
    </dgm:pt>
    <dgm:pt modelId="{3E6635D9-67AF-43EE-A394-812D2DCBDF9D}" type="sibTrans" cxnId="{84541923-B97B-497A-BE9C-04E3A7AE6505}">
      <dgm:prSet/>
      <dgm:spPr/>
      <dgm:t>
        <a:bodyPr/>
        <a:lstStyle/>
        <a:p>
          <a:endParaRPr lang="en-US"/>
        </a:p>
      </dgm:t>
    </dgm:pt>
    <dgm:pt modelId="{95F1A9FF-4314-4290-8DCB-DA18DD7B3389}" type="pres">
      <dgm:prSet presAssocID="{442977D0-BDFD-459B-B41B-6B7F72683559}" presName="linear" presStyleCnt="0">
        <dgm:presLayoutVars>
          <dgm:animLvl val="lvl"/>
          <dgm:resizeHandles val="exact"/>
        </dgm:presLayoutVars>
      </dgm:prSet>
      <dgm:spPr/>
    </dgm:pt>
    <dgm:pt modelId="{E1C6F894-6462-46C2-808D-B2033C4122E5}" type="pres">
      <dgm:prSet presAssocID="{C62B1885-31A5-4BEC-9D08-7DC7518EEFE4}" presName="parentText" presStyleLbl="node1" presStyleIdx="0" presStyleCnt="4">
        <dgm:presLayoutVars>
          <dgm:chMax val="0"/>
          <dgm:bulletEnabled val="1"/>
        </dgm:presLayoutVars>
      </dgm:prSet>
      <dgm:spPr/>
    </dgm:pt>
    <dgm:pt modelId="{B945A341-15F4-407D-A57D-917E9E10C208}" type="pres">
      <dgm:prSet presAssocID="{AE931EE4-AAF3-4B07-A32F-2504339A5548}" presName="spacer" presStyleCnt="0"/>
      <dgm:spPr/>
    </dgm:pt>
    <dgm:pt modelId="{B722294E-1FD7-4823-A852-4906FF148068}" type="pres">
      <dgm:prSet presAssocID="{27FCF81F-9FF5-4177-9983-26901BADA5D7}" presName="parentText" presStyleLbl="node1" presStyleIdx="1" presStyleCnt="4">
        <dgm:presLayoutVars>
          <dgm:chMax val="0"/>
          <dgm:bulletEnabled val="1"/>
        </dgm:presLayoutVars>
      </dgm:prSet>
      <dgm:spPr/>
    </dgm:pt>
    <dgm:pt modelId="{42276D48-B186-4CA0-9607-A20E345348EA}" type="pres">
      <dgm:prSet presAssocID="{9D427239-6A26-4DA8-8406-F8F4C45C7408}" presName="spacer" presStyleCnt="0"/>
      <dgm:spPr/>
    </dgm:pt>
    <dgm:pt modelId="{484ACAE9-417C-4F48-ABBB-9F1F7E65C176}" type="pres">
      <dgm:prSet presAssocID="{824451DD-11CD-4349-8573-3A16230AE7F1}" presName="parentText" presStyleLbl="node1" presStyleIdx="2" presStyleCnt="4">
        <dgm:presLayoutVars>
          <dgm:chMax val="0"/>
          <dgm:bulletEnabled val="1"/>
        </dgm:presLayoutVars>
      </dgm:prSet>
      <dgm:spPr/>
    </dgm:pt>
    <dgm:pt modelId="{E6E87072-DE6F-4F84-BF18-22FE2AAAEF5E}" type="pres">
      <dgm:prSet presAssocID="{9255E0B2-E627-43F1-952A-800E84A4901B}" presName="spacer" presStyleCnt="0"/>
      <dgm:spPr/>
    </dgm:pt>
    <dgm:pt modelId="{64BFE21F-2552-482E-B143-C9278E710DB5}" type="pres">
      <dgm:prSet presAssocID="{B04C4E9F-7BE3-4857-AD9D-5E84AD4651B6}" presName="parentText" presStyleLbl="node1" presStyleIdx="3" presStyleCnt="4">
        <dgm:presLayoutVars>
          <dgm:chMax val="0"/>
          <dgm:bulletEnabled val="1"/>
        </dgm:presLayoutVars>
      </dgm:prSet>
      <dgm:spPr/>
    </dgm:pt>
    <dgm:pt modelId="{9C4404AF-4F89-4720-B3CB-13DF2EE04538}" type="pres">
      <dgm:prSet presAssocID="{B04C4E9F-7BE3-4857-AD9D-5E84AD4651B6}" presName="childText" presStyleLbl="revTx" presStyleIdx="0" presStyleCnt="1">
        <dgm:presLayoutVars>
          <dgm:bulletEnabled val="1"/>
        </dgm:presLayoutVars>
      </dgm:prSet>
      <dgm:spPr/>
    </dgm:pt>
  </dgm:ptLst>
  <dgm:cxnLst>
    <dgm:cxn modelId="{84541923-B97B-497A-BE9C-04E3A7AE6505}" srcId="{B04C4E9F-7BE3-4857-AD9D-5E84AD4651B6}" destId="{729C8C93-259A-4B18-BB1C-83999A8DB55E}" srcOrd="0" destOrd="0" parTransId="{296D4468-0946-4820-8113-0626A6ED7754}" sibTransId="{3E6635D9-67AF-43EE-A394-812D2DCBDF9D}"/>
    <dgm:cxn modelId="{5FD03C68-C29D-46E9-A1D3-E90BA92B292C}" srcId="{442977D0-BDFD-459B-B41B-6B7F72683559}" destId="{C62B1885-31A5-4BEC-9D08-7DC7518EEFE4}" srcOrd="0" destOrd="0" parTransId="{04CAD9F0-3FD6-4C52-8674-BE0BA2F63F55}" sibTransId="{AE931EE4-AAF3-4B07-A32F-2504339A5548}"/>
    <dgm:cxn modelId="{1C4C4572-084E-4636-8B19-BEE142C34692}" type="presOf" srcId="{C62B1885-31A5-4BEC-9D08-7DC7518EEFE4}" destId="{E1C6F894-6462-46C2-808D-B2033C4122E5}" srcOrd="0" destOrd="0" presId="urn:microsoft.com/office/officeart/2005/8/layout/vList2"/>
    <dgm:cxn modelId="{86881679-F42E-4D85-973A-453E867C2CE9}" type="presOf" srcId="{27FCF81F-9FF5-4177-9983-26901BADA5D7}" destId="{B722294E-1FD7-4823-A852-4906FF148068}" srcOrd="0" destOrd="0" presId="urn:microsoft.com/office/officeart/2005/8/layout/vList2"/>
    <dgm:cxn modelId="{DD1AC679-873A-4339-9069-151EF2C4463C}" srcId="{442977D0-BDFD-459B-B41B-6B7F72683559}" destId="{27FCF81F-9FF5-4177-9983-26901BADA5D7}" srcOrd="1" destOrd="0" parTransId="{6C05E2DC-C19E-47D9-8694-2F3EFF26EF56}" sibTransId="{9D427239-6A26-4DA8-8406-F8F4C45C7408}"/>
    <dgm:cxn modelId="{C6FB7D89-C189-4FF1-A6C4-9271513CFDC2}" type="presOf" srcId="{729C8C93-259A-4B18-BB1C-83999A8DB55E}" destId="{9C4404AF-4F89-4720-B3CB-13DF2EE04538}" srcOrd="0" destOrd="0" presId="urn:microsoft.com/office/officeart/2005/8/layout/vList2"/>
    <dgm:cxn modelId="{54A00A8C-097D-4D32-B86D-6CE61F0DC40E}" srcId="{442977D0-BDFD-459B-B41B-6B7F72683559}" destId="{824451DD-11CD-4349-8573-3A16230AE7F1}" srcOrd="2" destOrd="0" parTransId="{2F807096-BE19-47AF-AA11-6161D3BB4B4D}" sibTransId="{9255E0B2-E627-43F1-952A-800E84A4901B}"/>
    <dgm:cxn modelId="{6E6A9B9B-C2D8-4F8F-B4F2-D52FA0928081}" type="presOf" srcId="{442977D0-BDFD-459B-B41B-6B7F72683559}" destId="{95F1A9FF-4314-4290-8DCB-DA18DD7B3389}" srcOrd="0" destOrd="0" presId="urn:microsoft.com/office/officeart/2005/8/layout/vList2"/>
    <dgm:cxn modelId="{41ECD3A6-104C-4FC9-9C15-4DB8C0022ED8}" srcId="{442977D0-BDFD-459B-B41B-6B7F72683559}" destId="{B04C4E9F-7BE3-4857-AD9D-5E84AD4651B6}" srcOrd="3" destOrd="0" parTransId="{5197AF93-51EC-477F-81D9-F5F08554E3E4}" sibTransId="{59CBB947-DD05-4775-B15D-85F12A334961}"/>
    <dgm:cxn modelId="{D4ACEEBE-9CEF-46D5-BDE2-C7D9D2DF94F0}" type="presOf" srcId="{824451DD-11CD-4349-8573-3A16230AE7F1}" destId="{484ACAE9-417C-4F48-ABBB-9F1F7E65C176}" srcOrd="0" destOrd="0" presId="urn:microsoft.com/office/officeart/2005/8/layout/vList2"/>
    <dgm:cxn modelId="{A79CE7D6-6E22-4093-9AD1-7BEEB74F8DD1}" type="presOf" srcId="{B04C4E9F-7BE3-4857-AD9D-5E84AD4651B6}" destId="{64BFE21F-2552-482E-B143-C9278E710DB5}" srcOrd="0" destOrd="0" presId="urn:microsoft.com/office/officeart/2005/8/layout/vList2"/>
    <dgm:cxn modelId="{DFDA8635-6625-4B20-A3BC-5F20C5D9C51A}" type="presParOf" srcId="{95F1A9FF-4314-4290-8DCB-DA18DD7B3389}" destId="{E1C6F894-6462-46C2-808D-B2033C4122E5}" srcOrd="0" destOrd="0" presId="urn:microsoft.com/office/officeart/2005/8/layout/vList2"/>
    <dgm:cxn modelId="{D3644488-F3B5-4F7B-BECD-1301702A71CD}" type="presParOf" srcId="{95F1A9FF-4314-4290-8DCB-DA18DD7B3389}" destId="{B945A341-15F4-407D-A57D-917E9E10C208}" srcOrd="1" destOrd="0" presId="urn:microsoft.com/office/officeart/2005/8/layout/vList2"/>
    <dgm:cxn modelId="{46BFD799-B4C8-4350-BB2C-DCFF2E75FE84}" type="presParOf" srcId="{95F1A9FF-4314-4290-8DCB-DA18DD7B3389}" destId="{B722294E-1FD7-4823-A852-4906FF148068}" srcOrd="2" destOrd="0" presId="urn:microsoft.com/office/officeart/2005/8/layout/vList2"/>
    <dgm:cxn modelId="{72800A69-A5A6-4E57-9D48-56AE3875AFCC}" type="presParOf" srcId="{95F1A9FF-4314-4290-8DCB-DA18DD7B3389}" destId="{42276D48-B186-4CA0-9607-A20E345348EA}" srcOrd="3" destOrd="0" presId="urn:microsoft.com/office/officeart/2005/8/layout/vList2"/>
    <dgm:cxn modelId="{65C6A10A-1EA3-41FE-81C1-6C2E960F46C9}" type="presParOf" srcId="{95F1A9FF-4314-4290-8DCB-DA18DD7B3389}" destId="{484ACAE9-417C-4F48-ABBB-9F1F7E65C176}" srcOrd="4" destOrd="0" presId="urn:microsoft.com/office/officeart/2005/8/layout/vList2"/>
    <dgm:cxn modelId="{7B1C9E3A-A403-4B4A-ADB4-0DE684A9DD6F}" type="presParOf" srcId="{95F1A9FF-4314-4290-8DCB-DA18DD7B3389}" destId="{E6E87072-DE6F-4F84-BF18-22FE2AAAEF5E}" srcOrd="5" destOrd="0" presId="urn:microsoft.com/office/officeart/2005/8/layout/vList2"/>
    <dgm:cxn modelId="{71B7EC7D-9A08-47D7-9613-3665234A7E4C}" type="presParOf" srcId="{95F1A9FF-4314-4290-8DCB-DA18DD7B3389}" destId="{64BFE21F-2552-482E-B143-C9278E710DB5}" srcOrd="6" destOrd="0" presId="urn:microsoft.com/office/officeart/2005/8/layout/vList2"/>
    <dgm:cxn modelId="{4AA36B3C-910F-4888-9AFB-450E2E9937B3}" type="presParOf" srcId="{95F1A9FF-4314-4290-8DCB-DA18DD7B3389}" destId="{9C4404AF-4F89-4720-B3CB-13DF2EE04538}"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6897F-5A0A-4765-9461-C01AE9276424}">
      <dsp:nvSpPr>
        <dsp:cNvPr id="0" name=""/>
        <dsp:cNvSpPr/>
      </dsp:nvSpPr>
      <dsp:spPr>
        <a:xfrm>
          <a:off x="0" y="95920"/>
          <a:ext cx="16976725" cy="892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kern="1200"/>
            <a:t>Procurement Findings</a:t>
          </a:r>
        </a:p>
      </dsp:txBody>
      <dsp:txXfrm>
        <a:off x="0" y="95920"/>
        <a:ext cx="16976725" cy="892800"/>
      </dsp:txXfrm>
    </dsp:sp>
    <dsp:sp modelId="{D5D691CA-6622-4F66-A267-5158DCF90672}">
      <dsp:nvSpPr>
        <dsp:cNvPr id="0" name=""/>
        <dsp:cNvSpPr/>
      </dsp:nvSpPr>
      <dsp:spPr>
        <a:xfrm>
          <a:off x="0" y="988720"/>
          <a:ext cx="16976725" cy="54460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n-US" sz="3100" b="0" kern="1200"/>
            <a:t>Limited Knowledge and Staff Training Related to Inclusive Procurement and DBE Program</a:t>
          </a:r>
        </a:p>
        <a:p>
          <a:pPr marL="285750" lvl="1" indent="-285750" algn="l" defTabSz="1377950">
            <a:lnSpc>
              <a:spcPct val="90000"/>
            </a:lnSpc>
            <a:spcBef>
              <a:spcPct val="0"/>
            </a:spcBef>
            <a:spcAft>
              <a:spcPct val="15000"/>
            </a:spcAft>
            <a:buChar char="•"/>
          </a:pPr>
          <a:r>
            <a:rPr lang="en-US" sz="3100" b="0" kern="1200"/>
            <a:t>Limited and Inconsistent Implementation of DBE Policies/Strategies</a:t>
          </a:r>
        </a:p>
        <a:p>
          <a:pPr marL="285750" lvl="1" indent="-285750" algn="l" defTabSz="1377950">
            <a:lnSpc>
              <a:spcPct val="90000"/>
            </a:lnSpc>
            <a:spcBef>
              <a:spcPct val="0"/>
            </a:spcBef>
            <a:spcAft>
              <a:spcPct val="15000"/>
            </a:spcAft>
            <a:buChar char="•"/>
          </a:pPr>
          <a:r>
            <a:rPr lang="en-US" sz="3100" b="0" kern="1200"/>
            <a:t>Overuse of Bid Waiver </a:t>
          </a:r>
        </a:p>
        <a:p>
          <a:pPr marL="285750" lvl="1" indent="-285750" algn="l" defTabSz="1377950">
            <a:lnSpc>
              <a:spcPct val="90000"/>
            </a:lnSpc>
            <a:spcBef>
              <a:spcPct val="0"/>
            </a:spcBef>
            <a:spcAft>
              <a:spcPct val="15000"/>
            </a:spcAft>
            <a:buChar char="•"/>
          </a:pPr>
          <a:r>
            <a:rPr lang="en-US" sz="3100" b="0" kern="1200"/>
            <a:t>Repeated Use of Same Vendors at Informal Level</a:t>
          </a:r>
        </a:p>
        <a:p>
          <a:pPr marL="285750" lvl="1" indent="-285750" algn="l" defTabSz="1377950">
            <a:lnSpc>
              <a:spcPct val="90000"/>
            </a:lnSpc>
            <a:spcBef>
              <a:spcPct val="0"/>
            </a:spcBef>
            <a:spcAft>
              <a:spcPct val="15000"/>
            </a:spcAft>
            <a:buChar char="•"/>
          </a:pPr>
          <a:r>
            <a:rPr lang="en-US" sz="3100" b="0" kern="1200"/>
            <a:t>Lack of Enterprise-wide Ownership of DBE Program Policies and Procedures </a:t>
          </a:r>
        </a:p>
        <a:p>
          <a:pPr marL="285750" lvl="1" indent="-285750" algn="l" defTabSz="1377950">
            <a:lnSpc>
              <a:spcPct val="90000"/>
            </a:lnSpc>
            <a:spcBef>
              <a:spcPct val="0"/>
            </a:spcBef>
            <a:spcAft>
              <a:spcPct val="15000"/>
            </a:spcAft>
            <a:buChar char="•"/>
          </a:pPr>
          <a:r>
            <a:rPr lang="en-US" sz="3100" b="0" kern="1200"/>
            <a:t>Limited Vendor Registration</a:t>
          </a:r>
        </a:p>
        <a:p>
          <a:pPr marL="285750" lvl="1" indent="-285750" algn="l" defTabSz="1377950">
            <a:lnSpc>
              <a:spcPct val="90000"/>
            </a:lnSpc>
            <a:spcBef>
              <a:spcPct val="0"/>
            </a:spcBef>
            <a:spcAft>
              <a:spcPct val="15000"/>
            </a:spcAft>
            <a:buChar char="•"/>
          </a:pPr>
          <a:r>
            <a:rPr lang="en-US" sz="3100" b="0" kern="1200"/>
            <a:t>Inconsistent and Limited DBE Reporting</a:t>
          </a:r>
        </a:p>
        <a:p>
          <a:pPr marL="285750" lvl="1" indent="-285750" algn="l" defTabSz="1377950">
            <a:lnSpc>
              <a:spcPct val="90000"/>
            </a:lnSpc>
            <a:spcBef>
              <a:spcPct val="0"/>
            </a:spcBef>
            <a:spcAft>
              <a:spcPct val="15000"/>
            </a:spcAft>
            <a:buChar char="•"/>
          </a:pPr>
          <a:r>
            <a:rPr lang="en-US" sz="3100" b="0" kern="1200"/>
            <a:t>Limited Forecasting and Notification of Opportunities</a:t>
          </a:r>
        </a:p>
        <a:p>
          <a:pPr marL="285750" lvl="1" indent="-285750" algn="l" defTabSz="1377950">
            <a:lnSpc>
              <a:spcPct val="90000"/>
            </a:lnSpc>
            <a:spcBef>
              <a:spcPct val="0"/>
            </a:spcBef>
            <a:spcAft>
              <a:spcPct val="15000"/>
            </a:spcAft>
            <a:buChar char="•"/>
          </a:pPr>
          <a:r>
            <a:rPr lang="en-US" sz="3100" b="0" kern="1200"/>
            <a:t>Limited Diversity Firm Outreach and Matchmaking</a:t>
          </a:r>
        </a:p>
        <a:p>
          <a:pPr marL="285750" lvl="1" indent="-285750" algn="l" defTabSz="1377950">
            <a:lnSpc>
              <a:spcPct val="90000"/>
            </a:lnSpc>
            <a:spcBef>
              <a:spcPct val="0"/>
            </a:spcBef>
            <a:spcAft>
              <a:spcPct val="15000"/>
            </a:spcAft>
            <a:buChar char="•"/>
          </a:pPr>
          <a:r>
            <a:rPr lang="en-US" sz="3100" b="0" kern="1200"/>
            <a:t>Decentralized Process is leading to Limited Transparency and Accountability</a:t>
          </a:r>
        </a:p>
      </dsp:txBody>
      <dsp:txXfrm>
        <a:off x="0" y="988720"/>
        <a:ext cx="16976725" cy="5446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CD21CE-4772-4F0A-B813-C2B2F833D105}">
      <dsp:nvSpPr>
        <dsp:cNvPr id="0" name=""/>
        <dsp:cNvSpPr/>
      </dsp:nvSpPr>
      <dsp:spPr>
        <a:xfrm>
          <a:off x="0" y="42566"/>
          <a:ext cx="15499715" cy="720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t>Anecdotal Themes</a:t>
          </a:r>
        </a:p>
      </dsp:txBody>
      <dsp:txXfrm>
        <a:off x="0" y="42566"/>
        <a:ext cx="15499715" cy="720000"/>
      </dsp:txXfrm>
    </dsp:sp>
    <dsp:sp modelId="{ECFC2581-3BC5-4A12-8E55-676D6662571C}">
      <dsp:nvSpPr>
        <dsp:cNvPr id="0" name=""/>
        <dsp:cNvSpPr/>
      </dsp:nvSpPr>
      <dsp:spPr>
        <a:xfrm>
          <a:off x="0" y="762566"/>
          <a:ext cx="15499715" cy="590175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a:t>DBE certifications not useful in securing contracts with the City.</a:t>
          </a:r>
        </a:p>
        <a:p>
          <a:pPr marL="228600" lvl="1" indent="-228600" algn="l" defTabSz="1111250" rtl="0">
            <a:lnSpc>
              <a:spcPct val="90000"/>
            </a:lnSpc>
            <a:spcBef>
              <a:spcPct val="0"/>
            </a:spcBef>
            <a:spcAft>
              <a:spcPct val="15000"/>
            </a:spcAft>
            <a:buChar char="•"/>
          </a:pPr>
          <a:r>
            <a:rPr lang="en-US" sz="2500" kern="1200"/>
            <a:t>Limited OED and M/WBE staff support and enforcement of</a:t>
          </a:r>
          <a:r>
            <a:rPr lang="en-US" sz="2500" kern="1200">
              <a:latin typeface="Calibri"/>
            </a:rPr>
            <a:t> </a:t>
          </a:r>
          <a:r>
            <a:rPr lang="en-US" sz="2500" kern="1200"/>
            <a:t> inclusion of DBEs in the City’s contracting.</a:t>
          </a:r>
          <a:r>
            <a:rPr lang="en-US" sz="2500" kern="1200">
              <a:latin typeface="Calibri"/>
            </a:rPr>
            <a:t> </a:t>
          </a:r>
          <a:endParaRPr lang="en-US" sz="2500" kern="1200"/>
        </a:p>
        <a:p>
          <a:pPr marL="228600" lvl="1" indent="-228600" algn="l" defTabSz="1111250">
            <a:lnSpc>
              <a:spcPct val="90000"/>
            </a:lnSpc>
            <a:spcBef>
              <a:spcPct val="0"/>
            </a:spcBef>
            <a:spcAft>
              <a:spcPct val="15000"/>
            </a:spcAft>
            <a:buChar char="•"/>
          </a:pPr>
          <a:r>
            <a:rPr lang="en-US" sz="2500" kern="1200"/>
            <a:t>Inability to obtain work with the City of Wilmington, even though securing work with private and public sector agencies</a:t>
          </a:r>
        </a:p>
        <a:p>
          <a:pPr marL="228600" lvl="1" indent="-228600" algn="l" defTabSz="1111250">
            <a:lnSpc>
              <a:spcPct val="90000"/>
            </a:lnSpc>
            <a:spcBef>
              <a:spcPct val="0"/>
            </a:spcBef>
            <a:spcAft>
              <a:spcPct val="15000"/>
            </a:spcAft>
            <a:buChar char="•"/>
          </a:pPr>
          <a:r>
            <a:rPr lang="en-US" sz="2500" kern="1200"/>
            <a:t>Lack of access to procurement staff or appropriate user department staff</a:t>
          </a:r>
        </a:p>
        <a:p>
          <a:pPr marL="228600" lvl="1" indent="-228600" algn="l" defTabSz="1111250">
            <a:lnSpc>
              <a:spcPct val="90000"/>
            </a:lnSpc>
            <a:spcBef>
              <a:spcPct val="0"/>
            </a:spcBef>
            <a:spcAft>
              <a:spcPct val="15000"/>
            </a:spcAft>
            <a:buChar char="•"/>
          </a:pPr>
          <a:r>
            <a:rPr lang="en-US" sz="2500" kern="1200"/>
            <a:t>Lack of notice or bidding of</a:t>
          </a:r>
        </a:p>
        <a:p>
          <a:pPr marL="457200" lvl="2" indent="-228600" algn="l" defTabSz="1111250">
            <a:lnSpc>
              <a:spcPct val="90000"/>
            </a:lnSpc>
            <a:spcBef>
              <a:spcPct val="0"/>
            </a:spcBef>
            <a:spcAft>
              <a:spcPct val="15000"/>
            </a:spcAft>
            <a:buChar char="•"/>
          </a:pPr>
          <a:r>
            <a:rPr lang="en-US" sz="2500" kern="1200">
              <a:latin typeface="Calibri"/>
            </a:rPr>
            <a:t>Small-dollar</a:t>
          </a:r>
          <a:r>
            <a:rPr lang="en-US" sz="2500" kern="1200"/>
            <a:t> contracts</a:t>
          </a:r>
        </a:p>
        <a:p>
          <a:pPr marL="457200" lvl="2" indent="-228600" algn="l" defTabSz="1111250">
            <a:lnSpc>
              <a:spcPct val="90000"/>
            </a:lnSpc>
            <a:spcBef>
              <a:spcPct val="0"/>
            </a:spcBef>
            <a:spcAft>
              <a:spcPct val="15000"/>
            </a:spcAft>
            <a:buChar char="•"/>
          </a:pPr>
          <a:r>
            <a:rPr lang="en-US" sz="2500" kern="1200"/>
            <a:t>Professional Services</a:t>
          </a:r>
        </a:p>
        <a:p>
          <a:pPr marL="457200" lvl="2" indent="-228600" algn="l" defTabSz="1111250">
            <a:lnSpc>
              <a:spcPct val="90000"/>
            </a:lnSpc>
            <a:spcBef>
              <a:spcPct val="0"/>
            </a:spcBef>
            <a:spcAft>
              <a:spcPct val="15000"/>
            </a:spcAft>
            <a:buChar char="•"/>
          </a:pPr>
          <a:r>
            <a:rPr lang="en-US" sz="2500" kern="1200"/>
            <a:t>A&amp;E</a:t>
          </a:r>
        </a:p>
        <a:p>
          <a:pPr marL="228600" lvl="1" indent="-228600" algn="l" defTabSz="1111250">
            <a:lnSpc>
              <a:spcPct val="90000"/>
            </a:lnSpc>
            <a:spcBef>
              <a:spcPct val="0"/>
            </a:spcBef>
            <a:spcAft>
              <a:spcPct val="15000"/>
            </a:spcAft>
            <a:buChar char="•"/>
          </a:pPr>
          <a:r>
            <a:rPr lang="en-US" sz="2500" kern="1200"/>
            <a:t>Repeated use of the same vendors</a:t>
          </a:r>
        </a:p>
        <a:p>
          <a:pPr marL="228600" lvl="1" indent="-228600" algn="l" defTabSz="1111250">
            <a:lnSpc>
              <a:spcPct val="90000"/>
            </a:lnSpc>
            <a:spcBef>
              <a:spcPct val="0"/>
            </a:spcBef>
            <a:spcAft>
              <a:spcPct val="15000"/>
            </a:spcAft>
            <a:buChar char="•"/>
          </a:pPr>
          <a:r>
            <a:rPr lang="en-US" sz="2500" kern="1200"/>
            <a:t>Minority and Women Fronts</a:t>
          </a:r>
        </a:p>
        <a:p>
          <a:pPr marL="228600" lvl="1" indent="-228600" algn="l" defTabSz="1111250">
            <a:lnSpc>
              <a:spcPct val="90000"/>
            </a:lnSpc>
            <a:spcBef>
              <a:spcPct val="0"/>
            </a:spcBef>
            <a:spcAft>
              <a:spcPct val="15000"/>
            </a:spcAft>
            <a:buChar char="•"/>
          </a:pPr>
          <a:r>
            <a:rPr lang="en-US" sz="2500" kern="1200"/>
            <a:t>Long payment terms</a:t>
          </a:r>
        </a:p>
        <a:p>
          <a:pPr marL="228600" lvl="1" indent="-228600" algn="l" defTabSz="1111250">
            <a:lnSpc>
              <a:spcPct val="90000"/>
            </a:lnSpc>
            <a:spcBef>
              <a:spcPct val="0"/>
            </a:spcBef>
            <a:spcAft>
              <a:spcPct val="15000"/>
            </a:spcAft>
            <a:buChar char="•"/>
          </a:pPr>
          <a:r>
            <a:rPr lang="en-US" sz="2500" kern="1200"/>
            <a:t>Prime contractors not utilizing DBEs in the private sector or in the absence of goals; primes list DBEs without intention to utilize</a:t>
          </a:r>
        </a:p>
      </dsp:txBody>
      <dsp:txXfrm>
        <a:off x="0" y="762566"/>
        <a:ext cx="15499715" cy="59017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CD21CE-4772-4F0A-B813-C2B2F833D105}">
      <dsp:nvSpPr>
        <dsp:cNvPr id="0" name=""/>
        <dsp:cNvSpPr/>
      </dsp:nvSpPr>
      <dsp:spPr>
        <a:xfrm>
          <a:off x="0" y="27603"/>
          <a:ext cx="15499715" cy="1065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t>Race Neutral Themes</a:t>
          </a:r>
        </a:p>
      </dsp:txBody>
      <dsp:txXfrm>
        <a:off x="0" y="27603"/>
        <a:ext cx="15499715" cy="1065600"/>
      </dsp:txXfrm>
    </dsp:sp>
    <dsp:sp modelId="{ECFC2581-3BC5-4A12-8E55-676D6662571C}">
      <dsp:nvSpPr>
        <dsp:cNvPr id="0" name=""/>
        <dsp:cNvSpPr/>
      </dsp:nvSpPr>
      <dsp:spPr>
        <a:xfrm>
          <a:off x="0" y="1093203"/>
          <a:ext cx="15499715" cy="558607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7358" tIns="197358" rIns="263144" bIns="296037" numCol="1" spcCol="1270" anchor="t" anchorCtr="0">
          <a:noAutofit/>
        </a:bodyPr>
        <a:lstStyle/>
        <a:p>
          <a:pPr marL="285750" lvl="1" indent="-285750" algn="l" defTabSz="1644650">
            <a:lnSpc>
              <a:spcPct val="90000"/>
            </a:lnSpc>
            <a:spcBef>
              <a:spcPct val="0"/>
            </a:spcBef>
            <a:spcAft>
              <a:spcPct val="15000"/>
            </a:spcAft>
            <a:buChar char="•"/>
          </a:pPr>
          <a:r>
            <a:rPr lang="en-US" sz="3700" kern="1200"/>
            <a:t>Importance and availability of capital (funding); </a:t>
          </a:r>
        </a:p>
        <a:p>
          <a:pPr marL="285750" lvl="1" indent="-285750" algn="l" defTabSz="1644650">
            <a:lnSpc>
              <a:spcPct val="90000"/>
            </a:lnSpc>
            <a:spcBef>
              <a:spcPct val="0"/>
            </a:spcBef>
            <a:spcAft>
              <a:spcPct val="15000"/>
            </a:spcAft>
            <a:buFont typeface="Symbol" panose="05050102010706020507" pitchFamily="18" charset="2"/>
            <a:buChar char=""/>
          </a:pPr>
          <a:r>
            <a:rPr lang="en-US" sz="3700" kern="1200"/>
            <a:t>Insufficient access to information, communication, and/or technology; </a:t>
          </a:r>
        </a:p>
        <a:p>
          <a:pPr marL="285750" lvl="1" indent="-285750" algn="l" defTabSz="1644650">
            <a:lnSpc>
              <a:spcPct val="90000"/>
            </a:lnSpc>
            <a:spcBef>
              <a:spcPct val="0"/>
            </a:spcBef>
            <a:spcAft>
              <a:spcPct val="15000"/>
            </a:spcAft>
            <a:buFont typeface="Symbol" panose="05050102010706020507" pitchFamily="18" charset="2"/>
            <a:buChar char=""/>
          </a:pPr>
          <a:r>
            <a:rPr lang="en-US" sz="3700" kern="1200"/>
            <a:t>Need for improved City commitment to and processes supporting M/W/DBEs;</a:t>
          </a:r>
        </a:p>
        <a:p>
          <a:pPr marL="285750" lvl="1" indent="-285750" algn="l" defTabSz="1644650">
            <a:lnSpc>
              <a:spcPct val="90000"/>
            </a:lnSpc>
            <a:spcBef>
              <a:spcPct val="0"/>
            </a:spcBef>
            <a:spcAft>
              <a:spcPct val="15000"/>
            </a:spcAft>
            <a:buFont typeface="Symbol" panose="05050102010706020507" pitchFamily="18" charset="2"/>
            <a:buChar char=""/>
          </a:pPr>
          <a:r>
            <a:rPr lang="en-US" sz="3700" kern="1200"/>
            <a:t>Need for training and education on bid process, running a business, and/or goal-based program requirements;</a:t>
          </a:r>
        </a:p>
        <a:p>
          <a:pPr marL="285750" lvl="1" indent="-285750" algn="l" defTabSz="1644650">
            <a:lnSpc>
              <a:spcPct val="90000"/>
            </a:lnSpc>
            <a:spcBef>
              <a:spcPct val="0"/>
            </a:spcBef>
            <a:spcAft>
              <a:spcPct val="15000"/>
            </a:spcAft>
            <a:buFont typeface="Symbol" panose="05050102010706020507" pitchFamily="18" charset="2"/>
            <a:buChar char=""/>
          </a:pPr>
          <a:r>
            <a:rPr lang="en-US" sz="3700" kern="1200"/>
            <a:t>Need for improved engagement with the Hispanic community and other “non-English as a first language” communities; and</a:t>
          </a:r>
        </a:p>
        <a:p>
          <a:pPr marL="285750" lvl="1" indent="-285750" algn="l" defTabSz="1644650">
            <a:lnSpc>
              <a:spcPct val="90000"/>
            </a:lnSpc>
            <a:spcBef>
              <a:spcPct val="0"/>
            </a:spcBef>
            <a:spcAft>
              <a:spcPct val="15000"/>
            </a:spcAft>
            <a:buFont typeface="Symbol" panose="05050102010706020507" pitchFamily="18" charset="2"/>
            <a:buChar char=""/>
          </a:pPr>
          <a:r>
            <a:rPr lang="en-US" sz="3700" kern="1200"/>
            <a:t>Lack of parity, inclusiveness, diversity, and/or discrimination.</a:t>
          </a:r>
        </a:p>
      </dsp:txBody>
      <dsp:txXfrm>
        <a:off x="0" y="1093203"/>
        <a:ext cx="15499715" cy="55860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E3C487-07DD-42BB-8726-C5A0AC3FDB84}">
      <dsp:nvSpPr>
        <dsp:cNvPr id="0" name=""/>
        <dsp:cNvSpPr/>
      </dsp:nvSpPr>
      <dsp:spPr>
        <a:xfrm>
          <a:off x="0" y="74047"/>
          <a:ext cx="16882534" cy="14301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Change focus to inclusive procurement, as opposed to simple goal attainment.</a:t>
          </a:r>
        </a:p>
      </dsp:txBody>
      <dsp:txXfrm>
        <a:off x="69812" y="143859"/>
        <a:ext cx="16742910" cy="1290481"/>
      </dsp:txXfrm>
    </dsp:sp>
    <dsp:sp modelId="{B78C012C-5E69-4CBB-B83C-4236B0C270D0}">
      <dsp:nvSpPr>
        <dsp:cNvPr id="0" name=""/>
        <dsp:cNvSpPr/>
      </dsp:nvSpPr>
      <dsp:spPr>
        <a:xfrm>
          <a:off x="0" y="1607832"/>
          <a:ext cx="16882534" cy="14301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Address decentralized nature of the City of Wilmington procurement process and impact on DBE participation </a:t>
          </a:r>
        </a:p>
      </dsp:txBody>
      <dsp:txXfrm>
        <a:off x="69812" y="1677644"/>
        <a:ext cx="16742910" cy="1290481"/>
      </dsp:txXfrm>
    </dsp:sp>
    <dsp:sp modelId="{622878C4-4721-46FB-BC45-8805C80010FF}">
      <dsp:nvSpPr>
        <dsp:cNvPr id="0" name=""/>
        <dsp:cNvSpPr/>
      </dsp:nvSpPr>
      <dsp:spPr>
        <a:xfrm>
          <a:off x="0" y="3141618"/>
          <a:ext cx="16882534" cy="14301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Identify community economic development and inclusive procurement objectives</a:t>
          </a:r>
        </a:p>
      </dsp:txBody>
      <dsp:txXfrm>
        <a:off x="69812" y="3211430"/>
        <a:ext cx="16742910" cy="1290481"/>
      </dsp:txXfrm>
    </dsp:sp>
    <dsp:sp modelId="{EF8AE93C-3781-4A14-ABEB-F73C537AC24A}">
      <dsp:nvSpPr>
        <dsp:cNvPr id="0" name=""/>
        <dsp:cNvSpPr/>
      </dsp:nvSpPr>
      <dsp:spPr>
        <a:xfrm>
          <a:off x="0" y="4675404"/>
          <a:ext cx="16882534" cy="14301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Provide procurement and DBE training and development to all staff throughout the City that impact the “buy-decision”</a:t>
          </a:r>
        </a:p>
      </dsp:txBody>
      <dsp:txXfrm>
        <a:off x="69812" y="4745216"/>
        <a:ext cx="16742910" cy="12904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8E97F-BB33-47E3-910D-D27A6F11F531}">
      <dsp:nvSpPr>
        <dsp:cNvPr id="0" name=""/>
        <dsp:cNvSpPr/>
      </dsp:nvSpPr>
      <dsp:spPr>
        <a:xfrm>
          <a:off x="0" y="42664"/>
          <a:ext cx="16882534" cy="11520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Fully implement existing DBE Programmatic Initiatives and address prior internal audit concerns </a:t>
          </a:r>
        </a:p>
      </dsp:txBody>
      <dsp:txXfrm>
        <a:off x="56237" y="98901"/>
        <a:ext cx="16770060" cy="1039555"/>
      </dsp:txXfrm>
    </dsp:sp>
    <dsp:sp modelId="{853A9E77-848E-4DA7-B6FD-1754F4473A74}">
      <dsp:nvSpPr>
        <dsp:cNvPr id="0" name=""/>
        <dsp:cNvSpPr/>
      </dsp:nvSpPr>
      <dsp:spPr>
        <a:xfrm>
          <a:off x="0" y="1278214"/>
          <a:ext cx="16882534" cy="11520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Conduct a culture audit to understand values, perceptions, traditions and biases that may impact the “buy decision” </a:t>
          </a:r>
        </a:p>
      </dsp:txBody>
      <dsp:txXfrm>
        <a:off x="56237" y="1334451"/>
        <a:ext cx="16770060" cy="1039555"/>
      </dsp:txXfrm>
    </dsp:sp>
    <dsp:sp modelId="{95470AF5-F386-4A62-8BB6-957D31EBFAA7}">
      <dsp:nvSpPr>
        <dsp:cNvPr id="0" name=""/>
        <dsp:cNvSpPr/>
      </dsp:nvSpPr>
      <dsp:spPr>
        <a:xfrm>
          <a:off x="0" y="2513763"/>
          <a:ext cx="16882534" cy="11520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Address data capture issues to allow the City to effectively monitor and track all procurement decisions </a:t>
          </a:r>
        </a:p>
      </dsp:txBody>
      <dsp:txXfrm>
        <a:off x="56237" y="2570000"/>
        <a:ext cx="16770060" cy="1039555"/>
      </dsp:txXfrm>
    </dsp:sp>
    <dsp:sp modelId="{44C43B77-3295-43D1-AA9C-53FEB7F68EE6}">
      <dsp:nvSpPr>
        <dsp:cNvPr id="0" name=""/>
        <dsp:cNvSpPr/>
      </dsp:nvSpPr>
      <dsp:spPr>
        <a:xfrm>
          <a:off x="0" y="3749313"/>
          <a:ext cx="16882534" cy="11520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Implement procurement focused budgeting, forecasting and scheduling to allow maximize identification of opportunities</a:t>
          </a:r>
        </a:p>
      </dsp:txBody>
      <dsp:txXfrm>
        <a:off x="56237" y="3805550"/>
        <a:ext cx="16770060" cy="1039555"/>
      </dsp:txXfrm>
    </dsp:sp>
    <dsp:sp modelId="{CD505FE4-3FFB-4245-9570-DCE7DD265629}">
      <dsp:nvSpPr>
        <dsp:cNvPr id="0" name=""/>
        <dsp:cNvSpPr/>
      </dsp:nvSpPr>
      <dsp:spPr>
        <a:xfrm>
          <a:off x="0" y="4984862"/>
          <a:ext cx="16882534" cy="11520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Monitor contracts for issue of concentration</a:t>
          </a:r>
        </a:p>
      </dsp:txBody>
      <dsp:txXfrm>
        <a:off x="56237" y="5041099"/>
        <a:ext cx="16770060" cy="10395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E5394-3979-4DC4-B57A-94CFF78BF06A}">
      <dsp:nvSpPr>
        <dsp:cNvPr id="0" name=""/>
        <dsp:cNvSpPr/>
      </dsp:nvSpPr>
      <dsp:spPr>
        <a:xfrm>
          <a:off x="0" y="749118"/>
          <a:ext cx="15370810" cy="14301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Youth Entrepreneurship Initiatives</a:t>
          </a:r>
        </a:p>
      </dsp:txBody>
      <dsp:txXfrm>
        <a:off x="69812" y="818930"/>
        <a:ext cx="15231186" cy="1290481"/>
      </dsp:txXfrm>
    </dsp:sp>
    <dsp:sp modelId="{21641D13-8DA5-4BF9-8969-1425D3FD8191}">
      <dsp:nvSpPr>
        <dsp:cNvPr id="0" name=""/>
        <dsp:cNvSpPr/>
      </dsp:nvSpPr>
      <dsp:spPr>
        <a:xfrm>
          <a:off x="0" y="2179223"/>
          <a:ext cx="15370810" cy="1378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8023"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a:t>Emphasis on exposure to entrepreneurs instead of large corporations.</a:t>
          </a:r>
        </a:p>
        <a:p>
          <a:pPr marL="285750" lvl="1" indent="-285750" algn="l" defTabSz="1244600">
            <a:lnSpc>
              <a:spcPct val="90000"/>
            </a:lnSpc>
            <a:spcBef>
              <a:spcPct val="0"/>
            </a:spcBef>
            <a:spcAft>
              <a:spcPct val="20000"/>
            </a:spcAft>
            <a:buChar char="•"/>
          </a:pPr>
          <a:r>
            <a:rPr lang="en-US" sz="2800" kern="1200"/>
            <a:t>Determine how the City can engage in Youth entrepreneurship programs utilizing access to its vendors.</a:t>
          </a:r>
        </a:p>
      </dsp:txBody>
      <dsp:txXfrm>
        <a:off x="0" y="2179223"/>
        <a:ext cx="15370810" cy="1378620"/>
      </dsp:txXfrm>
    </dsp:sp>
    <dsp:sp modelId="{EDA1BB14-E455-41A0-ACE4-02987335A51B}">
      <dsp:nvSpPr>
        <dsp:cNvPr id="0" name=""/>
        <dsp:cNvSpPr/>
      </dsp:nvSpPr>
      <dsp:spPr>
        <a:xfrm>
          <a:off x="0" y="3557843"/>
          <a:ext cx="15370810" cy="14301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Increasing pipeline of DBEs </a:t>
          </a:r>
        </a:p>
      </dsp:txBody>
      <dsp:txXfrm>
        <a:off x="69812" y="3627655"/>
        <a:ext cx="15231186" cy="1290481"/>
      </dsp:txXfrm>
    </dsp:sp>
    <dsp:sp modelId="{8C9A3262-55E0-4489-9942-4C907B9D38FB}">
      <dsp:nvSpPr>
        <dsp:cNvPr id="0" name=""/>
        <dsp:cNvSpPr/>
      </dsp:nvSpPr>
      <dsp:spPr>
        <a:xfrm>
          <a:off x="0" y="4987949"/>
          <a:ext cx="15370810" cy="1378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8023"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a:t>Using outreach techniques drawing upon Master List of M/W/DBEs</a:t>
          </a:r>
        </a:p>
        <a:p>
          <a:pPr marL="285750" lvl="1" indent="-285750" algn="l" defTabSz="1244600">
            <a:lnSpc>
              <a:spcPct val="90000"/>
            </a:lnSpc>
            <a:spcBef>
              <a:spcPct val="0"/>
            </a:spcBef>
            <a:spcAft>
              <a:spcPct val="20000"/>
            </a:spcAft>
            <a:buChar char="•"/>
          </a:pPr>
          <a:r>
            <a:rPr lang="en-US" sz="2800" kern="1200"/>
            <a:t>Developing relationship and access to Management, Financial and Technical Assistance providers who are identifying and supporting DBEs throughout the MSA.</a:t>
          </a:r>
        </a:p>
      </dsp:txBody>
      <dsp:txXfrm>
        <a:off x="0" y="4987949"/>
        <a:ext cx="15370810" cy="1378620"/>
      </dsp:txXfrm>
    </dsp:sp>
    <dsp:sp modelId="{3D6E2440-6DCF-4ACE-B373-252399A049AD}">
      <dsp:nvSpPr>
        <dsp:cNvPr id="0" name=""/>
        <dsp:cNvSpPr/>
      </dsp:nvSpPr>
      <dsp:spPr>
        <a:xfrm>
          <a:off x="0" y="6366569"/>
          <a:ext cx="15370810" cy="14301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Expanding competition by conducting a deeper dive into the City’s procurement and bidding practices that eliminate competition on specific bids.</a:t>
          </a:r>
        </a:p>
      </dsp:txBody>
      <dsp:txXfrm>
        <a:off x="69812" y="6436381"/>
        <a:ext cx="15231186" cy="12904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4B54C-3520-4FE6-B05E-2123959A01BE}">
      <dsp:nvSpPr>
        <dsp:cNvPr id="0" name=""/>
        <dsp:cNvSpPr/>
      </dsp:nvSpPr>
      <dsp:spPr>
        <a:xfrm>
          <a:off x="0" y="14845"/>
          <a:ext cx="15059025" cy="8739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Promote DBE participation at the prime contractor level</a:t>
          </a:r>
        </a:p>
      </dsp:txBody>
      <dsp:txXfrm>
        <a:off x="42663" y="57508"/>
        <a:ext cx="14973699" cy="788627"/>
      </dsp:txXfrm>
    </dsp:sp>
    <dsp:sp modelId="{07A6198C-A216-4453-ADC6-AEB7D72DBE63}">
      <dsp:nvSpPr>
        <dsp:cNvPr id="0" name=""/>
        <dsp:cNvSpPr/>
      </dsp:nvSpPr>
      <dsp:spPr>
        <a:xfrm>
          <a:off x="0" y="952159"/>
          <a:ext cx="15059025" cy="8739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Develop DBE program which addresses requirements of large construction and development projects by looking at opportunities at the 7 stages of development:  Planning, Financing, Designing, Construction, Equipping, Maintaining, Operating</a:t>
          </a:r>
        </a:p>
      </dsp:txBody>
      <dsp:txXfrm>
        <a:off x="42663" y="994822"/>
        <a:ext cx="14973699" cy="788627"/>
      </dsp:txXfrm>
    </dsp:sp>
    <dsp:sp modelId="{43802C1D-9ADF-44C3-B406-674364B4BE36}">
      <dsp:nvSpPr>
        <dsp:cNvPr id="0" name=""/>
        <dsp:cNvSpPr/>
      </dsp:nvSpPr>
      <dsp:spPr>
        <a:xfrm>
          <a:off x="0" y="1889472"/>
          <a:ext cx="15059025" cy="8739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Implement small business set-asides and sheltered market projects</a:t>
          </a:r>
        </a:p>
      </dsp:txBody>
      <dsp:txXfrm>
        <a:off x="42663" y="1932135"/>
        <a:ext cx="14973699" cy="788627"/>
      </dsp:txXfrm>
    </dsp:sp>
    <dsp:sp modelId="{D6FC76E7-4CF2-486B-8B9D-1A16F267FB2C}">
      <dsp:nvSpPr>
        <dsp:cNvPr id="0" name=""/>
        <dsp:cNvSpPr/>
      </dsp:nvSpPr>
      <dsp:spPr>
        <a:xfrm>
          <a:off x="0" y="2826786"/>
          <a:ext cx="15059025" cy="8739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Address concerns about slow payments</a:t>
          </a:r>
        </a:p>
      </dsp:txBody>
      <dsp:txXfrm>
        <a:off x="42663" y="2869449"/>
        <a:ext cx="14973699" cy="788627"/>
      </dsp:txXfrm>
    </dsp:sp>
    <dsp:sp modelId="{5DA6DCBA-53B7-47A6-A1D4-DC0DA0BE198D}">
      <dsp:nvSpPr>
        <dsp:cNvPr id="0" name=""/>
        <dsp:cNvSpPr/>
      </dsp:nvSpPr>
      <dsp:spPr>
        <a:xfrm>
          <a:off x="0" y="3764099"/>
          <a:ext cx="15059025" cy="8739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Develop bonding and insurance program related to project-based procurement process</a:t>
          </a:r>
        </a:p>
      </dsp:txBody>
      <dsp:txXfrm>
        <a:off x="42663" y="3806762"/>
        <a:ext cx="14973699" cy="788627"/>
      </dsp:txXfrm>
    </dsp:sp>
    <dsp:sp modelId="{AB7F5922-0461-4600-990D-B0893E239F92}">
      <dsp:nvSpPr>
        <dsp:cNvPr id="0" name=""/>
        <dsp:cNvSpPr/>
      </dsp:nvSpPr>
      <dsp:spPr>
        <a:xfrm>
          <a:off x="0" y="4701413"/>
          <a:ext cx="15059025" cy="8739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Maximize use of joint ventures, mentor-protégé programs, and distributorships</a:t>
          </a:r>
        </a:p>
      </dsp:txBody>
      <dsp:txXfrm>
        <a:off x="42663" y="4744076"/>
        <a:ext cx="14973699" cy="788627"/>
      </dsp:txXfrm>
    </dsp:sp>
    <dsp:sp modelId="{7CFDC234-F9DD-4FC5-80F6-528AE4F535CC}">
      <dsp:nvSpPr>
        <dsp:cNvPr id="0" name=""/>
        <dsp:cNvSpPr/>
      </dsp:nvSpPr>
      <dsp:spPr>
        <a:xfrm>
          <a:off x="0" y="5638726"/>
          <a:ext cx="15059025" cy="8739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Develop effective matchmaking and outreach programs</a:t>
          </a:r>
        </a:p>
      </dsp:txBody>
      <dsp:txXfrm>
        <a:off x="42663" y="5681389"/>
        <a:ext cx="14973699" cy="7886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6F894-6462-46C2-808D-B2033C4122E5}">
      <dsp:nvSpPr>
        <dsp:cNvPr id="0" name=""/>
        <dsp:cNvSpPr/>
      </dsp:nvSpPr>
      <dsp:spPr>
        <a:xfrm>
          <a:off x="0" y="581525"/>
          <a:ext cx="15739961" cy="13866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Develop detailed and effective monitoring and tracking reports -- overall and project-by-project</a:t>
          </a:r>
        </a:p>
      </dsp:txBody>
      <dsp:txXfrm>
        <a:off x="67690" y="649215"/>
        <a:ext cx="15604581" cy="1251252"/>
      </dsp:txXfrm>
    </dsp:sp>
    <dsp:sp modelId="{B722294E-1FD7-4823-A852-4906FF148068}">
      <dsp:nvSpPr>
        <dsp:cNvPr id="0" name=""/>
        <dsp:cNvSpPr/>
      </dsp:nvSpPr>
      <dsp:spPr>
        <a:xfrm>
          <a:off x="0" y="2040158"/>
          <a:ext cx="15739961" cy="13866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Develop and assign post-award compliance responsibilities</a:t>
          </a:r>
        </a:p>
      </dsp:txBody>
      <dsp:txXfrm>
        <a:off x="67690" y="2107848"/>
        <a:ext cx="15604581" cy="1251252"/>
      </dsp:txXfrm>
    </dsp:sp>
    <dsp:sp modelId="{484ACAE9-417C-4F48-ABBB-9F1F7E65C176}">
      <dsp:nvSpPr>
        <dsp:cNvPr id="0" name=""/>
        <dsp:cNvSpPr/>
      </dsp:nvSpPr>
      <dsp:spPr>
        <a:xfrm>
          <a:off x="0" y="3498791"/>
          <a:ext cx="15739961" cy="13866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Partner with technical assistance providers to increase City’s ability to utilize its opportunities for capacity building</a:t>
          </a:r>
        </a:p>
      </dsp:txBody>
      <dsp:txXfrm>
        <a:off x="67690" y="3566481"/>
        <a:ext cx="15604581" cy="1251252"/>
      </dsp:txXfrm>
    </dsp:sp>
    <dsp:sp modelId="{64BFE21F-2552-482E-B143-C9278E710DB5}">
      <dsp:nvSpPr>
        <dsp:cNvPr id="0" name=""/>
        <dsp:cNvSpPr/>
      </dsp:nvSpPr>
      <dsp:spPr>
        <a:xfrm>
          <a:off x="0" y="4957423"/>
          <a:ext cx="15739961" cy="13866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Develop working capital loans and paymaster programs + prompt pay requirements particular with minority-owned banks and partners, which should provide the City with assurances that financial management issues will not negatively impact contractor performance, while at the same time providing DBEs with critical financial support and advocacy</a:t>
          </a:r>
        </a:p>
      </dsp:txBody>
      <dsp:txXfrm>
        <a:off x="67690" y="5025113"/>
        <a:ext cx="15604581" cy="1251252"/>
      </dsp:txXfrm>
    </dsp:sp>
    <dsp:sp modelId="{9C4404AF-4F89-4720-B3CB-13DF2EE04538}">
      <dsp:nvSpPr>
        <dsp:cNvPr id="0" name=""/>
        <dsp:cNvSpPr/>
      </dsp:nvSpPr>
      <dsp:spPr>
        <a:xfrm>
          <a:off x="0" y="6344056"/>
          <a:ext cx="15739961"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9744"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A paymaster is authorized by the firm to handle the firm’s receipts and payment of expenses, including payroll and subcontractor payments.</a:t>
          </a:r>
        </a:p>
      </dsp:txBody>
      <dsp:txXfrm>
        <a:off x="0" y="6344056"/>
        <a:ext cx="15739961" cy="4140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84FE69-FC60-E038-F66E-C2CB5AB11B78}"/>
              </a:ext>
            </a:extLst>
          </p:cNvPr>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210AA5-0091-5C82-B72A-B56199B5F8C6}"/>
              </a:ext>
            </a:extLst>
          </p:cNvPr>
          <p:cNvSpPr>
            <a:spLocks noGrp="1"/>
          </p:cNvSpPr>
          <p:nvPr>
            <p:ph type="dt" sz="quarter" idx="1"/>
          </p:nvPr>
        </p:nvSpPr>
        <p:spPr>
          <a:xfrm>
            <a:off x="10358438" y="0"/>
            <a:ext cx="7924800" cy="515938"/>
          </a:xfrm>
          <a:prstGeom prst="rect">
            <a:avLst/>
          </a:prstGeom>
        </p:spPr>
        <p:txBody>
          <a:bodyPr vert="horz" lIns="91440" tIns="45720" rIns="91440" bIns="45720" rtlCol="0"/>
          <a:lstStyle>
            <a:lvl1pPr algn="r">
              <a:defRPr sz="1200"/>
            </a:lvl1pPr>
          </a:lstStyle>
          <a:p>
            <a:fld id="{17693C5C-024F-6545-B01D-422040477BE1}" type="datetimeFigureOut">
              <a:rPr lang="en-US" smtClean="0"/>
              <a:t>2/6/2023</a:t>
            </a:fld>
            <a:endParaRPr lang="en-US"/>
          </a:p>
        </p:txBody>
      </p:sp>
      <p:sp>
        <p:nvSpPr>
          <p:cNvPr id="4" name="Footer Placeholder 3">
            <a:extLst>
              <a:ext uri="{FF2B5EF4-FFF2-40B4-BE49-F238E27FC236}">
                <a16:creationId xmlns:a16="http://schemas.microsoft.com/office/drawing/2014/main" id="{D5753498-7483-8461-2D82-234E40889542}"/>
              </a:ext>
            </a:extLst>
          </p:cNvPr>
          <p:cNvSpPr>
            <a:spLocks noGrp="1"/>
          </p:cNvSpPr>
          <p:nvPr>
            <p:ph type="ftr" sz="quarter" idx="2"/>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AFAE53-DE11-3FFB-55D0-A67C97888DB9}"/>
              </a:ext>
            </a:extLst>
          </p:cNvPr>
          <p:cNvSpPr>
            <a:spLocks noGrp="1"/>
          </p:cNvSpPr>
          <p:nvPr>
            <p:ph type="sldNum" sz="quarter" idx="3"/>
          </p:nvPr>
        </p:nvSpPr>
        <p:spPr>
          <a:xfrm>
            <a:off x="10358438" y="9771063"/>
            <a:ext cx="7924800" cy="515937"/>
          </a:xfrm>
          <a:prstGeom prst="rect">
            <a:avLst/>
          </a:prstGeom>
        </p:spPr>
        <p:txBody>
          <a:bodyPr vert="horz" lIns="91440" tIns="45720" rIns="91440" bIns="45720" rtlCol="0" anchor="b"/>
          <a:lstStyle>
            <a:lvl1pPr algn="r">
              <a:defRPr sz="1200"/>
            </a:lvl1pPr>
          </a:lstStyle>
          <a:p>
            <a:fld id="{75E584B9-3E2C-5E44-A4C9-327C94F96EDC}" type="slidenum">
              <a:rPr lang="en-US" smtClean="0"/>
              <a:t>‹#›</a:t>
            </a:fld>
            <a:endParaRPr lang="en-US"/>
          </a:p>
        </p:txBody>
      </p:sp>
    </p:spTree>
    <p:extLst>
      <p:ext uri="{BB962C8B-B14F-4D97-AF65-F5344CB8AC3E}">
        <p14:creationId xmlns:p14="http://schemas.microsoft.com/office/powerpoint/2010/main" val="1889309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C7073F53-147D-4AFF-A4E6-9C9F834E488B}" type="datetimeFigureOut">
              <a:rPr lang="en-US" smtClean="0"/>
              <a:t>2/6/2023</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35D47526-E8E7-41D2-87DD-DFD8EEA39AF9}" type="slidenum">
              <a:rPr lang="en-US" smtClean="0"/>
              <a:t>‹#›</a:t>
            </a:fld>
            <a:endParaRPr lang="en-US"/>
          </a:p>
        </p:txBody>
      </p:sp>
    </p:spTree>
    <p:extLst>
      <p:ext uri="{BB962C8B-B14F-4D97-AF65-F5344CB8AC3E}">
        <p14:creationId xmlns:p14="http://schemas.microsoft.com/office/powerpoint/2010/main" val="18724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D47526-E8E7-41D2-87DD-DFD8EEA39AF9}" type="slidenum">
              <a:rPr lang="en-US" smtClean="0"/>
              <a:t>4</a:t>
            </a:fld>
            <a:endParaRPr lang="en-US"/>
          </a:p>
        </p:txBody>
      </p:sp>
    </p:spTree>
    <p:extLst>
      <p:ext uri="{BB962C8B-B14F-4D97-AF65-F5344CB8AC3E}">
        <p14:creationId xmlns:p14="http://schemas.microsoft.com/office/powerpoint/2010/main" val="2492492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D47526-E8E7-41D2-87DD-DFD8EEA39AF9}" type="slidenum">
              <a:rPr lang="en-US" smtClean="0"/>
              <a:t>7</a:t>
            </a:fld>
            <a:endParaRPr lang="en-US"/>
          </a:p>
        </p:txBody>
      </p:sp>
    </p:spTree>
    <p:extLst>
      <p:ext uri="{BB962C8B-B14F-4D97-AF65-F5344CB8AC3E}">
        <p14:creationId xmlns:p14="http://schemas.microsoft.com/office/powerpoint/2010/main" val="625487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 2022 MILLER3 Consulting, Inc | City of Wilmington Disparity Study</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B8DAC57-2466-5A4B-AA6F-915ECCC154F8}" type="datetime1">
              <a:rPr lang="en-US" smtClean="0"/>
              <a:t>2/6/2023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TextBox 6">
            <a:extLst>
              <a:ext uri="{FF2B5EF4-FFF2-40B4-BE49-F238E27FC236}">
                <a16:creationId xmlns:a16="http://schemas.microsoft.com/office/drawing/2014/main" id="{BB51FB0D-9655-2B0D-A0CE-711347932E72}"/>
              </a:ext>
            </a:extLst>
          </p:cNvPr>
          <p:cNvSpPr txBox="1"/>
          <p:nvPr userDrawn="1"/>
        </p:nvSpPr>
        <p:spPr>
          <a:xfrm>
            <a:off x="1381760" y="1178560"/>
            <a:ext cx="184731" cy="369332"/>
          </a:xfrm>
          <a:prstGeom prst="rect">
            <a:avLst/>
          </a:prstGeom>
          <a:noFill/>
        </p:spPr>
        <p:txBody>
          <a:bodyPr wrap="none" rtlCol="0">
            <a:spAutoFit/>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50" b="0" i="0">
                <a:solidFill>
                  <a:srgbClr val="D03433"/>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sz="2150" b="0" i="0">
                <a:solidFill>
                  <a:schemeClr val="tx1"/>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 2022 MILLER3 Consulting, Inc | City of Wilmington Disparity Study</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3170E87-10D7-B643-8938-0D2FF0548ED0}" type="datetime1">
              <a:rPr lang="en-US" smtClean="0"/>
              <a:t>2/6/2023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50" b="0" i="0">
                <a:solidFill>
                  <a:srgbClr val="D03433"/>
                </a:solidFill>
                <a:latin typeface="Verdana"/>
                <a:cs typeface="Verdana"/>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US"/>
              <a:t>© 2022 MILLER3 Consulting, Inc | City of Wilmington Disparity Study</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939AC6D-D629-A04B-B016-8E59CF2ADB6E}" type="datetime1">
              <a:rPr lang="en-US" smtClean="0"/>
              <a:t>2/6/2023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28700" y="2744148"/>
            <a:ext cx="17259300" cy="9525"/>
          </a:xfrm>
          <a:custGeom>
            <a:avLst/>
            <a:gdLst/>
            <a:ahLst/>
            <a:cxnLst/>
            <a:rect l="l" t="t" r="r" b="b"/>
            <a:pathLst>
              <a:path w="17259300" h="9525">
                <a:moveTo>
                  <a:pt x="0" y="0"/>
                </a:moveTo>
                <a:lnTo>
                  <a:pt x="17259299" y="0"/>
                </a:lnTo>
                <a:lnTo>
                  <a:pt x="17259299" y="9524"/>
                </a:lnTo>
                <a:lnTo>
                  <a:pt x="0" y="9524"/>
                </a:lnTo>
                <a:lnTo>
                  <a:pt x="0" y="0"/>
                </a:lnTo>
                <a:close/>
              </a:path>
            </a:pathLst>
          </a:custGeom>
          <a:solidFill>
            <a:srgbClr val="A21818"/>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250" b="0" i="0">
                <a:solidFill>
                  <a:srgbClr val="D03433"/>
                </a:solidFill>
                <a:latin typeface="Verdana"/>
                <a:cs typeface="Verdana"/>
              </a:defRPr>
            </a:lvl1pPr>
          </a:lstStyle>
          <a:p>
            <a:endParaRPr/>
          </a:p>
        </p:txBody>
      </p:sp>
      <p:sp>
        <p:nvSpPr>
          <p:cNvPr id="3" name="Holder 3"/>
          <p:cNvSpPr>
            <a:spLocks noGrp="1"/>
          </p:cNvSpPr>
          <p:nvPr>
            <p:ph type="ftr" sz="quarter" idx="5"/>
          </p:nvPr>
        </p:nvSpPr>
        <p:spPr>
          <a:xfrm>
            <a:off x="5892800" y="9566910"/>
            <a:ext cx="6502400" cy="514350"/>
          </a:xfrm>
        </p:spPr>
        <p:txBody>
          <a:bodyPr lIns="0" tIns="0" rIns="0" bIns="0"/>
          <a:lstStyle>
            <a:lvl1pPr algn="ctr">
              <a:defRPr>
                <a:solidFill>
                  <a:schemeClr val="tx1">
                    <a:tint val="75000"/>
                  </a:schemeClr>
                </a:solidFill>
              </a:defRPr>
            </a:lvl1pPr>
          </a:lstStyle>
          <a:p>
            <a:r>
              <a:rPr lang="en-US"/>
              <a:t>© 2022 MILLER3 Consulting, Inc | City of Wilmington Disparity Study</a:t>
            </a:r>
            <a:endParaRPr/>
          </a:p>
        </p:txBody>
      </p:sp>
      <p:sp>
        <p:nvSpPr>
          <p:cNvPr id="4" name="Holder 4"/>
          <p:cNvSpPr>
            <a:spLocks noGrp="1"/>
          </p:cNvSpPr>
          <p:nvPr>
            <p:ph type="dt" sz="half" idx="6"/>
          </p:nvPr>
        </p:nvSpPr>
        <p:spPr>
          <a:xfrm>
            <a:off x="914400" y="9566910"/>
            <a:ext cx="4206240" cy="276999"/>
          </a:xfrm>
        </p:spPr>
        <p:txBody>
          <a:bodyPr lIns="0" tIns="0" rIns="0" bIns="0"/>
          <a:lstStyle>
            <a:lvl1pPr algn="l">
              <a:defRPr>
                <a:solidFill>
                  <a:schemeClr val="tx1">
                    <a:tint val="75000"/>
                  </a:schemeClr>
                </a:solidFill>
              </a:defRPr>
            </a:lvl1pPr>
          </a:lstStyle>
          <a:p>
            <a:fld id="{9FDB04D1-5762-9043-A583-93A6354BB59C}" type="datetime4">
              <a:rPr lang="en-US" smtClean="0"/>
              <a:pPr/>
              <a:t>February 6, 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6" name="object 4">
            <a:extLst>
              <a:ext uri="{FF2B5EF4-FFF2-40B4-BE49-F238E27FC236}">
                <a16:creationId xmlns:a16="http://schemas.microsoft.com/office/drawing/2014/main" id="{F8E021FA-EC9A-841B-0165-F8C3C6A1AF82}"/>
              </a:ext>
            </a:extLst>
          </p:cNvPr>
          <p:cNvPicPr/>
          <p:nvPr userDrawn="1"/>
        </p:nvPicPr>
        <p:blipFill>
          <a:blip r:embed="rId2" cstate="print"/>
          <a:stretch>
            <a:fillRect/>
          </a:stretch>
        </p:blipFill>
        <p:spPr>
          <a:xfrm>
            <a:off x="0" y="9258301"/>
            <a:ext cx="1028699" cy="102869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798564" y="412374"/>
            <a:ext cx="0" cy="9144635"/>
          </a:xfrm>
          <a:custGeom>
            <a:avLst/>
            <a:gdLst/>
            <a:ahLst/>
            <a:cxnLst/>
            <a:rect l="l" t="t" r="r" b="b"/>
            <a:pathLst>
              <a:path h="9144635">
                <a:moveTo>
                  <a:pt x="0" y="0"/>
                </a:moveTo>
                <a:lnTo>
                  <a:pt x="0" y="9144033"/>
                </a:lnTo>
              </a:path>
            </a:pathLst>
          </a:custGeom>
          <a:ln w="9528">
            <a:solidFill>
              <a:srgbClr val="616161"/>
            </a:solidFill>
          </a:ln>
        </p:spPr>
        <p:txBody>
          <a:bodyPr wrap="square" lIns="0" tIns="0" rIns="0" bIns="0" rtlCol="0"/>
          <a:lstStyle/>
          <a:p>
            <a:endParaRPr/>
          </a:p>
        </p:txBody>
      </p:sp>
      <p:pic>
        <p:nvPicPr>
          <p:cNvPr id="17" name="bg object 17"/>
          <p:cNvPicPr/>
          <p:nvPr/>
        </p:nvPicPr>
        <p:blipFill>
          <a:blip r:embed="rId2" cstate="print"/>
          <a:stretch>
            <a:fillRect/>
          </a:stretch>
        </p:blipFill>
        <p:spPr>
          <a:xfrm>
            <a:off x="785506" y="3891894"/>
            <a:ext cx="2219324" cy="2219324"/>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t>© 2022 MILLER3 Consulting, Inc | City of Wilmington Disparity Study</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623FC22-08CD-9447-A438-36AE393CB02E}" type="datetime1">
              <a:rPr lang="en-US" smtClean="0"/>
              <a:t>2/6/2023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70142" y="910936"/>
            <a:ext cx="14001858" cy="1511300"/>
          </a:xfrm>
          <a:prstGeom prst="rect">
            <a:avLst/>
          </a:prstGeom>
        </p:spPr>
        <p:txBody>
          <a:bodyPr wrap="square" lIns="0" tIns="0" rIns="0" bIns="0">
            <a:spAutoFit/>
          </a:bodyPr>
          <a:lstStyle>
            <a:lvl1pPr>
              <a:defRPr sz="4250" b="0" i="0">
                <a:solidFill>
                  <a:srgbClr val="D03433"/>
                </a:solidFill>
                <a:latin typeface="Verdana"/>
                <a:cs typeface="Verdana"/>
              </a:defRPr>
            </a:lvl1pPr>
          </a:lstStyle>
          <a:p>
            <a:endParaRPr/>
          </a:p>
        </p:txBody>
      </p:sp>
      <p:sp>
        <p:nvSpPr>
          <p:cNvPr id="3" name="Holder 3"/>
          <p:cNvSpPr>
            <a:spLocks noGrp="1"/>
          </p:cNvSpPr>
          <p:nvPr>
            <p:ph type="body" idx="1"/>
          </p:nvPr>
        </p:nvSpPr>
        <p:spPr>
          <a:xfrm>
            <a:off x="1002665" y="2873683"/>
            <a:ext cx="16282669" cy="6876415"/>
          </a:xfrm>
          <a:prstGeom prst="rect">
            <a:avLst/>
          </a:prstGeom>
        </p:spPr>
        <p:txBody>
          <a:bodyPr wrap="square" lIns="0" tIns="0" rIns="0" bIns="0">
            <a:spAutoFit/>
          </a:bodyPr>
          <a:lstStyle>
            <a:lvl1pPr>
              <a:defRPr sz="2150" b="0" i="0">
                <a:solidFill>
                  <a:schemeClr val="tx1"/>
                </a:solidFill>
                <a:latin typeface="Verdana"/>
                <a:cs typeface="Verdana"/>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r>
              <a:rPr lang="en-US"/>
              <a:t>© 2022 MILLER3 Consulting, Inc | City of Wilmington Disparity Study</a:t>
            </a:r>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53034FF7-94FC-8543-A840-662C1CDC722F}" type="datetime1">
              <a:rPr lang="en-US" smtClean="0"/>
              <a:t>2/6/2023</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pic>
        <p:nvPicPr>
          <p:cNvPr id="7" name="bg object 17">
            <a:extLst>
              <a:ext uri="{FF2B5EF4-FFF2-40B4-BE49-F238E27FC236}">
                <a16:creationId xmlns:a16="http://schemas.microsoft.com/office/drawing/2014/main" id="{2ADFE2F5-85C6-F666-C80E-2C133E06F4AB}"/>
              </a:ext>
            </a:extLst>
          </p:cNvPr>
          <p:cNvPicPr/>
          <p:nvPr userDrawn="1"/>
        </p:nvPicPr>
        <p:blipFill>
          <a:blip r:embed="rId7" cstate="print"/>
          <a:stretch>
            <a:fillRect/>
          </a:stretch>
        </p:blipFill>
        <p:spPr>
          <a:xfrm>
            <a:off x="646021" y="428636"/>
            <a:ext cx="2219324" cy="2219324"/>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iller3group.com/" TargetMode="External"/><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913469" y="1311760"/>
            <a:ext cx="0" cy="7944484"/>
          </a:xfrm>
          <a:custGeom>
            <a:avLst/>
            <a:gdLst/>
            <a:ahLst/>
            <a:cxnLst/>
            <a:rect l="l" t="t" r="r" b="b"/>
            <a:pathLst>
              <a:path h="7944484">
                <a:moveTo>
                  <a:pt x="0" y="0"/>
                </a:moveTo>
                <a:lnTo>
                  <a:pt x="0" y="7943869"/>
                </a:lnTo>
              </a:path>
            </a:pathLst>
          </a:custGeom>
          <a:ln w="9527">
            <a:solidFill>
              <a:srgbClr val="616161"/>
            </a:solidFill>
          </a:ln>
        </p:spPr>
        <p:txBody>
          <a:bodyPr wrap="square" lIns="0" tIns="0" rIns="0" bIns="0" rtlCol="0"/>
          <a:lstStyle/>
          <a:p>
            <a:endParaRPr/>
          </a:p>
        </p:txBody>
      </p:sp>
      <p:pic>
        <p:nvPicPr>
          <p:cNvPr id="3" name="object 3"/>
          <p:cNvPicPr/>
          <p:nvPr/>
        </p:nvPicPr>
        <p:blipFill>
          <a:blip r:embed="rId2" cstate="print"/>
          <a:stretch>
            <a:fillRect/>
          </a:stretch>
        </p:blipFill>
        <p:spPr>
          <a:xfrm>
            <a:off x="454846" y="1866900"/>
            <a:ext cx="4257674" cy="4257674"/>
          </a:xfrm>
          <a:prstGeom prst="rect">
            <a:avLst/>
          </a:prstGeom>
        </p:spPr>
      </p:pic>
      <p:sp>
        <p:nvSpPr>
          <p:cNvPr id="5" name="object 5"/>
          <p:cNvSpPr txBox="1"/>
          <p:nvPr/>
        </p:nvSpPr>
        <p:spPr>
          <a:xfrm>
            <a:off x="794855" y="6650553"/>
            <a:ext cx="3659504" cy="1587500"/>
          </a:xfrm>
          <a:prstGeom prst="rect">
            <a:avLst/>
          </a:prstGeom>
        </p:spPr>
        <p:txBody>
          <a:bodyPr vert="horz" wrap="square" lIns="0" tIns="12065" rIns="0" bIns="0" rtlCol="0">
            <a:spAutoFit/>
          </a:bodyPr>
          <a:lstStyle/>
          <a:p>
            <a:pPr marL="37465" marR="30480" algn="ctr">
              <a:lnSpc>
                <a:spcPct val="106800"/>
              </a:lnSpc>
              <a:spcBef>
                <a:spcPts val="95"/>
              </a:spcBef>
            </a:pPr>
            <a:r>
              <a:rPr sz="2250" spc="295">
                <a:latin typeface="Verdana"/>
                <a:cs typeface="Verdana"/>
              </a:rPr>
              <a:t>M</a:t>
            </a:r>
            <a:r>
              <a:rPr sz="2250" spc="-15">
                <a:latin typeface="Verdana"/>
                <a:cs typeface="Verdana"/>
              </a:rPr>
              <a:t>i</a:t>
            </a:r>
            <a:r>
              <a:rPr sz="2250" spc="-25">
                <a:latin typeface="Verdana"/>
                <a:cs typeface="Verdana"/>
              </a:rPr>
              <a:t>ll</a:t>
            </a:r>
            <a:r>
              <a:rPr sz="2250" spc="130">
                <a:latin typeface="Verdana"/>
                <a:cs typeface="Verdana"/>
              </a:rPr>
              <a:t>e</a:t>
            </a:r>
            <a:r>
              <a:rPr sz="2250">
                <a:latin typeface="Verdana"/>
                <a:cs typeface="Verdana"/>
              </a:rPr>
              <a:t>r</a:t>
            </a:r>
            <a:r>
              <a:rPr sz="2250" spc="-580">
                <a:latin typeface="Verdana"/>
                <a:cs typeface="Verdana"/>
              </a:rPr>
              <a:t> </a:t>
            </a:r>
            <a:r>
              <a:rPr sz="2400" spc="209" baseline="24305">
                <a:latin typeface="Arial"/>
                <a:cs typeface="Arial"/>
              </a:rPr>
              <a:t>3</a:t>
            </a:r>
            <a:r>
              <a:rPr sz="2400" spc="217" baseline="24305">
                <a:latin typeface="Arial"/>
                <a:cs typeface="Arial"/>
              </a:rPr>
              <a:t> </a:t>
            </a:r>
            <a:r>
              <a:rPr sz="2250" spc="350">
                <a:latin typeface="Verdana"/>
                <a:cs typeface="Verdana"/>
              </a:rPr>
              <a:t>C</a:t>
            </a:r>
            <a:r>
              <a:rPr sz="2250" spc="165">
                <a:latin typeface="Verdana"/>
                <a:cs typeface="Verdana"/>
              </a:rPr>
              <a:t>o</a:t>
            </a:r>
            <a:r>
              <a:rPr sz="2250" spc="75">
                <a:latin typeface="Verdana"/>
                <a:cs typeface="Verdana"/>
              </a:rPr>
              <a:t>n</a:t>
            </a:r>
            <a:r>
              <a:rPr sz="2250" spc="150">
                <a:latin typeface="Verdana"/>
                <a:cs typeface="Verdana"/>
              </a:rPr>
              <a:t>s</a:t>
            </a:r>
            <a:r>
              <a:rPr sz="2250" spc="70">
                <a:latin typeface="Verdana"/>
                <a:cs typeface="Verdana"/>
              </a:rPr>
              <a:t>u</a:t>
            </a:r>
            <a:r>
              <a:rPr sz="2250" spc="-25">
                <a:latin typeface="Verdana"/>
                <a:cs typeface="Verdana"/>
              </a:rPr>
              <a:t>l</a:t>
            </a:r>
            <a:r>
              <a:rPr sz="2250" spc="125">
                <a:latin typeface="Verdana"/>
                <a:cs typeface="Verdana"/>
              </a:rPr>
              <a:t>t</a:t>
            </a:r>
            <a:r>
              <a:rPr sz="2250" spc="-15">
                <a:latin typeface="Verdana"/>
                <a:cs typeface="Verdana"/>
              </a:rPr>
              <a:t>i</a:t>
            </a:r>
            <a:r>
              <a:rPr sz="2250" spc="75">
                <a:latin typeface="Verdana"/>
                <a:cs typeface="Verdana"/>
              </a:rPr>
              <a:t>n</a:t>
            </a:r>
            <a:r>
              <a:rPr sz="2250" spc="170">
                <a:latin typeface="Verdana"/>
                <a:cs typeface="Verdana"/>
              </a:rPr>
              <a:t>g</a:t>
            </a:r>
            <a:r>
              <a:rPr sz="2400" spc="-305">
                <a:latin typeface="Arial"/>
                <a:cs typeface="Arial"/>
              </a:rPr>
              <a:t>,</a:t>
            </a:r>
            <a:r>
              <a:rPr sz="2400" spc="-30">
                <a:latin typeface="Arial"/>
                <a:cs typeface="Arial"/>
              </a:rPr>
              <a:t> </a:t>
            </a:r>
            <a:r>
              <a:rPr sz="2250" spc="330">
                <a:latin typeface="Verdana"/>
                <a:cs typeface="Verdana"/>
              </a:rPr>
              <a:t>I</a:t>
            </a:r>
            <a:r>
              <a:rPr sz="2250" spc="75">
                <a:latin typeface="Verdana"/>
                <a:cs typeface="Verdana"/>
              </a:rPr>
              <a:t>n</a:t>
            </a:r>
            <a:r>
              <a:rPr sz="2250" spc="215">
                <a:latin typeface="Verdana"/>
                <a:cs typeface="Verdana"/>
              </a:rPr>
              <a:t>c </a:t>
            </a:r>
            <a:r>
              <a:rPr lang="en-US" sz="2250" spc="215">
                <a:latin typeface="Verdana"/>
                <a:cs typeface="Verdana"/>
              </a:rPr>
              <a:t> </a:t>
            </a:r>
            <a:r>
              <a:rPr sz="2250" spc="385">
                <a:latin typeface="Verdana"/>
                <a:cs typeface="Verdana"/>
                <a:hlinkClick r:id="rId3"/>
              </a:rPr>
              <a:t>www</a:t>
            </a:r>
            <a:r>
              <a:rPr sz="2400" spc="-270">
                <a:latin typeface="Arial"/>
                <a:cs typeface="Arial"/>
                <a:hlinkClick r:id="rId3"/>
              </a:rPr>
              <a:t>.</a:t>
            </a:r>
            <a:r>
              <a:rPr sz="2250" spc="140">
                <a:latin typeface="Verdana"/>
                <a:cs typeface="Verdana"/>
                <a:hlinkClick r:id="rId3"/>
              </a:rPr>
              <a:t>m</a:t>
            </a:r>
            <a:r>
              <a:rPr sz="2250" spc="-15">
                <a:latin typeface="Verdana"/>
                <a:cs typeface="Verdana"/>
                <a:hlinkClick r:id="rId3"/>
              </a:rPr>
              <a:t>i</a:t>
            </a:r>
            <a:r>
              <a:rPr sz="2250" spc="-25">
                <a:latin typeface="Verdana"/>
                <a:cs typeface="Verdana"/>
                <a:hlinkClick r:id="rId3"/>
              </a:rPr>
              <a:t>ll</a:t>
            </a:r>
            <a:r>
              <a:rPr sz="2250" spc="130">
                <a:latin typeface="Verdana"/>
                <a:cs typeface="Verdana"/>
                <a:hlinkClick r:id="rId3"/>
              </a:rPr>
              <a:t>e</a:t>
            </a:r>
            <a:r>
              <a:rPr sz="2250" spc="35">
                <a:latin typeface="Verdana"/>
                <a:cs typeface="Verdana"/>
                <a:hlinkClick r:id="rId3"/>
              </a:rPr>
              <a:t>r</a:t>
            </a:r>
            <a:r>
              <a:rPr sz="2400" spc="270">
                <a:latin typeface="Arial"/>
                <a:cs typeface="Arial"/>
                <a:hlinkClick r:id="rId3"/>
              </a:rPr>
              <a:t>3</a:t>
            </a:r>
            <a:r>
              <a:rPr sz="2250" spc="170">
                <a:latin typeface="Verdana"/>
                <a:cs typeface="Verdana"/>
                <a:hlinkClick r:id="rId3"/>
              </a:rPr>
              <a:t>g</a:t>
            </a:r>
            <a:r>
              <a:rPr sz="2250" spc="35">
                <a:latin typeface="Verdana"/>
                <a:cs typeface="Verdana"/>
                <a:hlinkClick r:id="rId3"/>
              </a:rPr>
              <a:t>r</a:t>
            </a:r>
            <a:r>
              <a:rPr sz="2250" spc="165">
                <a:latin typeface="Verdana"/>
                <a:cs typeface="Verdana"/>
                <a:hlinkClick r:id="rId3"/>
              </a:rPr>
              <a:t>o</a:t>
            </a:r>
            <a:r>
              <a:rPr sz="2250" spc="70">
                <a:latin typeface="Verdana"/>
                <a:cs typeface="Verdana"/>
                <a:hlinkClick r:id="rId3"/>
              </a:rPr>
              <a:t>u</a:t>
            </a:r>
            <a:r>
              <a:rPr sz="2250" spc="175">
                <a:latin typeface="Verdana"/>
                <a:cs typeface="Verdana"/>
                <a:hlinkClick r:id="rId3"/>
              </a:rPr>
              <a:t>p</a:t>
            </a:r>
            <a:r>
              <a:rPr sz="2400" spc="-270">
                <a:latin typeface="Arial"/>
                <a:cs typeface="Arial"/>
                <a:hlinkClick r:id="rId3"/>
              </a:rPr>
              <a:t>.</a:t>
            </a:r>
            <a:r>
              <a:rPr sz="2250" spc="310">
                <a:latin typeface="Verdana"/>
                <a:cs typeface="Verdana"/>
                <a:hlinkClick r:id="rId3"/>
              </a:rPr>
              <a:t>c</a:t>
            </a:r>
            <a:r>
              <a:rPr sz="2250" spc="165">
                <a:latin typeface="Verdana"/>
                <a:cs typeface="Verdana"/>
                <a:hlinkClick r:id="rId3"/>
              </a:rPr>
              <a:t>o</a:t>
            </a:r>
            <a:r>
              <a:rPr sz="2250" spc="70">
                <a:latin typeface="Verdana"/>
                <a:cs typeface="Verdana"/>
                <a:hlinkClick r:id="rId3"/>
              </a:rPr>
              <a:t>m</a:t>
            </a:r>
            <a:r>
              <a:rPr lang="en-US" sz="2250" spc="70">
                <a:latin typeface="Verdana"/>
                <a:cs typeface="Verdana"/>
                <a:hlinkClick r:id="rId3"/>
              </a:rPr>
              <a:t> </a:t>
            </a:r>
            <a:r>
              <a:rPr lang="en-US" sz="2250" spc="35">
                <a:latin typeface="Verdana"/>
                <a:cs typeface="Verdana"/>
              </a:rPr>
              <a:t> </a:t>
            </a:r>
            <a:r>
              <a:rPr sz="2400" spc="260">
                <a:latin typeface="Arial"/>
                <a:cs typeface="Arial"/>
              </a:rPr>
              <a:t>404-827-9019</a:t>
            </a:r>
            <a:endParaRPr sz="2400">
              <a:latin typeface="Arial"/>
              <a:cs typeface="Arial"/>
            </a:endParaRPr>
          </a:p>
          <a:p>
            <a:pPr algn="ctr">
              <a:lnSpc>
                <a:spcPct val="100000"/>
              </a:lnSpc>
              <a:spcBef>
                <a:spcPts val="195"/>
              </a:spcBef>
            </a:pPr>
            <a:r>
              <a:rPr sz="2250" spc="40">
                <a:latin typeface="Verdana"/>
                <a:cs typeface="Verdana"/>
              </a:rPr>
              <a:t>Atlanta</a:t>
            </a:r>
            <a:r>
              <a:rPr sz="2400" spc="40">
                <a:latin typeface="Arial"/>
                <a:cs typeface="Arial"/>
              </a:rPr>
              <a:t>,</a:t>
            </a:r>
            <a:r>
              <a:rPr sz="2400" spc="-65">
                <a:latin typeface="Arial"/>
                <a:cs typeface="Arial"/>
              </a:rPr>
              <a:t> </a:t>
            </a:r>
            <a:r>
              <a:rPr sz="2250" spc="225">
                <a:latin typeface="Verdana"/>
                <a:cs typeface="Verdana"/>
              </a:rPr>
              <a:t>GA</a:t>
            </a:r>
            <a:endParaRPr sz="2250">
              <a:latin typeface="Verdana"/>
              <a:cs typeface="Verdana"/>
            </a:endParaRPr>
          </a:p>
        </p:txBody>
      </p:sp>
      <p:sp>
        <p:nvSpPr>
          <p:cNvPr id="6" name="object 6"/>
          <p:cNvSpPr txBox="1"/>
          <p:nvPr/>
        </p:nvSpPr>
        <p:spPr>
          <a:xfrm>
            <a:off x="5373184" y="7305984"/>
            <a:ext cx="12459970" cy="2115836"/>
          </a:xfrm>
          <a:prstGeom prst="rect">
            <a:avLst/>
          </a:prstGeom>
        </p:spPr>
        <p:txBody>
          <a:bodyPr vert="horz" wrap="square" lIns="0" tIns="300990" rIns="0" bIns="0" rtlCol="0">
            <a:spAutoFit/>
          </a:bodyPr>
          <a:lstStyle/>
          <a:p>
            <a:pPr marL="12700" algn="ctr">
              <a:lnSpc>
                <a:spcPct val="100000"/>
              </a:lnSpc>
              <a:spcBef>
                <a:spcPts val="2370"/>
              </a:spcBef>
            </a:pPr>
            <a:r>
              <a:rPr lang="en-US" sz="4800" spc="405">
                <a:solidFill>
                  <a:srgbClr val="D03433"/>
                </a:solidFill>
                <a:latin typeface="Verdana"/>
                <a:cs typeface="Verdana"/>
              </a:rPr>
              <a:t>City of Wilmington</a:t>
            </a:r>
            <a:endParaRPr sz="4800">
              <a:latin typeface="Verdana"/>
              <a:cs typeface="Verdana"/>
            </a:endParaRPr>
          </a:p>
          <a:p>
            <a:pPr marL="5132705" marR="792480" indent="-3416300">
              <a:lnSpc>
                <a:spcPct val="109900"/>
              </a:lnSpc>
              <a:spcBef>
                <a:spcPts val="819"/>
              </a:spcBef>
            </a:pPr>
            <a:r>
              <a:rPr sz="2850" spc="380">
                <a:solidFill>
                  <a:srgbClr val="333367"/>
                </a:solidFill>
                <a:latin typeface="Lucida Sans Unicode"/>
                <a:cs typeface="Lucida Sans Unicode"/>
              </a:rPr>
              <a:t>202</a:t>
            </a:r>
            <a:r>
              <a:rPr lang="en-US" sz="2850" spc="380">
                <a:solidFill>
                  <a:srgbClr val="333367"/>
                </a:solidFill>
                <a:latin typeface="Lucida Sans Unicode"/>
                <a:cs typeface="Lucida Sans Unicode"/>
              </a:rPr>
              <a:t>2</a:t>
            </a:r>
            <a:r>
              <a:rPr sz="2850" spc="-125">
                <a:solidFill>
                  <a:srgbClr val="333367"/>
                </a:solidFill>
                <a:latin typeface="Lucida Sans Unicode"/>
                <a:cs typeface="Lucida Sans Unicode"/>
              </a:rPr>
              <a:t> </a:t>
            </a:r>
            <a:r>
              <a:rPr sz="2900" spc="125">
                <a:solidFill>
                  <a:srgbClr val="333367"/>
                </a:solidFill>
                <a:latin typeface="Verdana"/>
                <a:cs typeface="Verdana"/>
              </a:rPr>
              <a:t>Comprehensive</a:t>
            </a:r>
            <a:r>
              <a:rPr sz="2900" spc="-245">
                <a:solidFill>
                  <a:srgbClr val="333367"/>
                </a:solidFill>
                <a:latin typeface="Verdana"/>
                <a:cs typeface="Verdana"/>
              </a:rPr>
              <a:t> </a:t>
            </a:r>
            <a:r>
              <a:rPr sz="2900" spc="60">
                <a:solidFill>
                  <a:srgbClr val="333367"/>
                </a:solidFill>
                <a:latin typeface="Verdana"/>
                <a:cs typeface="Verdana"/>
              </a:rPr>
              <a:t>Disparity</a:t>
            </a:r>
            <a:r>
              <a:rPr sz="2900" spc="-245">
                <a:solidFill>
                  <a:srgbClr val="333367"/>
                </a:solidFill>
                <a:latin typeface="Verdana"/>
                <a:cs typeface="Verdana"/>
              </a:rPr>
              <a:t> </a:t>
            </a:r>
            <a:r>
              <a:rPr sz="2900" spc="120">
                <a:solidFill>
                  <a:srgbClr val="333367"/>
                </a:solidFill>
                <a:latin typeface="Verdana"/>
                <a:cs typeface="Verdana"/>
              </a:rPr>
              <a:t>Study</a:t>
            </a:r>
            <a:r>
              <a:rPr sz="2900" spc="-245">
                <a:solidFill>
                  <a:srgbClr val="333367"/>
                </a:solidFill>
                <a:latin typeface="Verdana"/>
                <a:cs typeface="Verdana"/>
              </a:rPr>
              <a:t> </a:t>
            </a:r>
            <a:r>
              <a:rPr sz="2900" spc="100">
                <a:solidFill>
                  <a:srgbClr val="333367"/>
                </a:solidFill>
                <a:latin typeface="Verdana"/>
                <a:cs typeface="Verdana"/>
              </a:rPr>
              <a:t>Presentation</a:t>
            </a:r>
            <a:r>
              <a:rPr lang="en-US" sz="2900" spc="100">
                <a:solidFill>
                  <a:srgbClr val="333367"/>
                </a:solidFill>
                <a:latin typeface="Verdana"/>
                <a:cs typeface="Verdana"/>
              </a:rPr>
              <a:t> </a:t>
            </a:r>
            <a:r>
              <a:rPr sz="2900" spc="-1005">
                <a:solidFill>
                  <a:srgbClr val="333367"/>
                </a:solidFill>
                <a:latin typeface="Verdana"/>
                <a:cs typeface="Verdana"/>
              </a:rPr>
              <a:t> </a:t>
            </a:r>
            <a:r>
              <a:rPr lang="en-US" sz="2900" spc="145">
                <a:solidFill>
                  <a:srgbClr val="333367"/>
                </a:solidFill>
                <a:latin typeface="Verdana"/>
                <a:cs typeface="Verdana"/>
              </a:rPr>
              <a:t>February 6, 2023</a:t>
            </a:r>
            <a:endParaRPr sz="2850">
              <a:latin typeface="Lucida Sans Unicode"/>
              <a:cs typeface="Lucida Sans Unicode"/>
            </a:endParaRPr>
          </a:p>
        </p:txBody>
      </p:sp>
      <p:pic>
        <p:nvPicPr>
          <p:cNvPr id="4" name="Picture 4">
            <a:extLst>
              <a:ext uri="{FF2B5EF4-FFF2-40B4-BE49-F238E27FC236}">
                <a16:creationId xmlns:a16="http://schemas.microsoft.com/office/drawing/2014/main" id="{1F3DF20D-785C-04B0-9843-17AD0AFA7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1949" y="1604124"/>
            <a:ext cx="5304676" cy="5304676"/>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23985EAB-2DB9-1FD4-349A-BFA5B0B7EC1B}"/>
              </a:ext>
            </a:extLst>
          </p:cNvPr>
          <p:cNvSpPr>
            <a:spLocks noGrp="1"/>
          </p:cNvSpPr>
          <p:nvPr>
            <p:ph type="sldNum" sz="quarter" idx="7"/>
          </p:nvPr>
        </p:nvSpPr>
        <p:spPr/>
        <p:txBody>
          <a:bodyPr/>
          <a:lstStyle/>
          <a:p>
            <a:fld id="{B6F15528-21DE-4FAA-801E-634DDDAF4B2B}" type="slidenum">
              <a:rPr lang="en-US" smtClean="0"/>
              <a:t>1</a:t>
            </a:fld>
            <a:endParaRPr lang="en-US"/>
          </a:p>
        </p:txBody>
      </p:sp>
      <p:sp>
        <p:nvSpPr>
          <p:cNvPr id="9" name="Footer Placeholder 8">
            <a:extLst>
              <a:ext uri="{FF2B5EF4-FFF2-40B4-BE49-F238E27FC236}">
                <a16:creationId xmlns:a16="http://schemas.microsoft.com/office/drawing/2014/main" id="{97E9506A-489C-541C-6C9D-F5F81FA9D3BB}"/>
              </a:ext>
            </a:extLst>
          </p:cNvPr>
          <p:cNvSpPr>
            <a:spLocks noGrp="1"/>
          </p:cNvSpPr>
          <p:nvPr>
            <p:ph type="ftr" sz="quarter" idx="5"/>
          </p:nvPr>
        </p:nvSpPr>
        <p:spPr>
          <a:xfrm>
            <a:off x="5915955" y="9566910"/>
            <a:ext cx="6456089" cy="276999"/>
          </a:xfrm>
        </p:spPr>
        <p:txBody>
          <a:bodyPr/>
          <a:lstStyle/>
          <a:p>
            <a:r>
              <a:rPr lang="en-US"/>
              <a:t>© 2022 MILLER</a:t>
            </a:r>
            <a:r>
              <a:rPr lang="en-US" baseline="30000"/>
              <a:t>3</a:t>
            </a:r>
            <a:r>
              <a:rPr lang="en-US"/>
              <a:t> Consulting, Inc | City of Wilmington Disparity Study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298332" y="5509131"/>
            <a:ext cx="12940665" cy="3843654"/>
          </a:xfrm>
          <a:prstGeom prst="rect">
            <a:avLst/>
          </a:prstGeom>
        </p:spPr>
        <p:txBody>
          <a:bodyPr vert="horz" wrap="square" lIns="0" tIns="273685" rIns="0" bIns="0" rtlCol="0">
            <a:spAutoFit/>
          </a:bodyPr>
          <a:lstStyle/>
          <a:p>
            <a:pPr marL="12700">
              <a:lnSpc>
                <a:spcPct val="100000"/>
              </a:lnSpc>
              <a:spcBef>
                <a:spcPts val="2155"/>
              </a:spcBef>
            </a:pPr>
            <a:r>
              <a:rPr sz="5050" spc="-270">
                <a:solidFill>
                  <a:srgbClr val="D03433"/>
                </a:solidFill>
                <a:latin typeface="Verdana"/>
                <a:cs typeface="Verdana"/>
              </a:rPr>
              <a:t>S</a:t>
            </a:r>
            <a:r>
              <a:rPr sz="5050" spc="65">
                <a:solidFill>
                  <a:srgbClr val="D03433"/>
                </a:solidFill>
                <a:latin typeface="Verdana"/>
                <a:cs typeface="Verdana"/>
              </a:rPr>
              <a:t>t</a:t>
            </a:r>
            <a:r>
              <a:rPr sz="5050" spc="210">
                <a:solidFill>
                  <a:srgbClr val="D03433"/>
                </a:solidFill>
                <a:latin typeface="Verdana"/>
                <a:cs typeface="Verdana"/>
              </a:rPr>
              <a:t>a</a:t>
            </a:r>
            <a:r>
              <a:rPr sz="5050" spc="65">
                <a:solidFill>
                  <a:srgbClr val="D03433"/>
                </a:solidFill>
                <a:latin typeface="Verdana"/>
                <a:cs typeface="Verdana"/>
              </a:rPr>
              <a:t>t</a:t>
            </a:r>
            <a:r>
              <a:rPr sz="5050" spc="40">
                <a:solidFill>
                  <a:srgbClr val="D03433"/>
                </a:solidFill>
                <a:latin typeface="Verdana"/>
                <a:cs typeface="Verdana"/>
              </a:rPr>
              <a:t>i</a:t>
            </a:r>
            <a:r>
              <a:rPr sz="5050" spc="-245">
                <a:solidFill>
                  <a:srgbClr val="D03433"/>
                </a:solidFill>
                <a:latin typeface="Verdana"/>
                <a:cs typeface="Verdana"/>
              </a:rPr>
              <a:t>s</a:t>
            </a:r>
            <a:r>
              <a:rPr sz="5050" spc="65">
                <a:solidFill>
                  <a:srgbClr val="D03433"/>
                </a:solidFill>
                <a:latin typeface="Verdana"/>
                <a:cs typeface="Verdana"/>
              </a:rPr>
              <a:t>t</a:t>
            </a:r>
            <a:r>
              <a:rPr sz="5050" spc="40">
                <a:solidFill>
                  <a:srgbClr val="D03433"/>
                </a:solidFill>
                <a:latin typeface="Verdana"/>
                <a:cs typeface="Verdana"/>
              </a:rPr>
              <a:t>i</a:t>
            </a:r>
            <a:r>
              <a:rPr sz="5050" spc="130">
                <a:solidFill>
                  <a:srgbClr val="D03433"/>
                </a:solidFill>
                <a:latin typeface="Verdana"/>
                <a:cs typeface="Verdana"/>
              </a:rPr>
              <a:t>c</a:t>
            </a:r>
            <a:r>
              <a:rPr sz="5050" spc="210">
                <a:solidFill>
                  <a:srgbClr val="D03433"/>
                </a:solidFill>
                <a:latin typeface="Verdana"/>
                <a:cs typeface="Verdana"/>
              </a:rPr>
              <a:t>a</a:t>
            </a:r>
            <a:r>
              <a:rPr sz="5050" spc="130">
                <a:solidFill>
                  <a:srgbClr val="D03433"/>
                </a:solidFill>
                <a:latin typeface="Verdana"/>
                <a:cs typeface="Verdana"/>
              </a:rPr>
              <a:t>l</a:t>
            </a:r>
            <a:r>
              <a:rPr sz="5050" spc="-780">
                <a:solidFill>
                  <a:srgbClr val="D03433"/>
                </a:solidFill>
                <a:latin typeface="Verdana"/>
                <a:cs typeface="Verdana"/>
              </a:rPr>
              <a:t> </a:t>
            </a:r>
            <a:r>
              <a:rPr sz="5050" spc="280">
                <a:solidFill>
                  <a:srgbClr val="D03433"/>
                </a:solidFill>
                <a:latin typeface="Verdana"/>
                <a:cs typeface="Verdana"/>
              </a:rPr>
              <a:t>F</a:t>
            </a:r>
            <a:r>
              <a:rPr sz="5050" spc="40">
                <a:solidFill>
                  <a:srgbClr val="D03433"/>
                </a:solidFill>
                <a:latin typeface="Verdana"/>
                <a:cs typeface="Verdana"/>
              </a:rPr>
              <a:t>i</a:t>
            </a:r>
            <a:r>
              <a:rPr sz="5050" spc="45">
                <a:solidFill>
                  <a:srgbClr val="D03433"/>
                </a:solidFill>
                <a:latin typeface="Verdana"/>
                <a:cs typeface="Verdana"/>
              </a:rPr>
              <a:t>n</a:t>
            </a:r>
            <a:r>
              <a:rPr sz="5050" spc="70">
                <a:solidFill>
                  <a:srgbClr val="D03433"/>
                </a:solidFill>
                <a:latin typeface="Verdana"/>
                <a:cs typeface="Verdana"/>
              </a:rPr>
              <a:t>d</a:t>
            </a:r>
            <a:r>
              <a:rPr sz="5050" spc="40">
                <a:solidFill>
                  <a:srgbClr val="D03433"/>
                </a:solidFill>
                <a:latin typeface="Verdana"/>
                <a:cs typeface="Verdana"/>
              </a:rPr>
              <a:t>i</a:t>
            </a:r>
            <a:r>
              <a:rPr sz="5050" spc="45">
                <a:solidFill>
                  <a:srgbClr val="D03433"/>
                </a:solidFill>
                <a:latin typeface="Verdana"/>
                <a:cs typeface="Verdana"/>
              </a:rPr>
              <a:t>n</a:t>
            </a:r>
            <a:r>
              <a:rPr sz="5050" spc="-25">
                <a:solidFill>
                  <a:srgbClr val="D03433"/>
                </a:solidFill>
                <a:latin typeface="Verdana"/>
                <a:cs typeface="Verdana"/>
              </a:rPr>
              <a:t>g</a:t>
            </a:r>
            <a:r>
              <a:rPr sz="5050" spc="-240">
                <a:solidFill>
                  <a:srgbClr val="D03433"/>
                </a:solidFill>
                <a:latin typeface="Verdana"/>
                <a:cs typeface="Verdana"/>
              </a:rPr>
              <a:t>s</a:t>
            </a:r>
            <a:endParaRPr sz="5050">
              <a:latin typeface="Verdana"/>
              <a:cs typeface="Verdana"/>
            </a:endParaRPr>
          </a:p>
          <a:p>
            <a:pPr marL="12700" marR="5080">
              <a:lnSpc>
                <a:spcPts val="2630"/>
              </a:lnSpc>
              <a:spcBef>
                <a:spcPts val="1019"/>
              </a:spcBef>
            </a:pPr>
            <a:r>
              <a:rPr sz="2200" spc="-20">
                <a:latin typeface="Calibri"/>
                <a:cs typeface="Calibri"/>
              </a:rPr>
              <a:t>for</a:t>
            </a:r>
            <a:r>
              <a:rPr sz="2200" spc="-95">
                <a:latin typeface="Calibri"/>
                <a:cs typeface="Calibri"/>
              </a:rPr>
              <a:t> </a:t>
            </a:r>
            <a:r>
              <a:rPr sz="2200" spc="5">
                <a:latin typeface="Calibri"/>
                <a:cs typeface="Calibri"/>
              </a:rPr>
              <a:t>Architecture</a:t>
            </a:r>
            <a:r>
              <a:rPr sz="2200" spc="-90">
                <a:latin typeface="Calibri"/>
                <a:cs typeface="Calibri"/>
              </a:rPr>
              <a:t> </a:t>
            </a:r>
            <a:r>
              <a:rPr sz="2200" spc="-40">
                <a:latin typeface="Calibri"/>
                <a:cs typeface="Calibri"/>
              </a:rPr>
              <a:t>and</a:t>
            </a:r>
            <a:r>
              <a:rPr sz="2200" spc="-90">
                <a:latin typeface="Calibri"/>
                <a:cs typeface="Calibri"/>
              </a:rPr>
              <a:t> </a:t>
            </a:r>
            <a:r>
              <a:rPr sz="2200" spc="-30">
                <a:latin typeface="Calibri"/>
                <a:cs typeface="Calibri"/>
              </a:rPr>
              <a:t>Engineering,</a:t>
            </a:r>
            <a:r>
              <a:rPr sz="2200" spc="-90">
                <a:latin typeface="Calibri"/>
                <a:cs typeface="Calibri"/>
              </a:rPr>
              <a:t> </a:t>
            </a:r>
            <a:r>
              <a:rPr sz="2200" spc="5">
                <a:latin typeface="Calibri"/>
                <a:cs typeface="Calibri"/>
              </a:rPr>
              <a:t>Construction</a:t>
            </a:r>
            <a:r>
              <a:rPr sz="2200" spc="-90">
                <a:latin typeface="Calibri"/>
                <a:cs typeface="Calibri"/>
              </a:rPr>
              <a:t> </a:t>
            </a:r>
            <a:r>
              <a:rPr sz="2200" spc="-40">
                <a:latin typeface="Calibri"/>
                <a:cs typeface="Calibri"/>
              </a:rPr>
              <a:t>and</a:t>
            </a:r>
            <a:r>
              <a:rPr sz="2200" spc="-95">
                <a:latin typeface="Calibri"/>
                <a:cs typeface="Calibri"/>
              </a:rPr>
              <a:t> </a:t>
            </a:r>
            <a:r>
              <a:rPr sz="2200" spc="10">
                <a:latin typeface="Calibri"/>
                <a:cs typeface="Calibri"/>
              </a:rPr>
              <a:t>Construction-Related</a:t>
            </a:r>
            <a:r>
              <a:rPr sz="2200" spc="-90">
                <a:latin typeface="Calibri"/>
                <a:cs typeface="Calibri"/>
              </a:rPr>
              <a:t> </a:t>
            </a:r>
            <a:r>
              <a:rPr sz="2200" spc="45">
                <a:latin typeface="Calibri"/>
                <a:cs typeface="Calibri"/>
              </a:rPr>
              <a:t>Services,</a:t>
            </a:r>
            <a:r>
              <a:rPr sz="2200" spc="-90">
                <a:latin typeface="Calibri"/>
                <a:cs typeface="Calibri"/>
              </a:rPr>
              <a:t> </a:t>
            </a:r>
            <a:r>
              <a:rPr lang="en-US" sz="2200" spc="-20">
                <a:latin typeface="Calibri"/>
                <a:cs typeface="Calibri"/>
              </a:rPr>
              <a:t>Non-Professional Services</a:t>
            </a:r>
            <a:r>
              <a:rPr sz="2200" spc="45">
                <a:latin typeface="Calibri"/>
                <a:cs typeface="Calibri"/>
              </a:rPr>
              <a:t>,</a:t>
            </a:r>
            <a:r>
              <a:rPr lang="en-US" sz="2200" spc="45">
                <a:latin typeface="Calibri"/>
                <a:cs typeface="Calibri"/>
              </a:rPr>
              <a:t> Professional</a:t>
            </a:r>
            <a:r>
              <a:rPr sz="2200" spc="-105">
                <a:latin typeface="Calibri"/>
                <a:cs typeface="Calibri"/>
              </a:rPr>
              <a:t> </a:t>
            </a:r>
            <a:r>
              <a:rPr sz="2200" spc="70">
                <a:latin typeface="Calibri"/>
                <a:cs typeface="Calibri"/>
              </a:rPr>
              <a:t>Services</a:t>
            </a:r>
            <a:r>
              <a:rPr lang="en-US" sz="2200" spc="70">
                <a:latin typeface="Calibri"/>
                <a:cs typeface="Calibri"/>
              </a:rPr>
              <a:t>,</a:t>
            </a:r>
            <a:r>
              <a:rPr sz="2200" spc="-105">
                <a:latin typeface="Calibri"/>
                <a:cs typeface="Calibri"/>
              </a:rPr>
              <a:t> </a:t>
            </a:r>
            <a:r>
              <a:rPr sz="2200" spc="-40">
                <a:latin typeface="Calibri"/>
                <a:cs typeface="Calibri"/>
              </a:rPr>
              <a:t>and</a:t>
            </a:r>
            <a:r>
              <a:rPr sz="2200" spc="-105">
                <a:latin typeface="Calibri"/>
                <a:cs typeface="Calibri"/>
              </a:rPr>
              <a:t> </a:t>
            </a:r>
            <a:r>
              <a:rPr sz="2200" spc="20">
                <a:latin typeface="Calibri"/>
                <a:cs typeface="Calibri"/>
              </a:rPr>
              <a:t>Goods</a:t>
            </a:r>
            <a:r>
              <a:rPr sz="2200" spc="-105">
                <a:latin typeface="Calibri"/>
                <a:cs typeface="Calibri"/>
              </a:rPr>
              <a:t> </a:t>
            </a:r>
            <a:r>
              <a:rPr sz="2200" spc="-40">
                <a:latin typeface="Calibri"/>
                <a:cs typeface="Calibri"/>
              </a:rPr>
              <a:t>and</a:t>
            </a:r>
            <a:r>
              <a:rPr sz="2200" spc="-105">
                <a:latin typeface="Calibri"/>
                <a:cs typeface="Calibri"/>
              </a:rPr>
              <a:t> </a:t>
            </a:r>
            <a:r>
              <a:rPr sz="2200" spc="15">
                <a:latin typeface="Calibri"/>
                <a:cs typeface="Calibri"/>
              </a:rPr>
              <a:t>Supplies</a:t>
            </a:r>
            <a:endParaRPr sz="2200">
              <a:latin typeface="Calibri"/>
              <a:cs typeface="Calibri"/>
            </a:endParaRPr>
          </a:p>
          <a:p>
            <a:pPr>
              <a:lnSpc>
                <a:spcPct val="100000"/>
              </a:lnSpc>
              <a:spcBef>
                <a:spcPts val="50"/>
              </a:spcBef>
            </a:pPr>
            <a:endParaRPr sz="2100">
              <a:latin typeface="Calibri"/>
              <a:cs typeface="Calibri"/>
            </a:endParaRPr>
          </a:p>
          <a:p>
            <a:pPr marL="12700" marR="10115550">
              <a:lnSpc>
                <a:spcPts val="2630"/>
              </a:lnSpc>
            </a:pPr>
            <a:r>
              <a:rPr sz="2200" spc="15">
                <a:latin typeface="Calibri"/>
                <a:cs typeface="Calibri"/>
              </a:rPr>
              <a:t>R</a:t>
            </a:r>
            <a:r>
              <a:rPr sz="2200" spc="65">
                <a:latin typeface="Calibri"/>
                <a:cs typeface="Calibri"/>
              </a:rPr>
              <a:t>e</a:t>
            </a:r>
            <a:r>
              <a:rPr sz="2200" spc="-110">
                <a:latin typeface="Calibri"/>
                <a:cs typeface="Calibri"/>
              </a:rPr>
              <a:t>l</a:t>
            </a:r>
            <a:r>
              <a:rPr sz="2200" spc="65">
                <a:latin typeface="Calibri"/>
                <a:cs typeface="Calibri"/>
              </a:rPr>
              <a:t>e</a:t>
            </a:r>
            <a:r>
              <a:rPr sz="2200" spc="55">
                <a:latin typeface="Calibri"/>
                <a:cs typeface="Calibri"/>
              </a:rPr>
              <a:t>v</a:t>
            </a:r>
            <a:r>
              <a:rPr sz="2200" spc="5">
                <a:latin typeface="Calibri"/>
                <a:cs typeface="Calibri"/>
              </a:rPr>
              <a:t>a</a:t>
            </a:r>
            <a:r>
              <a:rPr sz="2200" spc="-85">
                <a:latin typeface="Calibri"/>
                <a:cs typeface="Calibri"/>
              </a:rPr>
              <a:t>n</a:t>
            </a:r>
            <a:r>
              <a:rPr sz="2200" spc="55">
                <a:latin typeface="Calibri"/>
                <a:cs typeface="Calibri"/>
              </a:rPr>
              <a:t>t</a:t>
            </a:r>
            <a:r>
              <a:rPr sz="2200" spc="-105">
                <a:latin typeface="Calibri"/>
                <a:cs typeface="Calibri"/>
              </a:rPr>
              <a:t> </a:t>
            </a:r>
            <a:r>
              <a:rPr sz="2200" spc="-215">
                <a:latin typeface="Calibri"/>
                <a:cs typeface="Calibri"/>
              </a:rPr>
              <a:t>M</a:t>
            </a:r>
            <a:r>
              <a:rPr sz="2200" spc="5">
                <a:latin typeface="Calibri"/>
                <a:cs typeface="Calibri"/>
              </a:rPr>
              <a:t>a</a:t>
            </a:r>
            <a:r>
              <a:rPr sz="2200" spc="-114">
                <a:latin typeface="Calibri"/>
                <a:cs typeface="Calibri"/>
              </a:rPr>
              <a:t>r</a:t>
            </a:r>
            <a:r>
              <a:rPr sz="2200">
                <a:latin typeface="Calibri"/>
                <a:cs typeface="Calibri"/>
              </a:rPr>
              <a:t>k</a:t>
            </a:r>
            <a:r>
              <a:rPr sz="2200" spc="65">
                <a:latin typeface="Calibri"/>
                <a:cs typeface="Calibri"/>
              </a:rPr>
              <a:t>e</a:t>
            </a:r>
            <a:r>
              <a:rPr sz="2200" spc="55">
                <a:latin typeface="Calibri"/>
                <a:cs typeface="Calibri"/>
              </a:rPr>
              <a:t>t</a:t>
            </a:r>
            <a:r>
              <a:rPr sz="2200" spc="-105">
                <a:latin typeface="Calibri"/>
                <a:cs typeface="Calibri"/>
              </a:rPr>
              <a:t> </a:t>
            </a:r>
            <a:r>
              <a:rPr sz="2200" spc="75">
                <a:latin typeface="Calibri"/>
                <a:cs typeface="Calibri"/>
              </a:rPr>
              <a:t>f</a:t>
            </a:r>
            <a:r>
              <a:rPr sz="2200" spc="-110">
                <a:latin typeface="Calibri"/>
                <a:cs typeface="Calibri"/>
              </a:rPr>
              <a:t>i</a:t>
            </a:r>
            <a:r>
              <a:rPr sz="2200" spc="-85">
                <a:latin typeface="Calibri"/>
                <a:cs typeface="Calibri"/>
              </a:rPr>
              <a:t>n</a:t>
            </a:r>
            <a:r>
              <a:rPr sz="2200" spc="-40">
                <a:latin typeface="Calibri"/>
                <a:cs typeface="Calibri"/>
              </a:rPr>
              <a:t>d</a:t>
            </a:r>
            <a:r>
              <a:rPr sz="2200" spc="-110">
                <a:latin typeface="Calibri"/>
                <a:cs typeface="Calibri"/>
              </a:rPr>
              <a:t>i</a:t>
            </a:r>
            <a:r>
              <a:rPr sz="2200" spc="-85">
                <a:latin typeface="Calibri"/>
                <a:cs typeface="Calibri"/>
              </a:rPr>
              <a:t>n</a:t>
            </a:r>
            <a:r>
              <a:rPr sz="2200" spc="80">
                <a:latin typeface="Calibri"/>
                <a:cs typeface="Calibri"/>
              </a:rPr>
              <a:t>g</a:t>
            </a:r>
            <a:r>
              <a:rPr sz="2200" spc="140">
                <a:latin typeface="Calibri"/>
                <a:cs typeface="Calibri"/>
              </a:rPr>
              <a:t>s  </a:t>
            </a:r>
            <a:r>
              <a:rPr sz="2200" spc="15">
                <a:latin typeface="Calibri"/>
                <a:cs typeface="Calibri"/>
              </a:rPr>
              <a:t>A</a:t>
            </a:r>
            <a:r>
              <a:rPr sz="2200" spc="55">
                <a:latin typeface="Calibri"/>
                <a:cs typeface="Calibri"/>
              </a:rPr>
              <a:t>v</a:t>
            </a:r>
            <a:r>
              <a:rPr sz="2200" spc="5">
                <a:latin typeface="Calibri"/>
                <a:cs typeface="Calibri"/>
              </a:rPr>
              <a:t>a</a:t>
            </a:r>
            <a:r>
              <a:rPr sz="2200" spc="-110">
                <a:latin typeface="Calibri"/>
                <a:cs typeface="Calibri"/>
              </a:rPr>
              <a:t>il</a:t>
            </a:r>
            <a:r>
              <a:rPr sz="2200" spc="5">
                <a:latin typeface="Calibri"/>
                <a:cs typeface="Calibri"/>
              </a:rPr>
              <a:t>a</a:t>
            </a:r>
            <a:r>
              <a:rPr sz="2200" spc="-40">
                <a:latin typeface="Calibri"/>
                <a:cs typeface="Calibri"/>
              </a:rPr>
              <a:t>b</a:t>
            </a:r>
            <a:r>
              <a:rPr sz="2200" spc="-110">
                <a:latin typeface="Calibri"/>
                <a:cs typeface="Calibri"/>
              </a:rPr>
              <a:t>ili</a:t>
            </a:r>
            <a:r>
              <a:rPr sz="2200" spc="50">
                <a:latin typeface="Calibri"/>
                <a:cs typeface="Calibri"/>
              </a:rPr>
              <a:t>t</a:t>
            </a:r>
            <a:r>
              <a:rPr sz="2200" spc="15">
                <a:latin typeface="Calibri"/>
                <a:cs typeface="Calibri"/>
              </a:rPr>
              <a:t>y</a:t>
            </a:r>
            <a:r>
              <a:rPr sz="2200" spc="-105">
                <a:latin typeface="Calibri"/>
                <a:cs typeface="Calibri"/>
              </a:rPr>
              <a:t> </a:t>
            </a:r>
            <a:r>
              <a:rPr sz="2200" spc="75">
                <a:latin typeface="Calibri"/>
                <a:cs typeface="Calibri"/>
              </a:rPr>
              <a:t>f</a:t>
            </a:r>
            <a:r>
              <a:rPr sz="2200" spc="-110">
                <a:latin typeface="Calibri"/>
                <a:cs typeface="Calibri"/>
              </a:rPr>
              <a:t>i</a:t>
            </a:r>
            <a:r>
              <a:rPr sz="2200" spc="-85">
                <a:latin typeface="Calibri"/>
                <a:cs typeface="Calibri"/>
              </a:rPr>
              <a:t>n</a:t>
            </a:r>
            <a:r>
              <a:rPr sz="2200" spc="-40">
                <a:latin typeface="Calibri"/>
                <a:cs typeface="Calibri"/>
              </a:rPr>
              <a:t>d</a:t>
            </a:r>
            <a:r>
              <a:rPr sz="2200" spc="-110">
                <a:latin typeface="Calibri"/>
                <a:cs typeface="Calibri"/>
              </a:rPr>
              <a:t>i</a:t>
            </a:r>
            <a:r>
              <a:rPr sz="2200" spc="-85">
                <a:latin typeface="Calibri"/>
                <a:cs typeface="Calibri"/>
              </a:rPr>
              <a:t>n</a:t>
            </a:r>
            <a:r>
              <a:rPr sz="2200" spc="80">
                <a:latin typeface="Calibri"/>
                <a:cs typeface="Calibri"/>
              </a:rPr>
              <a:t>g</a:t>
            </a:r>
            <a:r>
              <a:rPr sz="2200" spc="140">
                <a:latin typeface="Calibri"/>
                <a:cs typeface="Calibri"/>
              </a:rPr>
              <a:t>s  </a:t>
            </a:r>
            <a:r>
              <a:rPr sz="2200" spc="-55">
                <a:latin typeface="Calibri"/>
                <a:cs typeface="Calibri"/>
              </a:rPr>
              <a:t>U</a:t>
            </a:r>
            <a:r>
              <a:rPr sz="2200" spc="50">
                <a:latin typeface="Calibri"/>
                <a:cs typeface="Calibri"/>
              </a:rPr>
              <a:t>t</a:t>
            </a:r>
            <a:r>
              <a:rPr sz="2200" spc="-110">
                <a:latin typeface="Calibri"/>
                <a:cs typeface="Calibri"/>
              </a:rPr>
              <a:t>ili</a:t>
            </a:r>
            <a:r>
              <a:rPr sz="2200" spc="70">
                <a:latin typeface="Calibri"/>
                <a:cs typeface="Calibri"/>
              </a:rPr>
              <a:t>z</a:t>
            </a:r>
            <a:r>
              <a:rPr sz="2200" spc="5">
                <a:latin typeface="Calibri"/>
                <a:cs typeface="Calibri"/>
              </a:rPr>
              <a:t>a</a:t>
            </a:r>
            <a:r>
              <a:rPr sz="2200" spc="50">
                <a:latin typeface="Calibri"/>
                <a:cs typeface="Calibri"/>
              </a:rPr>
              <a:t>t</a:t>
            </a:r>
            <a:r>
              <a:rPr sz="2200" spc="-110">
                <a:latin typeface="Calibri"/>
                <a:cs typeface="Calibri"/>
              </a:rPr>
              <a:t>i</a:t>
            </a:r>
            <a:r>
              <a:rPr sz="2200" spc="-10">
                <a:latin typeface="Calibri"/>
                <a:cs typeface="Calibri"/>
              </a:rPr>
              <a:t>o</a:t>
            </a:r>
            <a:r>
              <a:rPr sz="2200" spc="-80">
                <a:latin typeface="Calibri"/>
                <a:cs typeface="Calibri"/>
              </a:rPr>
              <a:t>n</a:t>
            </a:r>
            <a:r>
              <a:rPr sz="2200" spc="-105">
                <a:latin typeface="Calibri"/>
                <a:cs typeface="Calibri"/>
              </a:rPr>
              <a:t> </a:t>
            </a:r>
            <a:r>
              <a:rPr sz="2200" spc="75">
                <a:latin typeface="Calibri"/>
                <a:cs typeface="Calibri"/>
              </a:rPr>
              <a:t>f</a:t>
            </a:r>
            <a:r>
              <a:rPr sz="2200" spc="-110">
                <a:latin typeface="Calibri"/>
                <a:cs typeface="Calibri"/>
              </a:rPr>
              <a:t>i</a:t>
            </a:r>
            <a:r>
              <a:rPr sz="2200" spc="-85">
                <a:latin typeface="Calibri"/>
                <a:cs typeface="Calibri"/>
              </a:rPr>
              <a:t>n</a:t>
            </a:r>
            <a:r>
              <a:rPr sz="2200" spc="-40">
                <a:latin typeface="Calibri"/>
                <a:cs typeface="Calibri"/>
              </a:rPr>
              <a:t>d</a:t>
            </a:r>
            <a:r>
              <a:rPr sz="2200" spc="-110">
                <a:latin typeface="Calibri"/>
                <a:cs typeface="Calibri"/>
              </a:rPr>
              <a:t>i</a:t>
            </a:r>
            <a:r>
              <a:rPr sz="2200" spc="-85">
                <a:latin typeface="Calibri"/>
                <a:cs typeface="Calibri"/>
              </a:rPr>
              <a:t>n</a:t>
            </a:r>
            <a:r>
              <a:rPr sz="2200" spc="80">
                <a:latin typeface="Calibri"/>
                <a:cs typeface="Calibri"/>
              </a:rPr>
              <a:t>g</a:t>
            </a:r>
            <a:r>
              <a:rPr sz="2200" spc="140">
                <a:latin typeface="Calibri"/>
                <a:cs typeface="Calibri"/>
              </a:rPr>
              <a:t>s  </a:t>
            </a:r>
            <a:r>
              <a:rPr sz="2200" spc="-15">
                <a:latin typeface="Calibri"/>
                <a:cs typeface="Calibri"/>
              </a:rPr>
              <a:t>Disparity </a:t>
            </a:r>
            <a:r>
              <a:rPr sz="2200" spc="-10">
                <a:latin typeface="Calibri"/>
                <a:cs typeface="Calibri"/>
              </a:rPr>
              <a:t>findings </a:t>
            </a:r>
            <a:r>
              <a:rPr sz="2200" spc="-5">
                <a:latin typeface="Calibri"/>
                <a:cs typeface="Calibri"/>
              </a:rPr>
              <a:t> </a:t>
            </a:r>
            <a:r>
              <a:rPr sz="2200" spc="25">
                <a:latin typeface="Calibri"/>
                <a:cs typeface="Calibri"/>
              </a:rPr>
              <a:t>Capacity</a:t>
            </a:r>
            <a:r>
              <a:rPr sz="2200" spc="-110">
                <a:latin typeface="Calibri"/>
                <a:cs typeface="Calibri"/>
              </a:rPr>
              <a:t> </a:t>
            </a:r>
            <a:r>
              <a:rPr sz="2200" spc="-10">
                <a:latin typeface="Calibri"/>
                <a:cs typeface="Calibri"/>
              </a:rPr>
              <a:t>findings</a:t>
            </a:r>
            <a:endParaRPr sz="2200">
              <a:latin typeface="Calibri"/>
              <a:cs typeface="Calibri"/>
            </a:endParaRPr>
          </a:p>
        </p:txBody>
      </p:sp>
      <p:sp>
        <p:nvSpPr>
          <p:cNvPr id="4" name="object 4"/>
          <p:cNvSpPr txBox="1"/>
          <p:nvPr/>
        </p:nvSpPr>
        <p:spPr>
          <a:xfrm>
            <a:off x="13072626" y="8782757"/>
            <a:ext cx="4019106" cy="570028"/>
          </a:xfrm>
          <a:prstGeom prst="rect">
            <a:avLst/>
          </a:prstGeom>
        </p:spPr>
        <p:txBody>
          <a:bodyPr vert="horz" wrap="square" lIns="0" tIns="15875" rIns="0" bIns="0" rtlCol="0">
            <a:spAutoFit/>
          </a:bodyPr>
          <a:lstStyle/>
          <a:p>
            <a:pPr marL="12700">
              <a:lnSpc>
                <a:spcPct val="100000"/>
              </a:lnSpc>
              <a:spcBef>
                <a:spcPts val="125"/>
              </a:spcBef>
            </a:pPr>
            <a:r>
              <a:rPr spc="-25">
                <a:latin typeface="Calibri"/>
                <a:cs typeface="Calibri"/>
              </a:rPr>
              <a:t>Note:</a:t>
            </a:r>
            <a:r>
              <a:rPr spc="-100">
                <a:latin typeface="Calibri"/>
                <a:cs typeface="Calibri"/>
              </a:rPr>
              <a:t> </a:t>
            </a:r>
            <a:r>
              <a:rPr spc="10">
                <a:latin typeface="Calibri"/>
                <a:cs typeface="Calibri"/>
              </a:rPr>
              <a:t>Observations</a:t>
            </a:r>
            <a:r>
              <a:rPr spc="-100">
                <a:latin typeface="Calibri"/>
                <a:cs typeface="Calibri"/>
              </a:rPr>
              <a:t> </a:t>
            </a:r>
            <a:r>
              <a:rPr spc="45">
                <a:latin typeface="Calibri"/>
                <a:cs typeface="Calibri"/>
              </a:rPr>
              <a:t>Reflect</a:t>
            </a:r>
            <a:r>
              <a:rPr spc="-100">
                <a:latin typeface="Calibri"/>
                <a:cs typeface="Calibri"/>
              </a:rPr>
              <a:t> </a:t>
            </a:r>
            <a:r>
              <a:rPr spc="-5">
                <a:latin typeface="Calibri"/>
                <a:cs typeface="Calibri"/>
              </a:rPr>
              <a:t>The</a:t>
            </a:r>
            <a:r>
              <a:rPr spc="-100">
                <a:latin typeface="Calibri"/>
                <a:cs typeface="Calibri"/>
              </a:rPr>
              <a:t> </a:t>
            </a:r>
            <a:r>
              <a:rPr spc="40">
                <a:latin typeface="Calibri"/>
                <a:cs typeface="Calibri"/>
              </a:rPr>
              <a:t>Study</a:t>
            </a:r>
            <a:r>
              <a:rPr spc="-100">
                <a:latin typeface="Calibri"/>
                <a:cs typeface="Calibri"/>
              </a:rPr>
              <a:t> </a:t>
            </a:r>
            <a:r>
              <a:rPr spc="-25">
                <a:latin typeface="Calibri"/>
                <a:cs typeface="Calibri"/>
              </a:rPr>
              <a:t>Period</a:t>
            </a:r>
            <a:r>
              <a:rPr spc="-100">
                <a:latin typeface="Calibri"/>
                <a:cs typeface="Calibri"/>
              </a:rPr>
              <a:t> </a:t>
            </a:r>
            <a:r>
              <a:rPr>
                <a:latin typeface="Calibri"/>
                <a:cs typeface="Calibri"/>
              </a:rPr>
              <a:t>Of</a:t>
            </a:r>
            <a:r>
              <a:rPr spc="-100">
                <a:latin typeface="Calibri"/>
                <a:cs typeface="Calibri"/>
              </a:rPr>
              <a:t> </a:t>
            </a:r>
            <a:r>
              <a:rPr lang="en-US" spc="35">
                <a:latin typeface="Calibri"/>
                <a:cs typeface="Calibri"/>
              </a:rPr>
              <a:t>FY 2016 </a:t>
            </a:r>
            <a:r>
              <a:rPr spc="-45">
                <a:latin typeface="Calibri"/>
                <a:cs typeface="Calibri"/>
              </a:rPr>
              <a:t>Through</a:t>
            </a:r>
            <a:r>
              <a:rPr spc="-100">
                <a:latin typeface="Calibri"/>
                <a:cs typeface="Calibri"/>
              </a:rPr>
              <a:t> </a:t>
            </a:r>
            <a:r>
              <a:rPr lang="en-US" spc="55">
                <a:latin typeface="Calibri"/>
                <a:cs typeface="Calibri"/>
              </a:rPr>
              <a:t>FY 2020</a:t>
            </a:r>
            <a:r>
              <a:rPr spc="125">
                <a:latin typeface="Calibri"/>
                <a:cs typeface="Calibri"/>
              </a:rPr>
              <a:t>.</a:t>
            </a:r>
            <a:endParaRPr>
              <a:latin typeface="Calibri"/>
              <a:cs typeface="Calibri"/>
            </a:endParaRPr>
          </a:p>
        </p:txBody>
      </p:sp>
      <p:pic>
        <p:nvPicPr>
          <p:cNvPr id="6" name="Picture 2" descr="From the Field (Examinations Findings) - Winter 2021 Consumer Services  Newsletter">
            <a:extLst>
              <a:ext uri="{FF2B5EF4-FFF2-40B4-BE49-F238E27FC236}">
                <a16:creationId xmlns:a16="http://schemas.microsoft.com/office/drawing/2014/main" id="{14EC284E-CBD4-FBA4-FE91-A44711808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067" y="127000"/>
            <a:ext cx="12101655" cy="5249794"/>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8CFB0308-F408-2D2A-161B-5A0036A89ADF}"/>
              </a:ext>
            </a:extLst>
          </p:cNvPr>
          <p:cNvSpPr>
            <a:spLocks noGrp="1"/>
          </p:cNvSpPr>
          <p:nvPr>
            <p:ph type="sldNum" sz="quarter" idx="7"/>
          </p:nvPr>
        </p:nvSpPr>
        <p:spPr/>
        <p:txBody>
          <a:bodyPr/>
          <a:lstStyle/>
          <a:p>
            <a:fld id="{B6F15528-21DE-4FAA-801E-634DDDAF4B2B}" type="slidenum">
              <a:rPr lang="en-US" smtClean="0"/>
              <a:t>10</a:t>
            </a:fld>
            <a:endParaRPr lang="en-US"/>
          </a:p>
        </p:txBody>
      </p:sp>
      <p:sp>
        <p:nvSpPr>
          <p:cNvPr id="10" name="Footer Placeholder 9">
            <a:extLst>
              <a:ext uri="{FF2B5EF4-FFF2-40B4-BE49-F238E27FC236}">
                <a16:creationId xmlns:a16="http://schemas.microsoft.com/office/drawing/2014/main" id="{8271EFA4-0865-F9D3-DC3D-6813CD7D12A2}"/>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pic>
        <p:nvPicPr>
          <p:cNvPr id="23" name="Picture 22" descr="Spreadsheet and calculator">
            <a:extLst>
              <a:ext uri="{FF2B5EF4-FFF2-40B4-BE49-F238E27FC236}">
                <a16:creationId xmlns:a16="http://schemas.microsoft.com/office/drawing/2014/main" id="{1B100FE9-835E-888C-B37D-20E505221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1066" y="161097"/>
            <a:ext cx="12101655" cy="5249794"/>
          </a:xfrm>
          <a:prstGeom prst="rect">
            <a:avLst/>
          </a:prstGeom>
        </p:spPr>
      </p:pic>
      <p:sp>
        <p:nvSpPr>
          <p:cNvPr id="2" name="Date Placeholder 1">
            <a:extLst>
              <a:ext uri="{FF2B5EF4-FFF2-40B4-BE49-F238E27FC236}">
                <a16:creationId xmlns:a16="http://schemas.microsoft.com/office/drawing/2014/main" id="{93A35AC6-1FE9-2E30-523B-9C5C04B124FF}"/>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0883" y="1148008"/>
            <a:ext cx="8226425" cy="1414105"/>
          </a:xfrm>
          <a:prstGeom prst="rect">
            <a:avLst/>
          </a:prstGeom>
        </p:spPr>
        <p:txBody>
          <a:bodyPr vert="horz" wrap="square" lIns="0" tIns="12065" rIns="0" bIns="0" rtlCol="0" anchor="t">
            <a:spAutoFit/>
          </a:bodyPr>
          <a:lstStyle/>
          <a:p>
            <a:pPr marL="12700" marR="5080">
              <a:lnSpc>
                <a:spcPct val="114500"/>
              </a:lnSpc>
              <a:spcBef>
                <a:spcPts val="95"/>
              </a:spcBef>
            </a:pPr>
            <a:r>
              <a:rPr sz="4150" spc="240"/>
              <a:t>R</a:t>
            </a:r>
            <a:r>
              <a:rPr sz="4150" spc="-210"/>
              <a:t>e</a:t>
            </a:r>
            <a:r>
              <a:rPr sz="4150" spc="100"/>
              <a:t>l</a:t>
            </a:r>
            <a:r>
              <a:rPr sz="4150" spc="-210"/>
              <a:t>e</a:t>
            </a:r>
            <a:r>
              <a:rPr sz="4150" spc="-114"/>
              <a:t>v</a:t>
            </a:r>
            <a:r>
              <a:rPr sz="4150" spc="165"/>
              <a:t>a</a:t>
            </a:r>
            <a:r>
              <a:rPr sz="4150" spc="30"/>
              <a:t>n</a:t>
            </a:r>
            <a:r>
              <a:rPr sz="4150" spc="55"/>
              <a:t>t</a:t>
            </a:r>
            <a:r>
              <a:rPr sz="4150" spc="-640"/>
              <a:t> </a:t>
            </a:r>
            <a:r>
              <a:rPr sz="4150" spc="285"/>
              <a:t>M</a:t>
            </a:r>
            <a:r>
              <a:rPr sz="4150" spc="165"/>
              <a:t>a</a:t>
            </a:r>
            <a:r>
              <a:rPr sz="4150" spc="70"/>
              <a:t>r</a:t>
            </a:r>
            <a:r>
              <a:rPr sz="4150" spc="120"/>
              <a:t>k</a:t>
            </a:r>
            <a:r>
              <a:rPr sz="4150" spc="-210"/>
              <a:t>e</a:t>
            </a:r>
            <a:r>
              <a:rPr sz="4150" spc="55"/>
              <a:t>t</a:t>
            </a:r>
            <a:r>
              <a:rPr sz="4150" spc="-640"/>
              <a:t> </a:t>
            </a:r>
            <a:r>
              <a:rPr sz="4150" spc="15"/>
              <a:t>D</a:t>
            </a:r>
            <a:r>
              <a:rPr sz="4150" spc="-210"/>
              <a:t>e</a:t>
            </a:r>
            <a:r>
              <a:rPr sz="4150" spc="50"/>
              <a:t>t</a:t>
            </a:r>
            <a:r>
              <a:rPr sz="4150" spc="-210"/>
              <a:t>e</a:t>
            </a:r>
            <a:r>
              <a:rPr sz="4150" spc="70"/>
              <a:t>r</a:t>
            </a:r>
            <a:r>
              <a:rPr sz="4150" spc="-135"/>
              <a:t>m</a:t>
            </a:r>
            <a:r>
              <a:rPr sz="4150" spc="30"/>
              <a:t>in</a:t>
            </a:r>
            <a:r>
              <a:rPr sz="4150" spc="165"/>
              <a:t>a</a:t>
            </a:r>
            <a:r>
              <a:rPr sz="4150" spc="50"/>
              <a:t>t</a:t>
            </a:r>
            <a:r>
              <a:rPr sz="4150" spc="30"/>
              <a:t>i</a:t>
            </a:r>
            <a:r>
              <a:rPr sz="4150" spc="15"/>
              <a:t>o</a:t>
            </a:r>
            <a:r>
              <a:rPr sz="4150" spc="25"/>
              <a:t>n</a:t>
            </a:r>
            <a:r>
              <a:rPr lang="en-US" sz="4150" spc="25"/>
              <a:t> FY2016-FY2020 </a:t>
            </a:r>
            <a:endParaRPr lang="en-US" sz="4100">
              <a:latin typeface="Century Gothic"/>
              <a:cs typeface="Century Gothic"/>
            </a:endParaRPr>
          </a:p>
        </p:txBody>
      </p:sp>
      <p:sp>
        <p:nvSpPr>
          <p:cNvPr id="3" name="object 3"/>
          <p:cNvSpPr/>
          <p:nvPr/>
        </p:nvSpPr>
        <p:spPr>
          <a:xfrm>
            <a:off x="5295900" y="2296011"/>
            <a:ext cx="17259300" cy="9525"/>
          </a:xfrm>
          <a:custGeom>
            <a:avLst/>
            <a:gdLst/>
            <a:ahLst/>
            <a:cxnLst/>
            <a:rect l="l" t="t" r="r" b="b"/>
            <a:pathLst>
              <a:path w="17259300" h="9525">
                <a:moveTo>
                  <a:pt x="0" y="0"/>
                </a:moveTo>
                <a:lnTo>
                  <a:pt x="17259299" y="0"/>
                </a:lnTo>
                <a:lnTo>
                  <a:pt x="17259299" y="9524"/>
                </a:lnTo>
                <a:lnTo>
                  <a:pt x="0" y="9524"/>
                </a:lnTo>
                <a:lnTo>
                  <a:pt x="0" y="0"/>
                </a:lnTo>
                <a:close/>
              </a:path>
            </a:pathLst>
          </a:custGeom>
          <a:solidFill>
            <a:srgbClr val="A21818"/>
          </a:solidFill>
        </p:spPr>
        <p:txBody>
          <a:bodyPr wrap="square" lIns="0" tIns="0" rIns="0" bIns="0" rtlCol="0"/>
          <a:lstStyle/>
          <a:p>
            <a:endParaRPr/>
          </a:p>
        </p:txBody>
      </p:sp>
      <p:graphicFrame>
        <p:nvGraphicFramePr>
          <p:cNvPr id="7" name="Table 7">
            <a:extLst>
              <a:ext uri="{FF2B5EF4-FFF2-40B4-BE49-F238E27FC236}">
                <a16:creationId xmlns:a16="http://schemas.microsoft.com/office/drawing/2014/main" id="{A3A2480B-19C6-69B0-B604-06E78B667E6B}"/>
              </a:ext>
            </a:extLst>
          </p:cNvPr>
          <p:cNvGraphicFramePr>
            <a:graphicFrameLocks noGrp="1"/>
          </p:cNvGraphicFramePr>
          <p:nvPr>
            <p:extLst>
              <p:ext uri="{D42A27DB-BD31-4B8C-83A1-F6EECF244321}">
                <p14:modId xmlns:p14="http://schemas.microsoft.com/office/powerpoint/2010/main" val="33228811"/>
              </p:ext>
            </p:extLst>
          </p:nvPr>
        </p:nvGraphicFramePr>
        <p:xfrm>
          <a:off x="1717675" y="3327089"/>
          <a:ext cx="15049500" cy="4206240"/>
        </p:xfrm>
        <a:graphic>
          <a:graphicData uri="http://schemas.openxmlformats.org/drawingml/2006/table">
            <a:tbl>
              <a:tblPr firstRow="1" bandRow="1">
                <a:tableStyleId>{6E25E649-3F16-4E02-A733-19D2CDBF48F0}</a:tableStyleId>
              </a:tblPr>
              <a:tblGrid>
                <a:gridCol w="10020300">
                  <a:extLst>
                    <a:ext uri="{9D8B030D-6E8A-4147-A177-3AD203B41FA5}">
                      <a16:colId xmlns:a16="http://schemas.microsoft.com/office/drawing/2014/main" val="1173376144"/>
                    </a:ext>
                  </a:extLst>
                </a:gridCol>
                <a:gridCol w="5029200">
                  <a:extLst>
                    <a:ext uri="{9D8B030D-6E8A-4147-A177-3AD203B41FA5}">
                      <a16:colId xmlns:a16="http://schemas.microsoft.com/office/drawing/2014/main" val="3447533094"/>
                    </a:ext>
                  </a:extLst>
                </a:gridCol>
              </a:tblGrid>
              <a:tr h="370840">
                <a:tc>
                  <a:txBody>
                    <a:bodyPr/>
                    <a:lstStyle/>
                    <a:p>
                      <a:r>
                        <a:rPr lang="en-US" sz="4000"/>
                        <a:t>Procurement Type</a:t>
                      </a:r>
                    </a:p>
                  </a:txBody>
                  <a:tcPr/>
                </a:tc>
                <a:tc>
                  <a:txBody>
                    <a:bodyPr/>
                    <a:lstStyle/>
                    <a:p>
                      <a:r>
                        <a:rPr lang="en-US" sz="4000"/>
                        <a:t>Relevant Market</a:t>
                      </a:r>
                    </a:p>
                  </a:txBody>
                  <a:tcPr/>
                </a:tc>
                <a:extLst>
                  <a:ext uri="{0D108BD9-81ED-4DB2-BD59-A6C34878D82A}">
                    <a16:rowId xmlns:a16="http://schemas.microsoft.com/office/drawing/2014/main" val="3012974014"/>
                  </a:ext>
                </a:extLst>
              </a:tr>
              <a:tr h="370840">
                <a:tc>
                  <a:txBody>
                    <a:bodyPr/>
                    <a:lstStyle/>
                    <a:p>
                      <a:r>
                        <a:rPr lang="en-US" sz="4000"/>
                        <a:t>Architecture &amp; Engineering</a:t>
                      </a:r>
                    </a:p>
                  </a:txBody>
                  <a:tcPr/>
                </a:tc>
                <a:tc>
                  <a:txBody>
                    <a:bodyPr/>
                    <a:lstStyle/>
                    <a:p>
                      <a:r>
                        <a:rPr lang="en-US" sz="4000"/>
                        <a:t>Nationwide</a:t>
                      </a:r>
                    </a:p>
                  </a:txBody>
                  <a:tcPr/>
                </a:tc>
                <a:extLst>
                  <a:ext uri="{0D108BD9-81ED-4DB2-BD59-A6C34878D82A}">
                    <a16:rowId xmlns:a16="http://schemas.microsoft.com/office/drawing/2014/main" val="1760781338"/>
                  </a:ext>
                </a:extLst>
              </a:tr>
              <a:tr h="370840">
                <a:tc>
                  <a:txBody>
                    <a:bodyPr/>
                    <a:lstStyle/>
                    <a:p>
                      <a:r>
                        <a:rPr lang="en-US" sz="4000"/>
                        <a:t>Construction and Construction-Related Services</a:t>
                      </a:r>
                    </a:p>
                  </a:txBody>
                  <a:tcPr/>
                </a:tc>
                <a:tc>
                  <a:txBody>
                    <a:bodyPr/>
                    <a:lstStyle/>
                    <a:p>
                      <a:r>
                        <a:rPr lang="en-US" sz="4000"/>
                        <a:t>MSA</a:t>
                      </a:r>
                    </a:p>
                  </a:txBody>
                  <a:tcPr/>
                </a:tc>
                <a:extLst>
                  <a:ext uri="{0D108BD9-81ED-4DB2-BD59-A6C34878D82A}">
                    <a16:rowId xmlns:a16="http://schemas.microsoft.com/office/drawing/2014/main" val="2795167066"/>
                  </a:ext>
                </a:extLst>
              </a:tr>
              <a:tr h="370840">
                <a:tc>
                  <a:txBody>
                    <a:bodyPr/>
                    <a:lstStyle/>
                    <a:p>
                      <a:r>
                        <a:rPr lang="en-US" sz="4000"/>
                        <a:t>Non-Professional Services</a:t>
                      </a:r>
                    </a:p>
                  </a:txBody>
                  <a:tcPr/>
                </a:tc>
                <a:tc>
                  <a:txBody>
                    <a:bodyPr/>
                    <a:lstStyle/>
                    <a:p>
                      <a:r>
                        <a:rPr lang="en-US" sz="4000"/>
                        <a:t>MSA</a:t>
                      </a:r>
                    </a:p>
                  </a:txBody>
                  <a:tcPr/>
                </a:tc>
                <a:extLst>
                  <a:ext uri="{0D108BD9-81ED-4DB2-BD59-A6C34878D82A}">
                    <a16:rowId xmlns:a16="http://schemas.microsoft.com/office/drawing/2014/main" val="2500543640"/>
                  </a:ext>
                </a:extLst>
              </a:tr>
              <a:tr h="370840">
                <a:tc>
                  <a:txBody>
                    <a:bodyPr/>
                    <a:lstStyle/>
                    <a:p>
                      <a:r>
                        <a:rPr lang="en-US" sz="4000"/>
                        <a:t>Professional Services</a:t>
                      </a:r>
                    </a:p>
                  </a:txBody>
                  <a:tcPr/>
                </a:tc>
                <a:tc>
                  <a:txBody>
                    <a:bodyPr/>
                    <a:lstStyle/>
                    <a:p>
                      <a:r>
                        <a:rPr lang="en-US" sz="4000"/>
                        <a:t>Nationwide</a:t>
                      </a:r>
                    </a:p>
                  </a:txBody>
                  <a:tcPr/>
                </a:tc>
                <a:extLst>
                  <a:ext uri="{0D108BD9-81ED-4DB2-BD59-A6C34878D82A}">
                    <a16:rowId xmlns:a16="http://schemas.microsoft.com/office/drawing/2014/main" val="3815441317"/>
                  </a:ext>
                </a:extLst>
              </a:tr>
              <a:tr h="370840">
                <a:tc>
                  <a:txBody>
                    <a:bodyPr/>
                    <a:lstStyle/>
                    <a:p>
                      <a:r>
                        <a:rPr lang="en-US" sz="4000"/>
                        <a:t>Goods &amp; Supplies</a:t>
                      </a:r>
                    </a:p>
                  </a:txBody>
                  <a:tcPr/>
                </a:tc>
                <a:tc>
                  <a:txBody>
                    <a:bodyPr/>
                    <a:lstStyle/>
                    <a:p>
                      <a:r>
                        <a:rPr lang="en-US" sz="4000"/>
                        <a:t>Nationwide</a:t>
                      </a:r>
                    </a:p>
                  </a:txBody>
                  <a:tcPr/>
                </a:tc>
                <a:extLst>
                  <a:ext uri="{0D108BD9-81ED-4DB2-BD59-A6C34878D82A}">
                    <a16:rowId xmlns:a16="http://schemas.microsoft.com/office/drawing/2014/main" val="676077587"/>
                  </a:ext>
                </a:extLst>
              </a:tr>
            </a:tbl>
          </a:graphicData>
        </a:graphic>
      </p:graphicFrame>
      <p:sp>
        <p:nvSpPr>
          <p:cNvPr id="8" name="Slide Number Placeholder 7">
            <a:extLst>
              <a:ext uri="{FF2B5EF4-FFF2-40B4-BE49-F238E27FC236}">
                <a16:creationId xmlns:a16="http://schemas.microsoft.com/office/drawing/2014/main" id="{BB12E203-3955-7A81-948F-CE903FBF0C34}"/>
              </a:ext>
            </a:extLst>
          </p:cNvPr>
          <p:cNvSpPr>
            <a:spLocks noGrp="1"/>
          </p:cNvSpPr>
          <p:nvPr>
            <p:ph type="sldNum" sz="quarter" idx="7"/>
          </p:nvPr>
        </p:nvSpPr>
        <p:spPr/>
        <p:txBody>
          <a:bodyPr/>
          <a:lstStyle/>
          <a:p>
            <a:fld id="{B6F15528-21DE-4FAA-801E-634DDDAF4B2B}" type="slidenum">
              <a:rPr lang="en-US" smtClean="0"/>
              <a:t>11</a:t>
            </a:fld>
            <a:endParaRPr lang="en-US"/>
          </a:p>
        </p:txBody>
      </p:sp>
      <p:sp>
        <p:nvSpPr>
          <p:cNvPr id="10" name="Footer Placeholder 9">
            <a:extLst>
              <a:ext uri="{FF2B5EF4-FFF2-40B4-BE49-F238E27FC236}">
                <a16:creationId xmlns:a16="http://schemas.microsoft.com/office/drawing/2014/main" id="{A10A3278-0BEE-0434-5CED-6708FE6AA788}"/>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pic>
        <p:nvPicPr>
          <p:cNvPr id="11" name="object 4">
            <a:extLst>
              <a:ext uri="{FF2B5EF4-FFF2-40B4-BE49-F238E27FC236}">
                <a16:creationId xmlns:a16="http://schemas.microsoft.com/office/drawing/2014/main" id="{A2763EC3-CB5F-E916-E323-A1F3733C67BF}"/>
              </a:ext>
            </a:extLst>
          </p:cNvPr>
          <p:cNvPicPr/>
          <p:nvPr/>
        </p:nvPicPr>
        <p:blipFill>
          <a:blip r:embed="rId2" cstate="print"/>
          <a:stretch>
            <a:fillRect/>
          </a:stretch>
        </p:blipFill>
        <p:spPr>
          <a:xfrm>
            <a:off x="0" y="9258301"/>
            <a:ext cx="1028699" cy="1028699"/>
          </a:xfrm>
          <a:prstGeom prst="rect">
            <a:avLst/>
          </a:prstGeom>
        </p:spPr>
      </p:pic>
      <p:sp>
        <p:nvSpPr>
          <p:cNvPr id="4" name="TextBox 3">
            <a:extLst>
              <a:ext uri="{FF2B5EF4-FFF2-40B4-BE49-F238E27FC236}">
                <a16:creationId xmlns:a16="http://schemas.microsoft.com/office/drawing/2014/main" id="{594920B8-6B2C-3461-1789-3079A3684374}"/>
              </a:ext>
            </a:extLst>
          </p:cNvPr>
          <p:cNvSpPr txBox="1"/>
          <p:nvPr/>
        </p:nvSpPr>
        <p:spPr>
          <a:xfrm>
            <a:off x="1939017" y="8082642"/>
            <a:ext cx="56945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a:ea typeface="+mn-lt"/>
                <a:cs typeface="+mn-lt"/>
              </a:rPr>
              <a:t>Philadelphia-Camden-Wilmington MSA</a:t>
            </a:r>
            <a:endParaRPr lang="en-US">
              <a:cs typeface="Calibri"/>
            </a:endParaRPr>
          </a:p>
        </p:txBody>
      </p:sp>
      <p:sp>
        <p:nvSpPr>
          <p:cNvPr id="5" name="Date Placeholder 1">
            <a:extLst>
              <a:ext uri="{FF2B5EF4-FFF2-40B4-BE49-F238E27FC236}">
                <a16:creationId xmlns:a16="http://schemas.microsoft.com/office/drawing/2014/main" id="{F00CF685-D4BE-8894-FCC1-D427CC0E3BC5}"/>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4">
            <a:extLst>
              <a:ext uri="{FF2B5EF4-FFF2-40B4-BE49-F238E27FC236}">
                <a16:creationId xmlns:a16="http://schemas.microsoft.com/office/drawing/2014/main" id="{E7697ED8-D1CD-4718-FC58-270B8543D280}"/>
              </a:ext>
            </a:extLst>
          </p:cNvPr>
          <p:cNvSpPr txBox="1">
            <a:spLocks/>
          </p:cNvSpPr>
          <p:nvPr/>
        </p:nvSpPr>
        <p:spPr>
          <a:xfrm>
            <a:off x="965200" y="917321"/>
            <a:ext cx="10956925" cy="679673"/>
          </a:xfrm>
          <a:prstGeom prst="rect">
            <a:avLst/>
          </a:prstGeom>
        </p:spPr>
        <p:txBody>
          <a:bodyPr vert="horz" wrap="square" lIns="0" tIns="12065" rIns="0" bIns="0" rtlCol="0">
            <a:spAutoFit/>
          </a:bodyPr>
          <a:lstStyle>
            <a:lvl1pPr>
              <a:defRPr sz="4250" b="0" i="0">
                <a:solidFill>
                  <a:srgbClr val="D03433"/>
                </a:solidFill>
                <a:latin typeface="Verdana"/>
                <a:ea typeface="+mj-ea"/>
                <a:cs typeface="Verdana"/>
              </a:defRPr>
            </a:lvl1pPr>
          </a:lstStyle>
          <a:p>
            <a:pPr marL="63500" marR="43180">
              <a:lnSpc>
                <a:spcPct val="114500"/>
              </a:lnSpc>
              <a:spcBef>
                <a:spcPts val="95"/>
              </a:spcBef>
              <a:tabLst>
                <a:tab pos="3933825" algn="l"/>
              </a:tabLst>
            </a:pPr>
            <a:r>
              <a:rPr lang="en-US" sz="4150" kern="0" spc="55"/>
              <a:t>U</a:t>
            </a:r>
            <a:r>
              <a:rPr lang="en-US" sz="4150" kern="0" spc="50"/>
              <a:t>t</a:t>
            </a:r>
            <a:r>
              <a:rPr lang="en-US" sz="4150" kern="0" spc="30"/>
              <a:t>i</a:t>
            </a:r>
            <a:r>
              <a:rPr lang="en-US" sz="4150" kern="0" spc="100"/>
              <a:t>l</a:t>
            </a:r>
            <a:r>
              <a:rPr lang="en-US" sz="4150" kern="0" spc="30"/>
              <a:t>i</a:t>
            </a:r>
            <a:r>
              <a:rPr lang="en-US" sz="4150" kern="0" spc="10"/>
              <a:t>z</a:t>
            </a:r>
            <a:r>
              <a:rPr lang="en-US" sz="4150" kern="0" spc="165"/>
              <a:t>a</a:t>
            </a:r>
            <a:r>
              <a:rPr lang="en-US" sz="4150" kern="0" spc="50"/>
              <a:t>t</a:t>
            </a:r>
            <a:r>
              <a:rPr lang="en-US" sz="4150" kern="0" spc="30"/>
              <a:t>i</a:t>
            </a:r>
            <a:r>
              <a:rPr lang="en-US" sz="4150" kern="0" spc="15"/>
              <a:t>o</a:t>
            </a:r>
            <a:r>
              <a:rPr lang="en-US" sz="4150" kern="0" spc="25"/>
              <a:t>n By Procurement Type</a:t>
            </a:r>
            <a:endParaRPr lang="en-US" sz="4150" kern="0">
              <a:latin typeface="Century Gothic"/>
              <a:cs typeface="Century Gothic"/>
            </a:endParaRPr>
          </a:p>
        </p:txBody>
      </p:sp>
      <p:pic>
        <p:nvPicPr>
          <p:cNvPr id="15" name="Picture 14" descr="Chart, bar chart&#10;&#10;Description automatically generated">
            <a:extLst>
              <a:ext uri="{FF2B5EF4-FFF2-40B4-BE49-F238E27FC236}">
                <a16:creationId xmlns:a16="http://schemas.microsoft.com/office/drawing/2014/main" id="{1E90AFAC-25B4-A0CF-AF46-DD83F7D38C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5200" y="1906248"/>
            <a:ext cx="15731520" cy="6474504"/>
          </a:xfrm>
          <a:prstGeom prst="rect">
            <a:avLst/>
          </a:prstGeom>
          <a:noFill/>
        </p:spPr>
      </p:pic>
      <p:sp>
        <p:nvSpPr>
          <p:cNvPr id="16" name="Slide Number Placeholder 5">
            <a:extLst>
              <a:ext uri="{FF2B5EF4-FFF2-40B4-BE49-F238E27FC236}">
                <a16:creationId xmlns:a16="http://schemas.microsoft.com/office/drawing/2014/main" id="{292F0542-F4A5-59B2-E697-4E045554F7A7}"/>
              </a:ext>
            </a:extLst>
          </p:cNvPr>
          <p:cNvSpPr>
            <a:spLocks noGrp="1"/>
          </p:cNvSpPr>
          <p:nvPr>
            <p:ph type="sldNum" sz="quarter" idx="7"/>
          </p:nvPr>
        </p:nvSpPr>
        <p:spPr>
          <a:xfrm>
            <a:off x="13167361" y="9566910"/>
            <a:ext cx="4206240" cy="514350"/>
          </a:xfrm>
        </p:spPr>
        <p:txBody>
          <a:bodyPr/>
          <a:lstStyle/>
          <a:p>
            <a:fld id="{B6F15528-21DE-4FAA-801E-634DDDAF4B2B}" type="slidenum">
              <a:rPr lang="en-US" smtClean="0"/>
              <a:t>12</a:t>
            </a:fld>
            <a:endParaRPr lang="en-US"/>
          </a:p>
        </p:txBody>
      </p:sp>
      <p:sp>
        <p:nvSpPr>
          <p:cNvPr id="17" name="Footer Placeholder 9">
            <a:extLst>
              <a:ext uri="{FF2B5EF4-FFF2-40B4-BE49-F238E27FC236}">
                <a16:creationId xmlns:a16="http://schemas.microsoft.com/office/drawing/2014/main" id="{865674E3-BC10-7B59-1624-0DCC1A14A42C}"/>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sp>
        <p:nvSpPr>
          <p:cNvPr id="18" name="object 3">
            <a:extLst>
              <a:ext uri="{FF2B5EF4-FFF2-40B4-BE49-F238E27FC236}">
                <a16:creationId xmlns:a16="http://schemas.microsoft.com/office/drawing/2014/main" id="{27F8C023-D995-0A1E-E6AB-42AF2442D8DD}"/>
              </a:ext>
            </a:extLst>
          </p:cNvPr>
          <p:cNvSpPr/>
          <p:nvPr/>
        </p:nvSpPr>
        <p:spPr>
          <a:xfrm>
            <a:off x="9867900" y="1320651"/>
            <a:ext cx="17259300" cy="9525"/>
          </a:xfrm>
          <a:custGeom>
            <a:avLst/>
            <a:gdLst/>
            <a:ahLst/>
            <a:cxnLst/>
            <a:rect l="l" t="t" r="r" b="b"/>
            <a:pathLst>
              <a:path w="17259300" h="9525">
                <a:moveTo>
                  <a:pt x="0" y="0"/>
                </a:moveTo>
                <a:lnTo>
                  <a:pt x="17259299" y="0"/>
                </a:lnTo>
                <a:lnTo>
                  <a:pt x="17259299" y="9524"/>
                </a:lnTo>
                <a:lnTo>
                  <a:pt x="0" y="9524"/>
                </a:lnTo>
                <a:lnTo>
                  <a:pt x="0" y="0"/>
                </a:lnTo>
                <a:close/>
              </a:path>
            </a:pathLst>
          </a:custGeom>
          <a:solidFill>
            <a:srgbClr val="A21818"/>
          </a:solidFill>
        </p:spPr>
        <p:txBody>
          <a:bodyPr wrap="square" lIns="0" tIns="0" rIns="0" bIns="0" rtlCol="0"/>
          <a:lstStyle/>
          <a:p>
            <a:endParaRPr/>
          </a:p>
        </p:txBody>
      </p:sp>
      <p:pic>
        <p:nvPicPr>
          <p:cNvPr id="19" name="object 4">
            <a:extLst>
              <a:ext uri="{FF2B5EF4-FFF2-40B4-BE49-F238E27FC236}">
                <a16:creationId xmlns:a16="http://schemas.microsoft.com/office/drawing/2014/main" id="{6292B675-1BE5-C0DE-6CE2-178D495A3854}"/>
              </a:ext>
            </a:extLst>
          </p:cNvPr>
          <p:cNvPicPr/>
          <p:nvPr/>
        </p:nvPicPr>
        <p:blipFill>
          <a:blip r:embed="rId3" cstate="print"/>
          <a:stretch>
            <a:fillRect/>
          </a:stretch>
        </p:blipFill>
        <p:spPr>
          <a:xfrm>
            <a:off x="0" y="9258301"/>
            <a:ext cx="1028699" cy="1028699"/>
          </a:xfrm>
          <a:prstGeom prst="rect">
            <a:avLst/>
          </a:prstGeom>
        </p:spPr>
      </p:pic>
      <p:sp>
        <p:nvSpPr>
          <p:cNvPr id="2" name="TextBox 1">
            <a:extLst>
              <a:ext uri="{FF2B5EF4-FFF2-40B4-BE49-F238E27FC236}">
                <a16:creationId xmlns:a16="http://schemas.microsoft.com/office/drawing/2014/main" id="{19517711-1B85-29AB-AF75-7D1192F33DEE}"/>
              </a:ext>
            </a:extLst>
          </p:cNvPr>
          <p:cNvSpPr txBox="1"/>
          <p:nvPr/>
        </p:nvSpPr>
        <p:spPr>
          <a:xfrm>
            <a:off x="1208314" y="8633732"/>
            <a:ext cx="487816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*PO Data, Relevant Market - MSA </a:t>
            </a:r>
          </a:p>
          <a:p>
            <a:r>
              <a:rPr lang="en-US">
                <a:cs typeface="Calibri"/>
              </a:rPr>
              <a:t>**PO Data, Relevant Market - Nationwide</a:t>
            </a:r>
          </a:p>
          <a:p>
            <a:r>
              <a:rPr lang="en-US">
                <a:cs typeface="Calibri"/>
              </a:rPr>
              <a:t>***Contracts Data, Relevant Market - MSA</a:t>
            </a:r>
          </a:p>
        </p:txBody>
      </p:sp>
      <p:sp>
        <p:nvSpPr>
          <p:cNvPr id="3" name="Date Placeholder 1">
            <a:extLst>
              <a:ext uri="{FF2B5EF4-FFF2-40B4-BE49-F238E27FC236}">
                <a16:creationId xmlns:a16="http://schemas.microsoft.com/office/drawing/2014/main" id="{37971FFE-3E7E-01A0-EF43-A30F843703DE}"/>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extLst>
      <p:ext uri="{BB962C8B-B14F-4D97-AF65-F5344CB8AC3E}">
        <p14:creationId xmlns:p14="http://schemas.microsoft.com/office/powerpoint/2010/main" val="3775163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8D067191-54D4-F0E1-6654-700FE4A6DC87}"/>
              </a:ext>
            </a:extLst>
          </p:cNvPr>
          <p:cNvSpPr txBox="1">
            <a:spLocks noGrp="1"/>
          </p:cNvSpPr>
          <p:nvPr>
            <p:ph type="title"/>
          </p:nvPr>
        </p:nvSpPr>
        <p:spPr>
          <a:xfrm>
            <a:off x="965200" y="619614"/>
            <a:ext cx="12614275" cy="1414105"/>
          </a:xfrm>
          <a:prstGeom prst="rect">
            <a:avLst/>
          </a:prstGeom>
        </p:spPr>
        <p:txBody>
          <a:bodyPr vert="horz" wrap="square" lIns="0" tIns="12065" rIns="0" bIns="0" rtlCol="0" anchor="t">
            <a:spAutoFit/>
          </a:bodyPr>
          <a:lstStyle/>
          <a:p>
            <a:pPr marL="63500" marR="30480">
              <a:lnSpc>
                <a:spcPct val="114500"/>
              </a:lnSpc>
              <a:spcBef>
                <a:spcPts val="95"/>
              </a:spcBef>
              <a:tabLst>
                <a:tab pos="3830320" algn="l"/>
              </a:tabLst>
            </a:pPr>
            <a:r>
              <a:rPr sz="4150" spc="320"/>
              <a:t>L</a:t>
            </a:r>
            <a:r>
              <a:rPr sz="4150" spc="-210"/>
              <a:t>e</a:t>
            </a:r>
            <a:r>
              <a:rPr sz="4150" spc="-114"/>
              <a:t>v</a:t>
            </a:r>
            <a:r>
              <a:rPr sz="4150" spc="-210"/>
              <a:t>e</a:t>
            </a:r>
            <a:r>
              <a:rPr sz="4150" spc="105"/>
              <a:t>l</a:t>
            </a:r>
            <a:r>
              <a:rPr sz="4150" spc="-640"/>
              <a:t> </a:t>
            </a:r>
            <a:r>
              <a:rPr sz="4100" spc="355">
                <a:latin typeface="Century Gothic"/>
                <a:cs typeface="Century Gothic"/>
              </a:rPr>
              <a:t>2</a:t>
            </a:r>
            <a:r>
              <a:rPr sz="4100" spc="-320">
                <a:latin typeface="Century Gothic"/>
                <a:cs typeface="Century Gothic"/>
              </a:rPr>
              <a:t> </a:t>
            </a:r>
            <a:r>
              <a:rPr sz="4150" spc="240"/>
              <a:t>R</a:t>
            </a:r>
            <a:r>
              <a:rPr sz="4150" spc="635"/>
              <a:t>W</a:t>
            </a:r>
            <a:r>
              <a:rPr sz="4150" spc="-270"/>
              <a:t>A</a:t>
            </a:r>
            <a:r>
              <a:rPr sz="2850" spc="-142" baseline="65789"/>
              <a:t>S</a:t>
            </a:r>
            <a:r>
              <a:rPr sz="2850" spc="225" baseline="65789"/>
              <a:t>M</a:t>
            </a:r>
            <a:r>
              <a:rPr sz="2850" baseline="65789"/>
              <a:t>	</a:t>
            </a:r>
            <a:r>
              <a:rPr sz="4150" spc="620"/>
              <a:t>A</a:t>
            </a:r>
            <a:r>
              <a:rPr sz="4150" spc="-114"/>
              <a:t>v</a:t>
            </a:r>
            <a:r>
              <a:rPr sz="4150" spc="165"/>
              <a:t>a</a:t>
            </a:r>
            <a:r>
              <a:rPr sz="4150" spc="30"/>
              <a:t>i</a:t>
            </a:r>
            <a:r>
              <a:rPr sz="4150" spc="100"/>
              <a:t>l</a:t>
            </a:r>
            <a:r>
              <a:rPr sz="4150" spc="165"/>
              <a:t>a</a:t>
            </a:r>
            <a:r>
              <a:rPr sz="4150" spc="80"/>
              <a:t>b</a:t>
            </a:r>
            <a:r>
              <a:rPr sz="4150" spc="30"/>
              <a:t>i</a:t>
            </a:r>
            <a:r>
              <a:rPr sz="4150" spc="100"/>
              <a:t>l</a:t>
            </a:r>
            <a:r>
              <a:rPr sz="4150" spc="30"/>
              <a:t>i</a:t>
            </a:r>
            <a:r>
              <a:rPr sz="4150" spc="50"/>
              <a:t>t</a:t>
            </a:r>
            <a:r>
              <a:rPr sz="4150" spc="-35"/>
              <a:t>y</a:t>
            </a:r>
            <a:r>
              <a:rPr sz="4150" spc="-640"/>
              <a:t> </a:t>
            </a:r>
            <a:r>
              <a:rPr sz="4150" spc="165"/>
              <a:t>a</a:t>
            </a:r>
            <a:r>
              <a:rPr sz="4150" spc="30"/>
              <a:t>n</a:t>
            </a:r>
            <a:r>
              <a:rPr sz="4150" spc="55"/>
              <a:t>d</a:t>
            </a:r>
            <a:r>
              <a:rPr sz="4150" spc="-640"/>
              <a:t> </a:t>
            </a:r>
            <a:r>
              <a:rPr sz="4150" spc="55"/>
              <a:t>U</a:t>
            </a:r>
            <a:r>
              <a:rPr sz="4150" spc="50"/>
              <a:t>t</a:t>
            </a:r>
            <a:r>
              <a:rPr sz="4150" spc="30"/>
              <a:t>i</a:t>
            </a:r>
            <a:r>
              <a:rPr sz="4150" spc="100"/>
              <a:t>l</a:t>
            </a:r>
            <a:r>
              <a:rPr sz="4150" spc="30"/>
              <a:t>i</a:t>
            </a:r>
            <a:r>
              <a:rPr sz="4150" spc="10"/>
              <a:t>z</a:t>
            </a:r>
            <a:r>
              <a:rPr sz="4150" spc="165"/>
              <a:t>a</a:t>
            </a:r>
            <a:r>
              <a:rPr sz="4150" spc="50"/>
              <a:t>t</a:t>
            </a:r>
            <a:r>
              <a:rPr sz="4150" spc="30"/>
              <a:t>i</a:t>
            </a:r>
            <a:r>
              <a:rPr sz="4150" spc="15"/>
              <a:t>o</a:t>
            </a:r>
            <a:r>
              <a:rPr sz="4150" spc="35"/>
              <a:t>n</a:t>
            </a:r>
            <a:r>
              <a:rPr sz="4150" spc="-640"/>
              <a:t> </a:t>
            </a:r>
            <a:r>
              <a:rPr sz="4150" spc="155"/>
              <a:t>f</a:t>
            </a:r>
            <a:r>
              <a:rPr sz="4150" spc="15"/>
              <a:t>o</a:t>
            </a:r>
            <a:r>
              <a:rPr sz="4150" spc="65"/>
              <a:t>r</a:t>
            </a:r>
            <a:r>
              <a:rPr lang="en-US" sz="4150" spc="65"/>
              <a:t>  </a:t>
            </a:r>
            <a:r>
              <a:rPr lang="en-US" sz="4150" spc="35"/>
              <a:t>Architecture &amp; Engineering</a:t>
            </a:r>
            <a:endParaRPr sz="4150">
              <a:latin typeface="Century Gothic"/>
              <a:cs typeface="Century Gothic"/>
            </a:endParaRPr>
          </a:p>
        </p:txBody>
      </p:sp>
      <p:pic>
        <p:nvPicPr>
          <p:cNvPr id="3" name="Picture 2">
            <a:extLst>
              <a:ext uri="{FF2B5EF4-FFF2-40B4-BE49-F238E27FC236}">
                <a16:creationId xmlns:a16="http://schemas.microsoft.com/office/drawing/2014/main" id="{E53D16EA-0F49-8DB5-4E40-0633E15EEE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5200" y="2134884"/>
            <a:ext cx="15779678" cy="6959728"/>
          </a:xfrm>
          <a:prstGeom prst="rect">
            <a:avLst/>
          </a:prstGeom>
          <a:noFill/>
        </p:spPr>
      </p:pic>
      <p:sp>
        <p:nvSpPr>
          <p:cNvPr id="4" name="Slide Number Placeholder 6">
            <a:extLst>
              <a:ext uri="{FF2B5EF4-FFF2-40B4-BE49-F238E27FC236}">
                <a16:creationId xmlns:a16="http://schemas.microsoft.com/office/drawing/2014/main" id="{37C44CB8-DB2C-BE30-CA4D-5726198D4654}"/>
              </a:ext>
            </a:extLst>
          </p:cNvPr>
          <p:cNvSpPr>
            <a:spLocks noGrp="1"/>
          </p:cNvSpPr>
          <p:nvPr>
            <p:ph type="sldNum" sz="quarter" idx="7"/>
          </p:nvPr>
        </p:nvSpPr>
        <p:spPr>
          <a:xfrm>
            <a:off x="13167361" y="9566910"/>
            <a:ext cx="4206240" cy="514350"/>
          </a:xfrm>
        </p:spPr>
        <p:txBody>
          <a:bodyPr/>
          <a:lstStyle/>
          <a:p>
            <a:fld id="{B6F15528-21DE-4FAA-801E-634DDDAF4B2B}" type="slidenum">
              <a:rPr lang="en-US" smtClean="0"/>
              <a:t>13</a:t>
            </a:fld>
            <a:endParaRPr lang="en-US"/>
          </a:p>
        </p:txBody>
      </p:sp>
      <p:sp>
        <p:nvSpPr>
          <p:cNvPr id="5" name="Footer Placeholder 9">
            <a:extLst>
              <a:ext uri="{FF2B5EF4-FFF2-40B4-BE49-F238E27FC236}">
                <a16:creationId xmlns:a16="http://schemas.microsoft.com/office/drawing/2014/main" id="{81AC4618-348C-6CEC-7DBD-C165DAE2F2C4}"/>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pic>
        <p:nvPicPr>
          <p:cNvPr id="6" name="object 4">
            <a:extLst>
              <a:ext uri="{FF2B5EF4-FFF2-40B4-BE49-F238E27FC236}">
                <a16:creationId xmlns:a16="http://schemas.microsoft.com/office/drawing/2014/main" id="{1DD4C68B-C761-640D-4DB8-26B134241685}"/>
              </a:ext>
            </a:extLst>
          </p:cNvPr>
          <p:cNvPicPr/>
          <p:nvPr/>
        </p:nvPicPr>
        <p:blipFill>
          <a:blip r:embed="rId3" cstate="print"/>
          <a:stretch>
            <a:fillRect/>
          </a:stretch>
        </p:blipFill>
        <p:spPr>
          <a:xfrm>
            <a:off x="0" y="9258301"/>
            <a:ext cx="1028699" cy="1028699"/>
          </a:xfrm>
          <a:prstGeom prst="rect">
            <a:avLst/>
          </a:prstGeom>
        </p:spPr>
      </p:pic>
      <p:sp>
        <p:nvSpPr>
          <p:cNvPr id="7" name="object 3">
            <a:extLst>
              <a:ext uri="{FF2B5EF4-FFF2-40B4-BE49-F238E27FC236}">
                <a16:creationId xmlns:a16="http://schemas.microsoft.com/office/drawing/2014/main" id="{52137F21-E622-E06F-0262-4BDEA725AFF2}"/>
              </a:ext>
            </a:extLst>
          </p:cNvPr>
          <p:cNvSpPr/>
          <p:nvPr/>
        </p:nvSpPr>
        <p:spPr>
          <a:xfrm>
            <a:off x="9055100" y="1828651"/>
            <a:ext cx="17259300" cy="9525"/>
          </a:xfrm>
          <a:custGeom>
            <a:avLst/>
            <a:gdLst/>
            <a:ahLst/>
            <a:cxnLst/>
            <a:rect l="l" t="t" r="r" b="b"/>
            <a:pathLst>
              <a:path w="17259300" h="9525">
                <a:moveTo>
                  <a:pt x="0" y="0"/>
                </a:moveTo>
                <a:lnTo>
                  <a:pt x="17259299" y="0"/>
                </a:lnTo>
                <a:lnTo>
                  <a:pt x="17259299" y="9524"/>
                </a:lnTo>
                <a:lnTo>
                  <a:pt x="0" y="9524"/>
                </a:lnTo>
                <a:lnTo>
                  <a:pt x="0" y="0"/>
                </a:lnTo>
                <a:close/>
              </a:path>
            </a:pathLst>
          </a:custGeom>
          <a:solidFill>
            <a:srgbClr val="A21818"/>
          </a:solidFill>
        </p:spPr>
        <p:txBody>
          <a:bodyPr wrap="square" lIns="0" tIns="0" rIns="0" bIns="0" rtlCol="0"/>
          <a:lstStyle/>
          <a:p>
            <a:endParaRPr/>
          </a:p>
        </p:txBody>
      </p:sp>
      <p:sp>
        <p:nvSpPr>
          <p:cNvPr id="8" name="TextBox 7">
            <a:extLst>
              <a:ext uri="{FF2B5EF4-FFF2-40B4-BE49-F238E27FC236}">
                <a16:creationId xmlns:a16="http://schemas.microsoft.com/office/drawing/2014/main" id="{C5FF1F6A-B009-C7FB-FCAB-702703AEB89D}"/>
              </a:ext>
            </a:extLst>
          </p:cNvPr>
          <p:cNvSpPr txBox="1"/>
          <p:nvPr/>
        </p:nvSpPr>
        <p:spPr>
          <a:xfrm>
            <a:off x="1877785" y="9266464"/>
            <a:ext cx="3306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Total Utilization = $15,406,365</a:t>
            </a:r>
            <a:endParaRPr lang="en-US">
              <a:ea typeface="+mn-lt"/>
              <a:cs typeface="+mn-lt"/>
            </a:endParaRPr>
          </a:p>
        </p:txBody>
      </p:sp>
      <p:sp>
        <p:nvSpPr>
          <p:cNvPr id="9" name="Date Placeholder 1">
            <a:extLst>
              <a:ext uri="{FF2B5EF4-FFF2-40B4-BE49-F238E27FC236}">
                <a16:creationId xmlns:a16="http://schemas.microsoft.com/office/drawing/2014/main" id="{FAFBC8E8-9FD2-206D-67F2-8AA69ECAF8A1}"/>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extLst>
      <p:ext uri="{BB962C8B-B14F-4D97-AF65-F5344CB8AC3E}">
        <p14:creationId xmlns:p14="http://schemas.microsoft.com/office/powerpoint/2010/main" val="796943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8D067191-54D4-F0E1-6654-700FE4A6DC87}"/>
              </a:ext>
            </a:extLst>
          </p:cNvPr>
          <p:cNvSpPr txBox="1">
            <a:spLocks noGrp="1"/>
          </p:cNvSpPr>
          <p:nvPr>
            <p:ph type="title"/>
          </p:nvPr>
        </p:nvSpPr>
        <p:spPr>
          <a:xfrm>
            <a:off x="965200" y="619614"/>
            <a:ext cx="12614275" cy="1414105"/>
          </a:xfrm>
          <a:prstGeom prst="rect">
            <a:avLst/>
          </a:prstGeom>
        </p:spPr>
        <p:txBody>
          <a:bodyPr vert="horz" wrap="square" lIns="0" tIns="12065" rIns="0" bIns="0" rtlCol="0">
            <a:spAutoFit/>
          </a:bodyPr>
          <a:lstStyle/>
          <a:p>
            <a:pPr marL="63500" marR="30480">
              <a:lnSpc>
                <a:spcPct val="114500"/>
              </a:lnSpc>
              <a:spcBef>
                <a:spcPts val="95"/>
              </a:spcBef>
              <a:tabLst>
                <a:tab pos="3830320" algn="l"/>
              </a:tabLst>
            </a:pPr>
            <a:r>
              <a:rPr lang="en-US" sz="4150" spc="320"/>
              <a:t>L</a:t>
            </a:r>
            <a:r>
              <a:rPr lang="en-US" sz="4150" spc="-210"/>
              <a:t>e</a:t>
            </a:r>
            <a:r>
              <a:rPr lang="en-US" sz="4150" spc="-114"/>
              <a:t>v</a:t>
            </a:r>
            <a:r>
              <a:rPr lang="en-US" sz="4150" spc="-210"/>
              <a:t>e</a:t>
            </a:r>
            <a:r>
              <a:rPr lang="en-US" sz="4150" spc="105"/>
              <a:t>l</a:t>
            </a:r>
            <a:r>
              <a:rPr lang="en-US" sz="4150" spc="-640"/>
              <a:t> </a:t>
            </a:r>
            <a:r>
              <a:rPr lang="en-US" sz="4100" spc="355">
                <a:latin typeface="Century Gothic"/>
                <a:cs typeface="Century Gothic"/>
              </a:rPr>
              <a:t>2</a:t>
            </a:r>
            <a:r>
              <a:rPr lang="en-US" sz="4100" spc="-320">
                <a:latin typeface="Century Gothic"/>
                <a:cs typeface="Century Gothic"/>
              </a:rPr>
              <a:t> </a:t>
            </a:r>
            <a:r>
              <a:rPr lang="en-US" sz="4150" spc="240"/>
              <a:t>R</a:t>
            </a:r>
            <a:r>
              <a:rPr lang="en-US" sz="4150" spc="635"/>
              <a:t>W</a:t>
            </a:r>
            <a:r>
              <a:rPr lang="en-US" sz="4150" spc="-270"/>
              <a:t>A</a:t>
            </a:r>
            <a:r>
              <a:rPr lang="en-US" sz="2850" spc="-142" baseline="65789"/>
              <a:t>S</a:t>
            </a:r>
            <a:r>
              <a:rPr lang="en-US" sz="2850" spc="225" baseline="65789"/>
              <a:t>M</a:t>
            </a:r>
            <a:r>
              <a:rPr lang="en-US" sz="2850" baseline="65789"/>
              <a:t>	</a:t>
            </a:r>
            <a:r>
              <a:rPr lang="en-US" sz="4150" spc="620"/>
              <a:t>A</a:t>
            </a:r>
            <a:r>
              <a:rPr lang="en-US" sz="4150" spc="-114"/>
              <a:t>v</a:t>
            </a:r>
            <a:r>
              <a:rPr lang="en-US" sz="4150" spc="165"/>
              <a:t>a</a:t>
            </a:r>
            <a:r>
              <a:rPr lang="en-US" sz="4150" spc="30"/>
              <a:t>i</a:t>
            </a:r>
            <a:r>
              <a:rPr lang="en-US" sz="4150" spc="100"/>
              <a:t>l</a:t>
            </a:r>
            <a:r>
              <a:rPr lang="en-US" sz="4150" spc="165"/>
              <a:t>a</a:t>
            </a:r>
            <a:r>
              <a:rPr lang="en-US" sz="4150" spc="80"/>
              <a:t>b</a:t>
            </a:r>
            <a:r>
              <a:rPr lang="en-US" sz="4150" spc="30"/>
              <a:t>i</a:t>
            </a:r>
            <a:r>
              <a:rPr lang="en-US" sz="4150" spc="100"/>
              <a:t>l</a:t>
            </a:r>
            <a:r>
              <a:rPr lang="en-US" sz="4150" spc="30"/>
              <a:t>i</a:t>
            </a:r>
            <a:r>
              <a:rPr lang="en-US" sz="4150" spc="50"/>
              <a:t>t</a:t>
            </a:r>
            <a:r>
              <a:rPr lang="en-US" sz="4150" spc="-35"/>
              <a:t>y</a:t>
            </a:r>
            <a:r>
              <a:rPr lang="en-US" sz="4150" spc="-640"/>
              <a:t> </a:t>
            </a:r>
            <a:r>
              <a:rPr lang="en-US" sz="4150" spc="165"/>
              <a:t>a</a:t>
            </a:r>
            <a:r>
              <a:rPr lang="en-US" sz="4150" spc="30"/>
              <a:t>n</a:t>
            </a:r>
            <a:r>
              <a:rPr lang="en-US" sz="4150" spc="55"/>
              <a:t>d</a:t>
            </a:r>
            <a:r>
              <a:rPr lang="en-US" sz="4150" spc="-640"/>
              <a:t> </a:t>
            </a:r>
            <a:r>
              <a:rPr lang="en-US" sz="4150" spc="55"/>
              <a:t>U</a:t>
            </a:r>
            <a:r>
              <a:rPr lang="en-US" sz="4150" spc="50"/>
              <a:t>t</a:t>
            </a:r>
            <a:r>
              <a:rPr lang="en-US" sz="4150" spc="30"/>
              <a:t>i</a:t>
            </a:r>
            <a:r>
              <a:rPr lang="en-US" sz="4150" spc="100"/>
              <a:t>l</a:t>
            </a:r>
            <a:r>
              <a:rPr lang="en-US" sz="4150" spc="30"/>
              <a:t>i</a:t>
            </a:r>
            <a:r>
              <a:rPr lang="en-US" sz="4150" spc="10"/>
              <a:t>z</a:t>
            </a:r>
            <a:r>
              <a:rPr lang="en-US" sz="4150" spc="165"/>
              <a:t>a</a:t>
            </a:r>
            <a:r>
              <a:rPr lang="en-US" sz="4150" spc="50"/>
              <a:t>t</a:t>
            </a:r>
            <a:r>
              <a:rPr lang="en-US" sz="4150" spc="30"/>
              <a:t>i</a:t>
            </a:r>
            <a:r>
              <a:rPr lang="en-US" sz="4150" spc="15"/>
              <a:t>o</a:t>
            </a:r>
            <a:r>
              <a:rPr lang="en-US" sz="4150" spc="35"/>
              <a:t>n</a:t>
            </a:r>
            <a:r>
              <a:rPr lang="en-US" sz="4150" spc="-640"/>
              <a:t> </a:t>
            </a:r>
            <a:r>
              <a:rPr lang="en-US" sz="4150" spc="155"/>
              <a:t>f</a:t>
            </a:r>
            <a:r>
              <a:rPr lang="en-US" sz="4150" spc="15"/>
              <a:t>o</a:t>
            </a:r>
            <a:r>
              <a:rPr lang="en-US" sz="4150" spc="65"/>
              <a:t>r  </a:t>
            </a:r>
            <a:r>
              <a:rPr lang="en-US" sz="4150" spc="35"/>
              <a:t>Construction</a:t>
            </a:r>
            <a:r>
              <a:rPr lang="en-US" sz="4150" spc="-640"/>
              <a:t> </a:t>
            </a:r>
            <a:r>
              <a:rPr lang="en-US" sz="4150" spc="85"/>
              <a:t>and</a:t>
            </a:r>
            <a:r>
              <a:rPr lang="en-US" sz="4150" spc="-640"/>
              <a:t> </a:t>
            </a:r>
            <a:r>
              <a:rPr lang="en-US" sz="4150" spc="50"/>
              <a:t>Construction</a:t>
            </a:r>
            <a:r>
              <a:rPr lang="en-US" sz="4100" spc="50">
                <a:latin typeface="Century Gothic"/>
                <a:cs typeface="Century Gothic"/>
              </a:rPr>
              <a:t>-</a:t>
            </a:r>
            <a:r>
              <a:rPr lang="en-US" sz="4150" spc="50"/>
              <a:t>Related</a:t>
            </a:r>
            <a:r>
              <a:rPr lang="en-US" sz="4150" spc="-635"/>
              <a:t> </a:t>
            </a:r>
            <a:r>
              <a:rPr lang="en-US" sz="4150" spc="-95"/>
              <a:t>Services</a:t>
            </a:r>
            <a:endParaRPr sz="4150">
              <a:latin typeface="Century Gothic"/>
              <a:cs typeface="Century Gothic"/>
            </a:endParaRPr>
          </a:p>
        </p:txBody>
      </p:sp>
      <p:sp>
        <p:nvSpPr>
          <p:cNvPr id="4" name="Slide Number Placeholder 6">
            <a:extLst>
              <a:ext uri="{FF2B5EF4-FFF2-40B4-BE49-F238E27FC236}">
                <a16:creationId xmlns:a16="http://schemas.microsoft.com/office/drawing/2014/main" id="{37C44CB8-DB2C-BE30-CA4D-5726198D4654}"/>
              </a:ext>
            </a:extLst>
          </p:cNvPr>
          <p:cNvSpPr>
            <a:spLocks noGrp="1"/>
          </p:cNvSpPr>
          <p:nvPr>
            <p:ph type="sldNum" sz="quarter" idx="7"/>
          </p:nvPr>
        </p:nvSpPr>
        <p:spPr>
          <a:xfrm>
            <a:off x="13167361" y="9566910"/>
            <a:ext cx="4206240" cy="514350"/>
          </a:xfrm>
        </p:spPr>
        <p:txBody>
          <a:bodyPr/>
          <a:lstStyle/>
          <a:p>
            <a:fld id="{B6F15528-21DE-4FAA-801E-634DDDAF4B2B}" type="slidenum">
              <a:rPr lang="en-US" smtClean="0"/>
              <a:t>14</a:t>
            </a:fld>
            <a:endParaRPr lang="en-US"/>
          </a:p>
        </p:txBody>
      </p:sp>
      <p:sp>
        <p:nvSpPr>
          <p:cNvPr id="5" name="Footer Placeholder 9">
            <a:extLst>
              <a:ext uri="{FF2B5EF4-FFF2-40B4-BE49-F238E27FC236}">
                <a16:creationId xmlns:a16="http://schemas.microsoft.com/office/drawing/2014/main" id="{81AC4618-348C-6CEC-7DBD-C165DAE2F2C4}"/>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pic>
        <p:nvPicPr>
          <p:cNvPr id="6" name="object 4">
            <a:extLst>
              <a:ext uri="{FF2B5EF4-FFF2-40B4-BE49-F238E27FC236}">
                <a16:creationId xmlns:a16="http://schemas.microsoft.com/office/drawing/2014/main" id="{1DD4C68B-C761-640D-4DB8-26B134241685}"/>
              </a:ext>
            </a:extLst>
          </p:cNvPr>
          <p:cNvPicPr/>
          <p:nvPr/>
        </p:nvPicPr>
        <p:blipFill>
          <a:blip r:embed="rId2" cstate="print"/>
          <a:stretch>
            <a:fillRect/>
          </a:stretch>
        </p:blipFill>
        <p:spPr>
          <a:xfrm>
            <a:off x="0" y="9258301"/>
            <a:ext cx="1028699" cy="1028699"/>
          </a:xfrm>
          <a:prstGeom prst="rect">
            <a:avLst/>
          </a:prstGeom>
        </p:spPr>
      </p:pic>
      <p:sp>
        <p:nvSpPr>
          <p:cNvPr id="7" name="object 3">
            <a:extLst>
              <a:ext uri="{FF2B5EF4-FFF2-40B4-BE49-F238E27FC236}">
                <a16:creationId xmlns:a16="http://schemas.microsoft.com/office/drawing/2014/main" id="{52137F21-E622-E06F-0262-4BDEA725AFF2}"/>
              </a:ext>
            </a:extLst>
          </p:cNvPr>
          <p:cNvSpPr/>
          <p:nvPr/>
        </p:nvSpPr>
        <p:spPr>
          <a:xfrm>
            <a:off x="13647420" y="1828651"/>
            <a:ext cx="17259300" cy="9525"/>
          </a:xfrm>
          <a:custGeom>
            <a:avLst/>
            <a:gdLst/>
            <a:ahLst/>
            <a:cxnLst/>
            <a:rect l="l" t="t" r="r" b="b"/>
            <a:pathLst>
              <a:path w="17259300" h="9525">
                <a:moveTo>
                  <a:pt x="0" y="0"/>
                </a:moveTo>
                <a:lnTo>
                  <a:pt x="17259299" y="0"/>
                </a:lnTo>
                <a:lnTo>
                  <a:pt x="17259299" y="9524"/>
                </a:lnTo>
                <a:lnTo>
                  <a:pt x="0" y="9524"/>
                </a:lnTo>
                <a:lnTo>
                  <a:pt x="0" y="0"/>
                </a:lnTo>
                <a:close/>
              </a:path>
            </a:pathLst>
          </a:custGeom>
          <a:solidFill>
            <a:srgbClr val="A21818"/>
          </a:solidFill>
        </p:spPr>
        <p:txBody>
          <a:bodyPr wrap="square" lIns="0" tIns="0" rIns="0" bIns="0" rtlCol="0"/>
          <a:lstStyle/>
          <a:p>
            <a:endParaRPr/>
          </a:p>
        </p:txBody>
      </p:sp>
      <p:pic>
        <p:nvPicPr>
          <p:cNvPr id="8" name="Picture 7">
            <a:extLst>
              <a:ext uri="{FF2B5EF4-FFF2-40B4-BE49-F238E27FC236}">
                <a16:creationId xmlns:a16="http://schemas.microsoft.com/office/drawing/2014/main" id="{D3AD704D-C618-3944-3499-E85DF808B0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1124" y="2030441"/>
            <a:ext cx="15833745" cy="7104275"/>
          </a:xfrm>
          <a:prstGeom prst="rect">
            <a:avLst/>
          </a:prstGeom>
          <a:noFill/>
        </p:spPr>
      </p:pic>
      <p:sp>
        <p:nvSpPr>
          <p:cNvPr id="3" name="Date Placeholder 1">
            <a:extLst>
              <a:ext uri="{FF2B5EF4-FFF2-40B4-BE49-F238E27FC236}">
                <a16:creationId xmlns:a16="http://schemas.microsoft.com/office/drawing/2014/main" id="{48FC4B03-6A53-ACCA-DC34-895176B23EEF}"/>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
        <p:nvSpPr>
          <p:cNvPr id="10" name="TextBox 9">
            <a:extLst>
              <a:ext uri="{FF2B5EF4-FFF2-40B4-BE49-F238E27FC236}">
                <a16:creationId xmlns:a16="http://schemas.microsoft.com/office/drawing/2014/main" id="{F4D1F270-0381-FC51-594C-EE0A0FD77220}"/>
              </a:ext>
            </a:extLst>
          </p:cNvPr>
          <p:cNvSpPr txBox="1"/>
          <p:nvPr/>
        </p:nvSpPr>
        <p:spPr>
          <a:xfrm>
            <a:off x="1877785" y="9266464"/>
            <a:ext cx="3306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Total Utilization = $64,924,034</a:t>
            </a:r>
            <a:endParaRPr lang="en-US"/>
          </a:p>
        </p:txBody>
      </p:sp>
    </p:spTree>
    <p:extLst>
      <p:ext uri="{BB962C8B-B14F-4D97-AF65-F5344CB8AC3E}">
        <p14:creationId xmlns:p14="http://schemas.microsoft.com/office/powerpoint/2010/main" val="3856279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8D067191-54D4-F0E1-6654-700FE4A6DC87}"/>
              </a:ext>
            </a:extLst>
          </p:cNvPr>
          <p:cNvSpPr txBox="1">
            <a:spLocks noGrp="1"/>
          </p:cNvSpPr>
          <p:nvPr>
            <p:ph type="title"/>
          </p:nvPr>
        </p:nvSpPr>
        <p:spPr>
          <a:xfrm>
            <a:off x="965200" y="619614"/>
            <a:ext cx="12614275" cy="1414105"/>
          </a:xfrm>
          <a:prstGeom prst="rect">
            <a:avLst/>
          </a:prstGeom>
        </p:spPr>
        <p:txBody>
          <a:bodyPr vert="horz" wrap="square" lIns="0" tIns="12065" rIns="0" bIns="0" rtlCol="0">
            <a:spAutoFit/>
          </a:bodyPr>
          <a:lstStyle/>
          <a:p>
            <a:pPr marL="63500" marR="30480">
              <a:lnSpc>
                <a:spcPct val="114500"/>
              </a:lnSpc>
              <a:spcBef>
                <a:spcPts val="95"/>
              </a:spcBef>
              <a:tabLst>
                <a:tab pos="3830320" algn="l"/>
              </a:tabLst>
            </a:pPr>
            <a:r>
              <a:rPr lang="en-US" sz="4150" spc="320"/>
              <a:t>L</a:t>
            </a:r>
            <a:r>
              <a:rPr lang="en-US" sz="4150" spc="-210"/>
              <a:t>e</a:t>
            </a:r>
            <a:r>
              <a:rPr lang="en-US" sz="4150" spc="-114"/>
              <a:t>v</a:t>
            </a:r>
            <a:r>
              <a:rPr lang="en-US" sz="4150" spc="-210"/>
              <a:t>e</a:t>
            </a:r>
            <a:r>
              <a:rPr lang="en-US" sz="4150" spc="105"/>
              <a:t>l</a:t>
            </a:r>
            <a:r>
              <a:rPr lang="en-US" sz="4150" spc="-640"/>
              <a:t> </a:t>
            </a:r>
            <a:r>
              <a:rPr lang="en-US" sz="4100" spc="355">
                <a:latin typeface="Century Gothic"/>
                <a:cs typeface="Century Gothic"/>
              </a:rPr>
              <a:t>2</a:t>
            </a:r>
            <a:r>
              <a:rPr lang="en-US" sz="4100" spc="-320">
                <a:latin typeface="Century Gothic"/>
                <a:cs typeface="Century Gothic"/>
              </a:rPr>
              <a:t> </a:t>
            </a:r>
            <a:r>
              <a:rPr lang="en-US" sz="4150" spc="240"/>
              <a:t>R</a:t>
            </a:r>
            <a:r>
              <a:rPr lang="en-US" sz="4150" spc="635"/>
              <a:t>W</a:t>
            </a:r>
            <a:r>
              <a:rPr lang="en-US" sz="4150" spc="-270"/>
              <a:t>A</a:t>
            </a:r>
            <a:r>
              <a:rPr lang="en-US" sz="2850" spc="-142" baseline="65789"/>
              <a:t>S</a:t>
            </a:r>
            <a:r>
              <a:rPr lang="en-US" sz="2850" spc="225" baseline="65789"/>
              <a:t>M</a:t>
            </a:r>
            <a:r>
              <a:rPr lang="en-US" sz="2850" baseline="65789"/>
              <a:t>	</a:t>
            </a:r>
            <a:r>
              <a:rPr lang="en-US" sz="4150" spc="620"/>
              <a:t>A</a:t>
            </a:r>
            <a:r>
              <a:rPr lang="en-US" sz="4150" spc="-114"/>
              <a:t>v</a:t>
            </a:r>
            <a:r>
              <a:rPr lang="en-US" sz="4150" spc="165"/>
              <a:t>a</a:t>
            </a:r>
            <a:r>
              <a:rPr lang="en-US" sz="4150" spc="30"/>
              <a:t>i</a:t>
            </a:r>
            <a:r>
              <a:rPr lang="en-US" sz="4150" spc="100"/>
              <a:t>l</a:t>
            </a:r>
            <a:r>
              <a:rPr lang="en-US" sz="4150" spc="165"/>
              <a:t>a</a:t>
            </a:r>
            <a:r>
              <a:rPr lang="en-US" sz="4150" spc="80"/>
              <a:t>b</a:t>
            </a:r>
            <a:r>
              <a:rPr lang="en-US" sz="4150" spc="30"/>
              <a:t>i</a:t>
            </a:r>
            <a:r>
              <a:rPr lang="en-US" sz="4150" spc="100"/>
              <a:t>l</a:t>
            </a:r>
            <a:r>
              <a:rPr lang="en-US" sz="4150" spc="30"/>
              <a:t>i</a:t>
            </a:r>
            <a:r>
              <a:rPr lang="en-US" sz="4150" spc="50"/>
              <a:t>t</a:t>
            </a:r>
            <a:r>
              <a:rPr lang="en-US" sz="4150" spc="-35"/>
              <a:t>y</a:t>
            </a:r>
            <a:r>
              <a:rPr lang="en-US" sz="4150" spc="-640"/>
              <a:t> </a:t>
            </a:r>
            <a:r>
              <a:rPr lang="en-US" sz="4150" spc="165"/>
              <a:t>a</a:t>
            </a:r>
            <a:r>
              <a:rPr lang="en-US" sz="4150" spc="30"/>
              <a:t>n</a:t>
            </a:r>
            <a:r>
              <a:rPr lang="en-US" sz="4150" spc="55"/>
              <a:t>d</a:t>
            </a:r>
            <a:r>
              <a:rPr lang="en-US" sz="4150" spc="-640"/>
              <a:t> </a:t>
            </a:r>
            <a:r>
              <a:rPr lang="en-US" sz="4150" spc="55"/>
              <a:t>U</a:t>
            </a:r>
            <a:r>
              <a:rPr lang="en-US" sz="4150" spc="50"/>
              <a:t>t</a:t>
            </a:r>
            <a:r>
              <a:rPr lang="en-US" sz="4150" spc="30"/>
              <a:t>i</a:t>
            </a:r>
            <a:r>
              <a:rPr lang="en-US" sz="4150" spc="100"/>
              <a:t>l</a:t>
            </a:r>
            <a:r>
              <a:rPr lang="en-US" sz="4150" spc="30"/>
              <a:t>i</a:t>
            </a:r>
            <a:r>
              <a:rPr lang="en-US" sz="4150" spc="10"/>
              <a:t>z</a:t>
            </a:r>
            <a:r>
              <a:rPr lang="en-US" sz="4150" spc="165"/>
              <a:t>a</a:t>
            </a:r>
            <a:r>
              <a:rPr lang="en-US" sz="4150" spc="50"/>
              <a:t>t</a:t>
            </a:r>
            <a:r>
              <a:rPr lang="en-US" sz="4150" spc="30"/>
              <a:t>i</a:t>
            </a:r>
            <a:r>
              <a:rPr lang="en-US" sz="4150" spc="15"/>
              <a:t>o</a:t>
            </a:r>
            <a:r>
              <a:rPr lang="en-US" sz="4150" spc="35"/>
              <a:t>n</a:t>
            </a:r>
            <a:r>
              <a:rPr lang="en-US" sz="4150" spc="-640"/>
              <a:t> </a:t>
            </a:r>
            <a:r>
              <a:rPr lang="en-US" sz="4150" spc="155"/>
              <a:t>f</a:t>
            </a:r>
            <a:r>
              <a:rPr lang="en-US" sz="4150" spc="15"/>
              <a:t>o</a:t>
            </a:r>
            <a:r>
              <a:rPr lang="en-US" sz="4150" spc="65"/>
              <a:t>r </a:t>
            </a:r>
            <a:r>
              <a:rPr lang="en-US" sz="4150" spc="285"/>
              <a:t>Non- Professional </a:t>
            </a:r>
            <a:r>
              <a:rPr lang="en-US" sz="4150" spc="-229"/>
              <a:t>S</a:t>
            </a:r>
            <a:r>
              <a:rPr lang="en-US" sz="4150" spc="-210"/>
              <a:t>e</a:t>
            </a:r>
            <a:r>
              <a:rPr lang="en-US" sz="4150" spc="70"/>
              <a:t>r</a:t>
            </a:r>
            <a:r>
              <a:rPr lang="en-US" sz="4150" spc="-114"/>
              <a:t>v</a:t>
            </a:r>
            <a:r>
              <a:rPr lang="en-US" sz="4150" spc="30"/>
              <a:t>i</a:t>
            </a:r>
            <a:r>
              <a:rPr lang="en-US" sz="4150" spc="100"/>
              <a:t>c</a:t>
            </a:r>
            <a:r>
              <a:rPr lang="en-US" sz="4150" spc="-210"/>
              <a:t>e</a:t>
            </a:r>
            <a:r>
              <a:rPr lang="en-US" sz="4150" spc="-200"/>
              <a:t>s</a:t>
            </a:r>
            <a:endParaRPr sz="4150">
              <a:latin typeface="Century Gothic"/>
              <a:cs typeface="Century Gothic"/>
            </a:endParaRPr>
          </a:p>
        </p:txBody>
      </p:sp>
      <p:sp>
        <p:nvSpPr>
          <p:cNvPr id="4" name="Slide Number Placeholder 6">
            <a:extLst>
              <a:ext uri="{FF2B5EF4-FFF2-40B4-BE49-F238E27FC236}">
                <a16:creationId xmlns:a16="http://schemas.microsoft.com/office/drawing/2014/main" id="{37C44CB8-DB2C-BE30-CA4D-5726198D4654}"/>
              </a:ext>
            </a:extLst>
          </p:cNvPr>
          <p:cNvSpPr>
            <a:spLocks noGrp="1"/>
          </p:cNvSpPr>
          <p:nvPr>
            <p:ph type="sldNum" sz="quarter" idx="7"/>
          </p:nvPr>
        </p:nvSpPr>
        <p:spPr>
          <a:xfrm>
            <a:off x="13167361" y="9566910"/>
            <a:ext cx="4206240" cy="514350"/>
          </a:xfrm>
        </p:spPr>
        <p:txBody>
          <a:bodyPr/>
          <a:lstStyle/>
          <a:p>
            <a:fld id="{B6F15528-21DE-4FAA-801E-634DDDAF4B2B}" type="slidenum">
              <a:rPr lang="en-US" smtClean="0"/>
              <a:t>15</a:t>
            </a:fld>
            <a:endParaRPr lang="en-US"/>
          </a:p>
        </p:txBody>
      </p:sp>
      <p:sp>
        <p:nvSpPr>
          <p:cNvPr id="5" name="Footer Placeholder 9">
            <a:extLst>
              <a:ext uri="{FF2B5EF4-FFF2-40B4-BE49-F238E27FC236}">
                <a16:creationId xmlns:a16="http://schemas.microsoft.com/office/drawing/2014/main" id="{81AC4618-348C-6CEC-7DBD-C165DAE2F2C4}"/>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pic>
        <p:nvPicPr>
          <p:cNvPr id="6" name="object 4">
            <a:extLst>
              <a:ext uri="{FF2B5EF4-FFF2-40B4-BE49-F238E27FC236}">
                <a16:creationId xmlns:a16="http://schemas.microsoft.com/office/drawing/2014/main" id="{1DD4C68B-C761-640D-4DB8-26B134241685}"/>
              </a:ext>
            </a:extLst>
          </p:cNvPr>
          <p:cNvPicPr/>
          <p:nvPr/>
        </p:nvPicPr>
        <p:blipFill>
          <a:blip r:embed="rId2" cstate="print"/>
          <a:stretch>
            <a:fillRect/>
          </a:stretch>
        </p:blipFill>
        <p:spPr>
          <a:xfrm>
            <a:off x="0" y="9258301"/>
            <a:ext cx="1028699" cy="1028699"/>
          </a:xfrm>
          <a:prstGeom prst="rect">
            <a:avLst/>
          </a:prstGeom>
        </p:spPr>
      </p:pic>
      <p:sp>
        <p:nvSpPr>
          <p:cNvPr id="7" name="object 3">
            <a:extLst>
              <a:ext uri="{FF2B5EF4-FFF2-40B4-BE49-F238E27FC236}">
                <a16:creationId xmlns:a16="http://schemas.microsoft.com/office/drawing/2014/main" id="{52137F21-E622-E06F-0262-4BDEA725AFF2}"/>
              </a:ext>
            </a:extLst>
          </p:cNvPr>
          <p:cNvSpPr/>
          <p:nvPr/>
        </p:nvSpPr>
        <p:spPr>
          <a:xfrm>
            <a:off x="8831580" y="1747371"/>
            <a:ext cx="17259300" cy="9525"/>
          </a:xfrm>
          <a:custGeom>
            <a:avLst/>
            <a:gdLst/>
            <a:ahLst/>
            <a:cxnLst/>
            <a:rect l="l" t="t" r="r" b="b"/>
            <a:pathLst>
              <a:path w="17259300" h="9525">
                <a:moveTo>
                  <a:pt x="0" y="0"/>
                </a:moveTo>
                <a:lnTo>
                  <a:pt x="17259299" y="0"/>
                </a:lnTo>
                <a:lnTo>
                  <a:pt x="17259299" y="9524"/>
                </a:lnTo>
                <a:lnTo>
                  <a:pt x="0" y="9524"/>
                </a:lnTo>
                <a:lnTo>
                  <a:pt x="0" y="0"/>
                </a:lnTo>
                <a:close/>
              </a:path>
            </a:pathLst>
          </a:custGeom>
          <a:solidFill>
            <a:srgbClr val="A21818"/>
          </a:solidFill>
        </p:spPr>
        <p:txBody>
          <a:bodyPr wrap="square" lIns="0" tIns="0" rIns="0" bIns="0" rtlCol="0"/>
          <a:lstStyle/>
          <a:p>
            <a:endParaRPr/>
          </a:p>
        </p:txBody>
      </p:sp>
      <p:pic>
        <p:nvPicPr>
          <p:cNvPr id="3" name="Picture 2">
            <a:extLst>
              <a:ext uri="{FF2B5EF4-FFF2-40B4-BE49-F238E27FC236}">
                <a16:creationId xmlns:a16="http://schemas.microsoft.com/office/drawing/2014/main" id="{3F26C864-F669-5EB1-6394-8D885670C5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5863" y="2033808"/>
            <a:ext cx="16495601" cy="7385244"/>
          </a:xfrm>
          <a:prstGeom prst="rect">
            <a:avLst/>
          </a:prstGeom>
          <a:noFill/>
        </p:spPr>
      </p:pic>
      <p:sp>
        <p:nvSpPr>
          <p:cNvPr id="8" name="Date Placeholder 1">
            <a:extLst>
              <a:ext uri="{FF2B5EF4-FFF2-40B4-BE49-F238E27FC236}">
                <a16:creationId xmlns:a16="http://schemas.microsoft.com/office/drawing/2014/main" id="{AA8285FA-DD66-1F15-6B11-678F2D68EB30}"/>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
        <p:nvSpPr>
          <p:cNvPr id="10" name="TextBox 9">
            <a:extLst>
              <a:ext uri="{FF2B5EF4-FFF2-40B4-BE49-F238E27FC236}">
                <a16:creationId xmlns:a16="http://schemas.microsoft.com/office/drawing/2014/main" id="{35F80936-EDB0-965D-DA35-A912BA760D0F}"/>
              </a:ext>
            </a:extLst>
          </p:cNvPr>
          <p:cNvSpPr txBox="1"/>
          <p:nvPr/>
        </p:nvSpPr>
        <p:spPr>
          <a:xfrm>
            <a:off x="2285999" y="9421585"/>
            <a:ext cx="3306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Total Utilization = $212,298.114</a:t>
            </a:r>
            <a:endParaRPr lang="en-US"/>
          </a:p>
        </p:txBody>
      </p:sp>
    </p:spTree>
    <p:extLst>
      <p:ext uri="{BB962C8B-B14F-4D97-AF65-F5344CB8AC3E}">
        <p14:creationId xmlns:p14="http://schemas.microsoft.com/office/powerpoint/2010/main" val="4263050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8D067191-54D4-F0E1-6654-700FE4A6DC87}"/>
              </a:ext>
            </a:extLst>
          </p:cNvPr>
          <p:cNvSpPr txBox="1">
            <a:spLocks noGrp="1"/>
          </p:cNvSpPr>
          <p:nvPr>
            <p:ph type="title"/>
          </p:nvPr>
        </p:nvSpPr>
        <p:spPr>
          <a:xfrm>
            <a:off x="965200" y="619614"/>
            <a:ext cx="12614275" cy="1414105"/>
          </a:xfrm>
          <a:prstGeom prst="rect">
            <a:avLst/>
          </a:prstGeom>
        </p:spPr>
        <p:txBody>
          <a:bodyPr vert="horz" wrap="square" lIns="0" tIns="12065" rIns="0" bIns="0" rtlCol="0">
            <a:spAutoFit/>
          </a:bodyPr>
          <a:lstStyle/>
          <a:p>
            <a:pPr marL="63500" marR="30480">
              <a:lnSpc>
                <a:spcPct val="114500"/>
              </a:lnSpc>
              <a:spcBef>
                <a:spcPts val="95"/>
              </a:spcBef>
              <a:tabLst>
                <a:tab pos="3830320" algn="l"/>
              </a:tabLst>
            </a:pPr>
            <a:r>
              <a:rPr lang="en-US" sz="4150" spc="320"/>
              <a:t>L</a:t>
            </a:r>
            <a:r>
              <a:rPr lang="en-US" sz="4150" spc="-210"/>
              <a:t>e</a:t>
            </a:r>
            <a:r>
              <a:rPr lang="en-US" sz="4150" spc="-114"/>
              <a:t>v</a:t>
            </a:r>
            <a:r>
              <a:rPr lang="en-US" sz="4150" spc="-210"/>
              <a:t>e</a:t>
            </a:r>
            <a:r>
              <a:rPr lang="en-US" sz="4150" spc="105"/>
              <a:t>l</a:t>
            </a:r>
            <a:r>
              <a:rPr lang="en-US" sz="4150" spc="-640"/>
              <a:t> </a:t>
            </a:r>
            <a:r>
              <a:rPr lang="en-US" sz="4100" spc="355">
                <a:latin typeface="Century Gothic"/>
                <a:cs typeface="Century Gothic"/>
              </a:rPr>
              <a:t>2</a:t>
            </a:r>
            <a:r>
              <a:rPr lang="en-US" sz="4100" spc="-320">
                <a:latin typeface="Century Gothic"/>
                <a:cs typeface="Century Gothic"/>
              </a:rPr>
              <a:t> </a:t>
            </a:r>
            <a:r>
              <a:rPr lang="en-US" sz="4150" spc="240"/>
              <a:t>R</a:t>
            </a:r>
            <a:r>
              <a:rPr lang="en-US" sz="4150" spc="635"/>
              <a:t>W</a:t>
            </a:r>
            <a:r>
              <a:rPr lang="en-US" sz="4150" spc="-270"/>
              <a:t>A</a:t>
            </a:r>
            <a:r>
              <a:rPr lang="en-US" sz="2850" spc="-142" baseline="65789"/>
              <a:t>S</a:t>
            </a:r>
            <a:r>
              <a:rPr lang="en-US" sz="2850" spc="225" baseline="65789"/>
              <a:t>M</a:t>
            </a:r>
            <a:r>
              <a:rPr lang="en-US" sz="2850" baseline="65789"/>
              <a:t>	</a:t>
            </a:r>
            <a:r>
              <a:rPr lang="en-US" sz="4150" spc="620"/>
              <a:t>A</a:t>
            </a:r>
            <a:r>
              <a:rPr lang="en-US" sz="4150" spc="-114"/>
              <a:t>v</a:t>
            </a:r>
            <a:r>
              <a:rPr lang="en-US" sz="4150" spc="165"/>
              <a:t>a</a:t>
            </a:r>
            <a:r>
              <a:rPr lang="en-US" sz="4150" spc="30"/>
              <a:t>i</a:t>
            </a:r>
            <a:r>
              <a:rPr lang="en-US" sz="4150" spc="100"/>
              <a:t>l</a:t>
            </a:r>
            <a:r>
              <a:rPr lang="en-US" sz="4150" spc="165"/>
              <a:t>a</a:t>
            </a:r>
            <a:r>
              <a:rPr lang="en-US" sz="4150" spc="80"/>
              <a:t>b</a:t>
            </a:r>
            <a:r>
              <a:rPr lang="en-US" sz="4150" spc="30"/>
              <a:t>i</a:t>
            </a:r>
            <a:r>
              <a:rPr lang="en-US" sz="4150" spc="100"/>
              <a:t>l</a:t>
            </a:r>
            <a:r>
              <a:rPr lang="en-US" sz="4150" spc="30"/>
              <a:t>i</a:t>
            </a:r>
            <a:r>
              <a:rPr lang="en-US" sz="4150" spc="50"/>
              <a:t>t</a:t>
            </a:r>
            <a:r>
              <a:rPr lang="en-US" sz="4150" spc="-35"/>
              <a:t>y</a:t>
            </a:r>
            <a:r>
              <a:rPr lang="en-US" sz="4150" spc="-640"/>
              <a:t> </a:t>
            </a:r>
            <a:r>
              <a:rPr lang="en-US" sz="4150" spc="165"/>
              <a:t>a</a:t>
            </a:r>
            <a:r>
              <a:rPr lang="en-US" sz="4150" spc="30"/>
              <a:t>n</a:t>
            </a:r>
            <a:r>
              <a:rPr lang="en-US" sz="4150" spc="55"/>
              <a:t>d</a:t>
            </a:r>
            <a:r>
              <a:rPr lang="en-US" sz="4150" spc="-640"/>
              <a:t> </a:t>
            </a:r>
            <a:r>
              <a:rPr lang="en-US" sz="4150" spc="55"/>
              <a:t>U</a:t>
            </a:r>
            <a:r>
              <a:rPr lang="en-US" sz="4150" spc="50"/>
              <a:t>t</a:t>
            </a:r>
            <a:r>
              <a:rPr lang="en-US" sz="4150" spc="30"/>
              <a:t>i</a:t>
            </a:r>
            <a:r>
              <a:rPr lang="en-US" sz="4150" spc="100"/>
              <a:t>l</a:t>
            </a:r>
            <a:r>
              <a:rPr lang="en-US" sz="4150" spc="30"/>
              <a:t>i</a:t>
            </a:r>
            <a:r>
              <a:rPr lang="en-US" sz="4150" spc="10"/>
              <a:t>z</a:t>
            </a:r>
            <a:r>
              <a:rPr lang="en-US" sz="4150" spc="165"/>
              <a:t>a</a:t>
            </a:r>
            <a:r>
              <a:rPr lang="en-US" sz="4150" spc="50"/>
              <a:t>t</a:t>
            </a:r>
            <a:r>
              <a:rPr lang="en-US" sz="4150" spc="30"/>
              <a:t>i</a:t>
            </a:r>
            <a:r>
              <a:rPr lang="en-US" sz="4150" spc="15"/>
              <a:t>o</a:t>
            </a:r>
            <a:r>
              <a:rPr lang="en-US" sz="4150" spc="35"/>
              <a:t>n</a:t>
            </a:r>
            <a:r>
              <a:rPr lang="en-US" sz="4150" spc="-640"/>
              <a:t> </a:t>
            </a:r>
            <a:r>
              <a:rPr lang="en-US" sz="4150" spc="155"/>
              <a:t>f</a:t>
            </a:r>
            <a:r>
              <a:rPr lang="en-US" sz="4150" spc="15"/>
              <a:t>o</a:t>
            </a:r>
            <a:r>
              <a:rPr lang="en-US" sz="4150" spc="65"/>
              <a:t>r </a:t>
            </a:r>
            <a:r>
              <a:rPr lang="en-US" sz="4150" spc="285"/>
              <a:t>Professional </a:t>
            </a:r>
            <a:r>
              <a:rPr lang="en-US" sz="4150" spc="-229"/>
              <a:t>S</a:t>
            </a:r>
            <a:r>
              <a:rPr lang="en-US" sz="4150" spc="-210"/>
              <a:t>e</a:t>
            </a:r>
            <a:r>
              <a:rPr lang="en-US" sz="4150" spc="70"/>
              <a:t>r</a:t>
            </a:r>
            <a:r>
              <a:rPr lang="en-US" sz="4150" spc="-114"/>
              <a:t>v</a:t>
            </a:r>
            <a:r>
              <a:rPr lang="en-US" sz="4150" spc="30"/>
              <a:t>i</a:t>
            </a:r>
            <a:r>
              <a:rPr lang="en-US" sz="4150" spc="100"/>
              <a:t>c</a:t>
            </a:r>
            <a:r>
              <a:rPr lang="en-US" sz="4150" spc="-210"/>
              <a:t>e</a:t>
            </a:r>
            <a:r>
              <a:rPr lang="en-US" sz="4150" spc="-200"/>
              <a:t>s</a:t>
            </a:r>
            <a:endParaRPr sz="4150">
              <a:latin typeface="Century Gothic"/>
              <a:cs typeface="Century Gothic"/>
            </a:endParaRPr>
          </a:p>
        </p:txBody>
      </p:sp>
      <p:sp>
        <p:nvSpPr>
          <p:cNvPr id="4" name="Slide Number Placeholder 6">
            <a:extLst>
              <a:ext uri="{FF2B5EF4-FFF2-40B4-BE49-F238E27FC236}">
                <a16:creationId xmlns:a16="http://schemas.microsoft.com/office/drawing/2014/main" id="{37C44CB8-DB2C-BE30-CA4D-5726198D4654}"/>
              </a:ext>
            </a:extLst>
          </p:cNvPr>
          <p:cNvSpPr>
            <a:spLocks noGrp="1"/>
          </p:cNvSpPr>
          <p:nvPr>
            <p:ph type="sldNum" sz="quarter" idx="7"/>
          </p:nvPr>
        </p:nvSpPr>
        <p:spPr>
          <a:xfrm>
            <a:off x="13167361" y="9566910"/>
            <a:ext cx="4206240" cy="514350"/>
          </a:xfrm>
        </p:spPr>
        <p:txBody>
          <a:bodyPr/>
          <a:lstStyle/>
          <a:p>
            <a:fld id="{B6F15528-21DE-4FAA-801E-634DDDAF4B2B}" type="slidenum">
              <a:rPr lang="en-US" smtClean="0"/>
              <a:t>16</a:t>
            </a:fld>
            <a:endParaRPr lang="en-US"/>
          </a:p>
        </p:txBody>
      </p:sp>
      <p:sp>
        <p:nvSpPr>
          <p:cNvPr id="5" name="Footer Placeholder 9">
            <a:extLst>
              <a:ext uri="{FF2B5EF4-FFF2-40B4-BE49-F238E27FC236}">
                <a16:creationId xmlns:a16="http://schemas.microsoft.com/office/drawing/2014/main" id="{81AC4618-348C-6CEC-7DBD-C165DAE2F2C4}"/>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pic>
        <p:nvPicPr>
          <p:cNvPr id="6" name="object 4">
            <a:extLst>
              <a:ext uri="{FF2B5EF4-FFF2-40B4-BE49-F238E27FC236}">
                <a16:creationId xmlns:a16="http://schemas.microsoft.com/office/drawing/2014/main" id="{1DD4C68B-C761-640D-4DB8-26B134241685}"/>
              </a:ext>
            </a:extLst>
          </p:cNvPr>
          <p:cNvPicPr/>
          <p:nvPr/>
        </p:nvPicPr>
        <p:blipFill>
          <a:blip r:embed="rId2" cstate="print"/>
          <a:stretch>
            <a:fillRect/>
          </a:stretch>
        </p:blipFill>
        <p:spPr>
          <a:xfrm>
            <a:off x="0" y="9258301"/>
            <a:ext cx="1028699" cy="1028699"/>
          </a:xfrm>
          <a:prstGeom prst="rect">
            <a:avLst/>
          </a:prstGeom>
        </p:spPr>
      </p:pic>
      <p:sp>
        <p:nvSpPr>
          <p:cNvPr id="7" name="object 3">
            <a:extLst>
              <a:ext uri="{FF2B5EF4-FFF2-40B4-BE49-F238E27FC236}">
                <a16:creationId xmlns:a16="http://schemas.microsoft.com/office/drawing/2014/main" id="{52137F21-E622-E06F-0262-4BDEA725AFF2}"/>
              </a:ext>
            </a:extLst>
          </p:cNvPr>
          <p:cNvSpPr/>
          <p:nvPr/>
        </p:nvSpPr>
        <p:spPr>
          <a:xfrm>
            <a:off x="7246620" y="1747371"/>
            <a:ext cx="17259300" cy="9525"/>
          </a:xfrm>
          <a:custGeom>
            <a:avLst/>
            <a:gdLst/>
            <a:ahLst/>
            <a:cxnLst/>
            <a:rect l="l" t="t" r="r" b="b"/>
            <a:pathLst>
              <a:path w="17259300" h="9525">
                <a:moveTo>
                  <a:pt x="0" y="0"/>
                </a:moveTo>
                <a:lnTo>
                  <a:pt x="17259299" y="0"/>
                </a:lnTo>
                <a:lnTo>
                  <a:pt x="17259299" y="9524"/>
                </a:lnTo>
                <a:lnTo>
                  <a:pt x="0" y="9524"/>
                </a:lnTo>
                <a:lnTo>
                  <a:pt x="0" y="0"/>
                </a:lnTo>
                <a:close/>
              </a:path>
            </a:pathLst>
          </a:custGeom>
          <a:solidFill>
            <a:srgbClr val="A21818"/>
          </a:solidFill>
        </p:spPr>
        <p:txBody>
          <a:bodyPr wrap="square" lIns="0" tIns="0" rIns="0" bIns="0" rtlCol="0"/>
          <a:lstStyle/>
          <a:p>
            <a:endParaRPr/>
          </a:p>
        </p:txBody>
      </p:sp>
      <p:pic>
        <p:nvPicPr>
          <p:cNvPr id="8" name="Picture 7">
            <a:extLst>
              <a:ext uri="{FF2B5EF4-FFF2-40B4-BE49-F238E27FC236}">
                <a16:creationId xmlns:a16="http://schemas.microsoft.com/office/drawing/2014/main" id="{C66C64BF-6DC5-5E49-391A-056968291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093" y="1959954"/>
            <a:ext cx="15873185" cy="7132710"/>
          </a:xfrm>
          <a:prstGeom prst="rect">
            <a:avLst/>
          </a:prstGeom>
        </p:spPr>
      </p:pic>
      <p:sp>
        <p:nvSpPr>
          <p:cNvPr id="3" name="Date Placeholder 1">
            <a:extLst>
              <a:ext uri="{FF2B5EF4-FFF2-40B4-BE49-F238E27FC236}">
                <a16:creationId xmlns:a16="http://schemas.microsoft.com/office/drawing/2014/main" id="{93AF1309-9765-346F-1AFC-83DD9E449C76}"/>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
        <p:nvSpPr>
          <p:cNvPr id="10" name="TextBox 9">
            <a:extLst>
              <a:ext uri="{FF2B5EF4-FFF2-40B4-BE49-F238E27FC236}">
                <a16:creationId xmlns:a16="http://schemas.microsoft.com/office/drawing/2014/main" id="{02DFE168-8915-38BA-8423-A7390D8B9A50}"/>
              </a:ext>
            </a:extLst>
          </p:cNvPr>
          <p:cNvSpPr txBox="1"/>
          <p:nvPr/>
        </p:nvSpPr>
        <p:spPr>
          <a:xfrm>
            <a:off x="1877785" y="9201150"/>
            <a:ext cx="3306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Total Utilization = $64,866,425</a:t>
            </a:r>
            <a:endParaRPr lang="en-US"/>
          </a:p>
        </p:txBody>
      </p:sp>
    </p:spTree>
    <p:extLst>
      <p:ext uri="{BB962C8B-B14F-4D97-AF65-F5344CB8AC3E}">
        <p14:creationId xmlns:p14="http://schemas.microsoft.com/office/powerpoint/2010/main" val="2825665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8D067191-54D4-F0E1-6654-700FE4A6DC87}"/>
              </a:ext>
            </a:extLst>
          </p:cNvPr>
          <p:cNvSpPr txBox="1">
            <a:spLocks noGrp="1"/>
          </p:cNvSpPr>
          <p:nvPr>
            <p:ph type="title"/>
          </p:nvPr>
        </p:nvSpPr>
        <p:spPr>
          <a:xfrm>
            <a:off x="965200" y="619614"/>
            <a:ext cx="12614275" cy="1414105"/>
          </a:xfrm>
          <a:prstGeom prst="rect">
            <a:avLst/>
          </a:prstGeom>
        </p:spPr>
        <p:txBody>
          <a:bodyPr vert="horz" wrap="square" lIns="0" tIns="12065" rIns="0" bIns="0" rtlCol="0">
            <a:spAutoFit/>
          </a:bodyPr>
          <a:lstStyle/>
          <a:p>
            <a:pPr marL="63500" marR="30480">
              <a:lnSpc>
                <a:spcPct val="114500"/>
              </a:lnSpc>
              <a:spcBef>
                <a:spcPts val="95"/>
              </a:spcBef>
              <a:tabLst>
                <a:tab pos="3830320" algn="l"/>
              </a:tabLst>
            </a:pPr>
            <a:r>
              <a:rPr lang="en-US" sz="4150" spc="320"/>
              <a:t>L</a:t>
            </a:r>
            <a:r>
              <a:rPr lang="en-US" sz="4150" spc="-210"/>
              <a:t>e</a:t>
            </a:r>
            <a:r>
              <a:rPr lang="en-US" sz="4150" spc="-114"/>
              <a:t>v</a:t>
            </a:r>
            <a:r>
              <a:rPr lang="en-US" sz="4150" spc="-210"/>
              <a:t>e</a:t>
            </a:r>
            <a:r>
              <a:rPr lang="en-US" sz="4150" spc="105"/>
              <a:t>l</a:t>
            </a:r>
            <a:r>
              <a:rPr lang="en-US" sz="4150" spc="-640"/>
              <a:t> </a:t>
            </a:r>
            <a:r>
              <a:rPr lang="en-US" sz="4100" spc="355">
                <a:latin typeface="Century Gothic"/>
                <a:cs typeface="Century Gothic"/>
              </a:rPr>
              <a:t>2</a:t>
            </a:r>
            <a:r>
              <a:rPr lang="en-US" sz="4100" spc="-320">
                <a:latin typeface="Century Gothic"/>
                <a:cs typeface="Century Gothic"/>
              </a:rPr>
              <a:t> </a:t>
            </a:r>
            <a:r>
              <a:rPr lang="en-US" sz="4150" spc="240"/>
              <a:t>R</a:t>
            </a:r>
            <a:r>
              <a:rPr lang="en-US" sz="4150" spc="635"/>
              <a:t>W</a:t>
            </a:r>
            <a:r>
              <a:rPr lang="en-US" sz="4150" spc="-270"/>
              <a:t>A</a:t>
            </a:r>
            <a:r>
              <a:rPr lang="en-US" sz="2850" spc="-142" baseline="65789"/>
              <a:t>S</a:t>
            </a:r>
            <a:r>
              <a:rPr lang="en-US" sz="2850" spc="225" baseline="65789"/>
              <a:t>M</a:t>
            </a:r>
            <a:r>
              <a:rPr lang="en-US" sz="2850" baseline="65789"/>
              <a:t>	</a:t>
            </a:r>
            <a:r>
              <a:rPr lang="en-US" sz="4150" spc="620"/>
              <a:t>A</a:t>
            </a:r>
            <a:r>
              <a:rPr lang="en-US" sz="4150" spc="-114"/>
              <a:t>v</a:t>
            </a:r>
            <a:r>
              <a:rPr lang="en-US" sz="4150" spc="165"/>
              <a:t>a</a:t>
            </a:r>
            <a:r>
              <a:rPr lang="en-US" sz="4150" spc="30"/>
              <a:t>i</a:t>
            </a:r>
            <a:r>
              <a:rPr lang="en-US" sz="4150" spc="100"/>
              <a:t>l</a:t>
            </a:r>
            <a:r>
              <a:rPr lang="en-US" sz="4150" spc="165"/>
              <a:t>a</a:t>
            </a:r>
            <a:r>
              <a:rPr lang="en-US" sz="4150" spc="80"/>
              <a:t>b</a:t>
            </a:r>
            <a:r>
              <a:rPr lang="en-US" sz="4150" spc="30"/>
              <a:t>i</a:t>
            </a:r>
            <a:r>
              <a:rPr lang="en-US" sz="4150" spc="100"/>
              <a:t>l</a:t>
            </a:r>
            <a:r>
              <a:rPr lang="en-US" sz="4150" spc="30"/>
              <a:t>i</a:t>
            </a:r>
            <a:r>
              <a:rPr lang="en-US" sz="4150" spc="50"/>
              <a:t>t</a:t>
            </a:r>
            <a:r>
              <a:rPr lang="en-US" sz="4150" spc="-35"/>
              <a:t>y</a:t>
            </a:r>
            <a:r>
              <a:rPr lang="en-US" sz="4150" spc="-640"/>
              <a:t> </a:t>
            </a:r>
            <a:r>
              <a:rPr lang="en-US" sz="4150" spc="165"/>
              <a:t>a</a:t>
            </a:r>
            <a:r>
              <a:rPr lang="en-US" sz="4150" spc="30"/>
              <a:t>n</a:t>
            </a:r>
            <a:r>
              <a:rPr lang="en-US" sz="4150" spc="55"/>
              <a:t>d</a:t>
            </a:r>
            <a:r>
              <a:rPr lang="en-US" sz="4150" spc="-640"/>
              <a:t> </a:t>
            </a:r>
            <a:r>
              <a:rPr lang="en-US" sz="4150" spc="55"/>
              <a:t>U</a:t>
            </a:r>
            <a:r>
              <a:rPr lang="en-US" sz="4150" spc="50"/>
              <a:t>t</a:t>
            </a:r>
            <a:r>
              <a:rPr lang="en-US" sz="4150" spc="30"/>
              <a:t>i</a:t>
            </a:r>
            <a:r>
              <a:rPr lang="en-US" sz="4150" spc="100"/>
              <a:t>l</a:t>
            </a:r>
            <a:r>
              <a:rPr lang="en-US" sz="4150" spc="30"/>
              <a:t>i</a:t>
            </a:r>
            <a:r>
              <a:rPr lang="en-US" sz="4150" spc="10"/>
              <a:t>z</a:t>
            </a:r>
            <a:r>
              <a:rPr lang="en-US" sz="4150" spc="165"/>
              <a:t>a</a:t>
            </a:r>
            <a:r>
              <a:rPr lang="en-US" sz="4150" spc="50"/>
              <a:t>t</a:t>
            </a:r>
            <a:r>
              <a:rPr lang="en-US" sz="4150" spc="30"/>
              <a:t>i</a:t>
            </a:r>
            <a:r>
              <a:rPr lang="en-US" sz="4150" spc="15"/>
              <a:t>o</a:t>
            </a:r>
            <a:r>
              <a:rPr lang="en-US" sz="4150" spc="35"/>
              <a:t>n</a:t>
            </a:r>
            <a:r>
              <a:rPr lang="en-US" sz="4150" spc="-640"/>
              <a:t> </a:t>
            </a:r>
            <a:r>
              <a:rPr lang="en-US" sz="4150" spc="155"/>
              <a:t>f</a:t>
            </a:r>
            <a:r>
              <a:rPr lang="en-US" sz="4150" spc="15"/>
              <a:t>o</a:t>
            </a:r>
            <a:r>
              <a:rPr lang="en-US" sz="4150" spc="65"/>
              <a:t>r </a:t>
            </a:r>
            <a:r>
              <a:rPr lang="en-US" sz="4150" spc="275"/>
              <a:t>G</a:t>
            </a:r>
            <a:r>
              <a:rPr lang="en-US" sz="4150" spc="15"/>
              <a:t>oo</a:t>
            </a:r>
            <a:r>
              <a:rPr lang="en-US" sz="4150" spc="50"/>
              <a:t>d</a:t>
            </a:r>
            <a:r>
              <a:rPr lang="en-US" sz="4150" spc="-200"/>
              <a:t>s</a:t>
            </a:r>
            <a:r>
              <a:rPr lang="en-US" sz="4150" spc="-640"/>
              <a:t> </a:t>
            </a:r>
            <a:r>
              <a:rPr lang="en-US" sz="4100" spc="1120">
                <a:latin typeface="Century Gothic"/>
                <a:cs typeface="Century Gothic"/>
              </a:rPr>
              <a:t>&amp;</a:t>
            </a:r>
            <a:r>
              <a:rPr lang="en-US" sz="4100" spc="-320">
                <a:latin typeface="Century Gothic"/>
                <a:cs typeface="Century Gothic"/>
              </a:rPr>
              <a:t> </a:t>
            </a:r>
            <a:r>
              <a:rPr lang="en-US" sz="4150" spc="-229"/>
              <a:t>S</a:t>
            </a:r>
            <a:r>
              <a:rPr lang="en-US" sz="4150" spc="30"/>
              <a:t>u</a:t>
            </a:r>
            <a:r>
              <a:rPr lang="en-US" sz="4150" spc="45"/>
              <a:t>pp</a:t>
            </a:r>
            <a:r>
              <a:rPr lang="en-US" sz="4150" spc="100"/>
              <a:t>l</a:t>
            </a:r>
            <a:r>
              <a:rPr lang="en-US" sz="4150" spc="30"/>
              <a:t>i</a:t>
            </a:r>
            <a:r>
              <a:rPr lang="en-US" sz="4150" spc="-210"/>
              <a:t>e</a:t>
            </a:r>
            <a:r>
              <a:rPr lang="en-US" sz="4150" spc="-200"/>
              <a:t>s</a:t>
            </a:r>
            <a:endParaRPr sz="4150">
              <a:latin typeface="Century Gothic"/>
              <a:cs typeface="Century Gothic"/>
            </a:endParaRPr>
          </a:p>
        </p:txBody>
      </p:sp>
      <p:sp>
        <p:nvSpPr>
          <p:cNvPr id="4" name="Slide Number Placeholder 6">
            <a:extLst>
              <a:ext uri="{FF2B5EF4-FFF2-40B4-BE49-F238E27FC236}">
                <a16:creationId xmlns:a16="http://schemas.microsoft.com/office/drawing/2014/main" id="{37C44CB8-DB2C-BE30-CA4D-5726198D4654}"/>
              </a:ext>
            </a:extLst>
          </p:cNvPr>
          <p:cNvSpPr>
            <a:spLocks noGrp="1"/>
          </p:cNvSpPr>
          <p:nvPr>
            <p:ph type="sldNum" sz="quarter" idx="7"/>
          </p:nvPr>
        </p:nvSpPr>
        <p:spPr>
          <a:xfrm>
            <a:off x="13167361" y="9566910"/>
            <a:ext cx="4206240" cy="514350"/>
          </a:xfrm>
        </p:spPr>
        <p:txBody>
          <a:bodyPr/>
          <a:lstStyle/>
          <a:p>
            <a:fld id="{B6F15528-21DE-4FAA-801E-634DDDAF4B2B}" type="slidenum">
              <a:rPr lang="en-US" smtClean="0"/>
              <a:t>17</a:t>
            </a:fld>
            <a:endParaRPr lang="en-US"/>
          </a:p>
        </p:txBody>
      </p:sp>
      <p:sp>
        <p:nvSpPr>
          <p:cNvPr id="5" name="Footer Placeholder 9">
            <a:extLst>
              <a:ext uri="{FF2B5EF4-FFF2-40B4-BE49-F238E27FC236}">
                <a16:creationId xmlns:a16="http://schemas.microsoft.com/office/drawing/2014/main" id="{81AC4618-348C-6CEC-7DBD-C165DAE2F2C4}"/>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pic>
        <p:nvPicPr>
          <p:cNvPr id="6" name="object 4">
            <a:extLst>
              <a:ext uri="{FF2B5EF4-FFF2-40B4-BE49-F238E27FC236}">
                <a16:creationId xmlns:a16="http://schemas.microsoft.com/office/drawing/2014/main" id="{1DD4C68B-C761-640D-4DB8-26B134241685}"/>
              </a:ext>
            </a:extLst>
          </p:cNvPr>
          <p:cNvPicPr/>
          <p:nvPr/>
        </p:nvPicPr>
        <p:blipFill>
          <a:blip r:embed="rId2" cstate="print"/>
          <a:stretch>
            <a:fillRect/>
          </a:stretch>
        </p:blipFill>
        <p:spPr>
          <a:xfrm>
            <a:off x="0" y="9258301"/>
            <a:ext cx="1028699" cy="1028699"/>
          </a:xfrm>
          <a:prstGeom prst="rect">
            <a:avLst/>
          </a:prstGeom>
        </p:spPr>
      </p:pic>
      <p:sp>
        <p:nvSpPr>
          <p:cNvPr id="7" name="object 3">
            <a:extLst>
              <a:ext uri="{FF2B5EF4-FFF2-40B4-BE49-F238E27FC236}">
                <a16:creationId xmlns:a16="http://schemas.microsoft.com/office/drawing/2014/main" id="{52137F21-E622-E06F-0262-4BDEA725AFF2}"/>
              </a:ext>
            </a:extLst>
          </p:cNvPr>
          <p:cNvSpPr/>
          <p:nvPr/>
        </p:nvSpPr>
        <p:spPr>
          <a:xfrm>
            <a:off x="5946140" y="1747371"/>
            <a:ext cx="17259300" cy="9525"/>
          </a:xfrm>
          <a:custGeom>
            <a:avLst/>
            <a:gdLst/>
            <a:ahLst/>
            <a:cxnLst/>
            <a:rect l="l" t="t" r="r" b="b"/>
            <a:pathLst>
              <a:path w="17259300" h="9525">
                <a:moveTo>
                  <a:pt x="0" y="0"/>
                </a:moveTo>
                <a:lnTo>
                  <a:pt x="17259299" y="0"/>
                </a:lnTo>
                <a:lnTo>
                  <a:pt x="17259299" y="9524"/>
                </a:lnTo>
                <a:lnTo>
                  <a:pt x="0" y="9524"/>
                </a:lnTo>
                <a:lnTo>
                  <a:pt x="0" y="0"/>
                </a:lnTo>
                <a:close/>
              </a:path>
            </a:pathLst>
          </a:custGeom>
          <a:solidFill>
            <a:srgbClr val="A21818"/>
          </a:solidFill>
        </p:spPr>
        <p:txBody>
          <a:bodyPr wrap="square" lIns="0" tIns="0" rIns="0" bIns="0" rtlCol="0"/>
          <a:lstStyle/>
          <a:p>
            <a:endParaRPr/>
          </a:p>
        </p:txBody>
      </p:sp>
      <p:sp>
        <p:nvSpPr>
          <p:cNvPr id="8" name="Date Placeholder 1">
            <a:extLst>
              <a:ext uri="{FF2B5EF4-FFF2-40B4-BE49-F238E27FC236}">
                <a16:creationId xmlns:a16="http://schemas.microsoft.com/office/drawing/2014/main" id="{6D5FEA1F-AEA1-F2EB-43F9-06D3AE797CC3}"/>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
        <p:nvSpPr>
          <p:cNvPr id="10" name="TextBox 9">
            <a:extLst>
              <a:ext uri="{FF2B5EF4-FFF2-40B4-BE49-F238E27FC236}">
                <a16:creationId xmlns:a16="http://schemas.microsoft.com/office/drawing/2014/main" id="{E8018B84-F3FE-237B-BEDE-5689FA745623}"/>
              </a:ext>
            </a:extLst>
          </p:cNvPr>
          <p:cNvSpPr txBox="1"/>
          <p:nvPr/>
        </p:nvSpPr>
        <p:spPr>
          <a:xfrm>
            <a:off x="1902278" y="9190264"/>
            <a:ext cx="3306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Total Utilization = $80,212,234</a:t>
            </a:r>
            <a:endParaRPr lang="en-US"/>
          </a:p>
        </p:txBody>
      </p:sp>
      <p:pic>
        <p:nvPicPr>
          <p:cNvPr id="12" name="Picture 12" descr="Graphical user interface, text, application&#10;&#10;Description automatically generated">
            <a:extLst>
              <a:ext uri="{FF2B5EF4-FFF2-40B4-BE49-F238E27FC236}">
                <a16:creationId xmlns:a16="http://schemas.microsoft.com/office/drawing/2014/main" id="{DE3F0500-E94B-F89F-3CC8-BB7615D38F0F}"/>
              </a:ext>
            </a:extLst>
          </p:cNvPr>
          <p:cNvPicPr>
            <a:picLocks noChangeAspect="1"/>
          </p:cNvPicPr>
          <p:nvPr/>
        </p:nvPicPr>
        <p:blipFill>
          <a:blip r:embed="rId3"/>
          <a:stretch>
            <a:fillRect/>
          </a:stretch>
        </p:blipFill>
        <p:spPr>
          <a:xfrm>
            <a:off x="1478574" y="2036683"/>
            <a:ext cx="14847275" cy="7136824"/>
          </a:xfrm>
          <a:prstGeom prst="rect">
            <a:avLst/>
          </a:prstGeom>
        </p:spPr>
      </p:pic>
    </p:spTree>
    <p:extLst>
      <p:ext uri="{BB962C8B-B14F-4D97-AF65-F5344CB8AC3E}">
        <p14:creationId xmlns:p14="http://schemas.microsoft.com/office/powerpoint/2010/main" val="1926378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151067" y="8039696"/>
            <a:ext cx="12940665" cy="1004121"/>
          </a:xfrm>
          <a:prstGeom prst="rect">
            <a:avLst/>
          </a:prstGeom>
        </p:spPr>
        <p:txBody>
          <a:bodyPr vert="horz" wrap="square" lIns="0" tIns="34290" rIns="0" bIns="0" rtlCol="0">
            <a:spAutoFit/>
          </a:bodyPr>
          <a:lstStyle/>
          <a:p>
            <a:pPr marL="12700" marR="22860">
              <a:lnSpc>
                <a:spcPts val="3829"/>
              </a:lnSpc>
              <a:spcBef>
                <a:spcPts val="270"/>
              </a:spcBef>
            </a:pPr>
            <a:r>
              <a:rPr sz="3200" spc="-30">
                <a:latin typeface="Calibri"/>
                <a:cs typeface="Calibri"/>
              </a:rPr>
              <a:t>Note:</a:t>
            </a:r>
            <a:r>
              <a:rPr sz="3200" spc="-150">
                <a:latin typeface="Calibri"/>
                <a:cs typeface="Calibri"/>
              </a:rPr>
              <a:t> </a:t>
            </a:r>
            <a:r>
              <a:rPr sz="3200" spc="15">
                <a:latin typeface="Calibri"/>
                <a:cs typeface="Calibri"/>
              </a:rPr>
              <a:t>Observations</a:t>
            </a:r>
            <a:r>
              <a:rPr sz="3200" spc="-145">
                <a:latin typeface="Calibri"/>
                <a:cs typeface="Calibri"/>
              </a:rPr>
              <a:t> </a:t>
            </a:r>
            <a:r>
              <a:rPr sz="3200" spc="70">
                <a:latin typeface="Calibri"/>
                <a:cs typeface="Calibri"/>
              </a:rPr>
              <a:t>Reflect</a:t>
            </a:r>
            <a:r>
              <a:rPr sz="3200" spc="-150">
                <a:latin typeface="Calibri"/>
                <a:cs typeface="Calibri"/>
              </a:rPr>
              <a:t> </a:t>
            </a:r>
            <a:r>
              <a:rPr sz="3200" spc="-5">
                <a:latin typeface="Calibri"/>
                <a:cs typeface="Calibri"/>
              </a:rPr>
              <a:t>The</a:t>
            </a:r>
            <a:r>
              <a:rPr sz="3200" spc="-145">
                <a:latin typeface="Calibri"/>
                <a:cs typeface="Calibri"/>
              </a:rPr>
              <a:t> </a:t>
            </a:r>
            <a:r>
              <a:rPr sz="3200" spc="60">
                <a:latin typeface="Calibri"/>
                <a:cs typeface="Calibri"/>
              </a:rPr>
              <a:t>Study</a:t>
            </a:r>
            <a:r>
              <a:rPr sz="3200" spc="-150">
                <a:latin typeface="Calibri"/>
                <a:cs typeface="Calibri"/>
              </a:rPr>
              <a:t> </a:t>
            </a:r>
            <a:r>
              <a:rPr sz="3200" spc="-40">
                <a:latin typeface="Calibri"/>
                <a:cs typeface="Calibri"/>
              </a:rPr>
              <a:t>Period</a:t>
            </a:r>
            <a:r>
              <a:rPr sz="3200" spc="-145">
                <a:latin typeface="Calibri"/>
                <a:cs typeface="Calibri"/>
              </a:rPr>
              <a:t> </a:t>
            </a:r>
            <a:r>
              <a:rPr sz="3200">
                <a:latin typeface="Calibri"/>
                <a:cs typeface="Calibri"/>
              </a:rPr>
              <a:t>Of</a:t>
            </a:r>
            <a:r>
              <a:rPr sz="3200" spc="-150">
                <a:latin typeface="Calibri"/>
                <a:cs typeface="Calibri"/>
              </a:rPr>
              <a:t> </a:t>
            </a:r>
            <a:r>
              <a:rPr lang="en-US" sz="3200" spc="55">
                <a:latin typeface="Calibri"/>
                <a:cs typeface="Calibri"/>
              </a:rPr>
              <a:t>FY 2016 </a:t>
            </a:r>
            <a:r>
              <a:rPr sz="3200" spc="-60">
                <a:latin typeface="Calibri"/>
                <a:cs typeface="Calibri"/>
              </a:rPr>
              <a:t>Through</a:t>
            </a:r>
            <a:r>
              <a:rPr sz="3200" spc="-145">
                <a:latin typeface="Calibri"/>
                <a:cs typeface="Calibri"/>
              </a:rPr>
              <a:t> </a:t>
            </a:r>
            <a:r>
              <a:rPr lang="en-US" sz="3200" spc="85">
                <a:latin typeface="Calibri"/>
                <a:cs typeface="Calibri"/>
              </a:rPr>
              <a:t>FY 2020</a:t>
            </a:r>
            <a:endParaRPr sz="3200">
              <a:latin typeface="Calibri"/>
              <a:cs typeface="Calibri"/>
            </a:endParaRPr>
          </a:p>
          <a:p>
            <a:pPr marR="5080" algn="r">
              <a:lnSpc>
                <a:spcPct val="100000"/>
              </a:lnSpc>
              <a:spcBef>
                <a:spcPts val="1600"/>
              </a:spcBef>
            </a:pPr>
            <a:endParaRPr sz="1800">
              <a:latin typeface="Lucida Sans Unicode"/>
              <a:cs typeface="Lucida Sans Unicode"/>
            </a:endParaRPr>
          </a:p>
        </p:txBody>
      </p:sp>
      <p:sp>
        <p:nvSpPr>
          <p:cNvPr id="4" name="object 4"/>
          <p:cNvSpPr txBox="1"/>
          <p:nvPr/>
        </p:nvSpPr>
        <p:spPr>
          <a:xfrm>
            <a:off x="4151067" y="6529736"/>
            <a:ext cx="6921500" cy="955040"/>
          </a:xfrm>
          <a:prstGeom prst="rect">
            <a:avLst/>
          </a:prstGeom>
        </p:spPr>
        <p:txBody>
          <a:bodyPr vert="horz" wrap="square" lIns="0" tIns="12065" rIns="0" bIns="0" rtlCol="0">
            <a:spAutoFit/>
          </a:bodyPr>
          <a:lstStyle/>
          <a:p>
            <a:pPr marL="12700">
              <a:lnSpc>
                <a:spcPct val="100000"/>
              </a:lnSpc>
              <a:spcBef>
                <a:spcPts val="95"/>
              </a:spcBef>
            </a:pPr>
            <a:r>
              <a:rPr sz="6100" spc="15">
                <a:solidFill>
                  <a:srgbClr val="D03433"/>
                </a:solidFill>
                <a:latin typeface="Verdana"/>
                <a:cs typeface="Verdana"/>
              </a:rPr>
              <a:t>D</a:t>
            </a:r>
            <a:r>
              <a:rPr sz="6100" spc="45">
                <a:solidFill>
                  <a:srgbClr val="D03433"/>
                </a:solidFill>
                <a:latin typeface="Verdana"/>
                <a:cs typeface="Verdana"/>
              </a:rPr>
              <a:t>i</a:t>
            </a:r>
            <a:r>
              <a:rPr sz="6100" spc="-305">
                <a:solidFill>
                  <a:srgbClr val="D03433"/>
                </a:solidFill>
                <a:latin typeface="Verdana"/>
                <a:cs typeface="Verdana"/>
              </a:rPr>
              <a:t>s</a:t>
            </a:r>
            <a:r>
              <a:rPr sz="6100" spc="60">
                <a:solidFill>
                  <a:srgbClr val="D03433"/>
                </a:solidFill>
                <a:latin typeface="Verdana"/>
                <a:cs typeface="Verdana"/>
              </a:rPr>
              <a:t>p</a:t>
            </a:r>
            <a:r>
              <a:rPr sz="6100" spc="235">
                <a:solidFill>
                  <a:srgbClr val="D03433"/>
                </a:solidFill>
                <a:latin typeface="Verdana"/>
                <a:cs typeface="Verdana"/>
              </a:rPr>
              <a:t>a</a:t>
            </a:r>
            <a:r>
              <a:rPr sz="6100" spc="100">
                <a:solidFill>
                  <a:srgbClr val="D03433"/>
                </a:solidFill>
                <a:latin typeface="Verdana"/>
                <a:cs typeface="Verdana"/>
              </a:rPr>
              <a:t>r</a:t>
            </a:r>
            <a:r>
              <a:rPr sz="6100" spc="45">
                <a:solidFill>
                  <a:srgbClr val="D03433"/>
                </a:solidFill>
                <a:latin typeface="Verdana"/>
                <a:cs typeface="Verdana"/>
              </a:rPr>
              <a:t>i</a:t>
            </a:r>
            <a:r>
              <a:rPr sz="6100" spc="70">
                <a:solidFill>
                  <a:srgbClr val="D03433"/>
                </a:solidFill>
                <a:latin typeface="Verdana"/>
                <a:cs typeface="Verdana"/>
              </a:rPr>
              <a:t>t</a:t>
            </a:r>
            <a:r>
              <a:rPr sz="6100" spc="-65">
                <a:solidFill>
                  <a:srgbClr val="D03433"/>
                </a:solidFill>
                <a:latin typeface="Verdana"/>
                <a:cs typeface="Verdana"/>
              </a:rPr>
              <a:t>y</a:t>
            </a:r>
            <a:r>
              <a:rPr sz="6100" spc="-944">
                <a:solidFill>
                  <a:srgbClr val="D03433"/>
                </a:solidFill>
                <a:latin typeface="Verdana"/>
                <a:cs typeface="Verdana"/>
              </a:rPr>
              <a:t> </a:t>
            </a:r>
            <a:r>
              <a:rPr sz="6100" spc="320">
                <a:solidFill>
                  <a:srgbClr val="D03433"/>
                </a:solidFill>
                <a:latin typeface="Verdana"/>
                <a:cs typeface="Verdana"/>
              </a:rPr>
              <a:t>F</a:t>
            </a:r>
            <a:r>
              <a:rPr sz="6100" spc="45">
                <a:solidFill>
                  <a:srgbClr val="D03433"/>
                </a:solidFill>
                <a:latin typeface="Verdana"/>
                <a:cs typeface="Verdana"/>
              </a:rPr>
              <a:t>i</a:t>
            </a:r>
            <a:r>
              <a:rPr sz="6100" spc="35">
                <a:solidFill>
                  <a:srgbClr val="D03433"/>
                </a:solidFill>
                <a:latin typeface="Verdana"/>
                <a:cs typeface="Verdana"/>
              </a:rPr>
              <a:t>n</a:t>
            </a:r>
            <a:r>
              <a:rPr sz="6100" spc="65">
                <a:solidFill>
                  <a:srgbClr val="D03433"/>
                </a:solidFill>
                <a:latin typeface="Verdana"/>
                <a:cs typeface="Verdana"/>
              </a:rPr>
              <a:t>d</a:t>
            </a:r>
            <a:r>
              <a:rPr sz="6100" spc="45">
                <a:solidFill>
                  <a:srgbClr val="D03433"/>
                </a:solidFill>
                <a:latin typeface="Verdana"/>
                <a:cs typeface="Verdana"/>
              </a:rPr>
              <a:t>i</a:t>
            </a:r>
            <a:r>
              <a:rPr sz="6100" spc="35">
                <a:solidFill>
                  <a:srgbClr val="D03433"/>
                </a:solidFill>
                <a:latin typeface="Verdana"/>
                <a:cs typeface="Verdana"/>
              </a:rPr>
              <a:t>n</a:t>
            </a:r>
            <a:r>
              <a:rPr sz="6100" spc="-45">
                <a:solidFill>
                  <a:srgbClr val="D03433"/>
                </a:solidFill>
                <a:latin typeface="Verdana"/>
                <a:cs typeface="Verdana"/>
              </a:rPr>
              <a:t>g</a:t>
            </a:r>
            <a:r>
              <a:rPr sz="6100" spc="-305">
                <a:solidFill>
                  <a:srgbClr val="D03433"/>
                </a:solidFill>
                <a:latin typeface="Verdana"/>
                <a:cs typeface="Verdana"/>
              </a:rPr>
              <a:t>s</a:t>
            </a:r>
            <a:endParaRPr sz="6100">
              <a:latin typeface="Verdana"/>
              <a:cs typeface="Verdana"/>
            </a:endParaRPr>
          </a:p>
        </p:txBody>
      </p:sp>
      <p:pic>
        <p:nvPicPr>
          <p:cNvPr id="2050" name="Picture 2" descr="From the Field (Examinations Findings) - Winter 2021 Consumer Services  Newsletter">
            <a:extLst>
              <a:ext uri="{FF2B5EF4-FFF2-40B4-BE49-F238E27FC236}">
                <a16:creationId xmlns:a16="http://schemas.microsoft.com/office/drawing/2014/main" id="{0AB159F7-CA38-BACA-7970-5DDF7060C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067" y="127000"/>
            <a:ext cx="12940665" cy="612262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3B785EE-15BD-B57C-D68C-87949DCC817D}"/>
              </a:ext>
            </a:extLst>
          </p:cNvPr>
          <p:cNvSpPr>
            <a:spLocks noGrp="1"/>
          </p:cNvSpPr>
          <p:nvPr>
            <p:ph type="sldNum" sz="quarter" idx="7"/>
          </p:nvPr>
        </p:nvSpPr>
        <p:spPr/>
        <p:txBody>
          <a:bodyPr/>
          <a:lstStyle/>
          <a:p>
            <a:fld id="{B6F15528-21DE-4FAA-801E-634DDDAF4B2B}" type="slidenum">
              <a:rPr lang="en-US" smtClean="0"/>
              <a:t>18</a:t>
            </a:fld>
            <a:endParaRPr lang="en-US"/>
          </a:p>
        </p:txBody>
      </p:sp>
      <p:sp>
        <p:nvSpPr>
          <p:cNvPr id="7" name="Footer Placeholder 9">
            <a:extLst>
              <a:ext uri="{FF2B5EF4-FFF2-40B4-BE49-F238E27FC236}">
                <a16:creationId xmlns:a16="http://schemas.microsoft.com/office/drawing/2014/main" id="{CA2F8A22-1F56-5DD3-A6E4-9DA1B8B88A26}"/>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sp>
        <p:nvSpPr>
          <p:cNvPr id="2" name="Date Placeholder 1">
            <a:extLst>
              <a:ext uri="{FF2B5EF4-FFF2-40B4-BE49-F238E27FC236}">
                <a16:creationId xmlns:a16="http://schemas.microsoft.com/office/drawing/2014/main" id="{E50EB87E-1024-EBBC-AFA2-ED79F1679971}"/>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277340" y="1971987"/>
            <a:ext cx="17259300" cy="9525"/>
          </a:xfrm>
          <a:custGeom>
            <a:avLst/>
            <a:gdLst/>
            <a:ahLst/>
            <a:cxnLst/>
            <a:rect l="l" t="t" r="r" b="b"/>
            <a:pathLst>
              <a:path w="17259300" h="9525">
                <a:moveTo>
                  <a:pt x="0" y="0"/>
                </a:moveTo>
                <a:lnTo>
                  <a:pt x="17259299" y="0"/>
                </a:lnTo>
                <a:lnTo>
                  <a:pt x="17259299" y="9524"/>
                </a:lnTo>
                <a:lnTo>
                  <a:pt x="0" y="9524"/>
                </a:lnTo>
                <a:lnTo>
                  <a:pt x="0" y="0"/>
                </a:lnTo>
                <a:close/>
              </a:path>
            </a:pathLst>
          </a:custGeom>
          <a:solidFill>
            <a:srgbClr val="A21818"/>
          </a:solidFill>
        </p:spPr>
        <p:txBody>
          <a:bodyPr wrap="square" lIns="0" tIns="0" rIns="0" bIns="0" rtlCol="0"/>
          <a:lstStyle/>
          <a:p>
            <a:endParaRPr/>
          </a:p>
        </p:txBody>
      </p:sp>
      <p:sp>
        <p:nvSpPr>
          <p:cNvPr id="4" name="object 4"/>
          <p:cNvSpPr txBox="1"/>
          <p:nvPr/>
        </p:nvSpPr>
        <p:spPr>
          <a:xfrm>
            <a:off x="977900" y="1499325"/>
            <a:ext cx="14321155" cy="3382645"/>
          </a:xfrm>
          <a:prstGeom prst="rect">
            <a:avLst/>
          </a:prstGeom>
        </p:spPr>
        <p:txBody>
          <a:bodyPr vert="horz" wrap="square" lIns="0" tIns="13335" rIns="0" bIns="0" rtlCol="0">
            <a:spAutoFit/>
          </a:bodyPr>
          <a:lstStyle/>
          <a:p>
            <a:pPr marL="50800">
              <a:lnSpc>
                <a:spcPct val="100000"/>
              </a:lnSpc>
              <a:spcBef>
                <a:spcPts val="105"/>
              </a:spcBef>
            </a:pPr>
            <a:r>
              <a:rPr sz="4850" spc="260">
                <a:solidFill>
                  <a:srgbClr val="D03433"/>
                </a:solidFill>
                <a:latin typeface="Verdana"/>
                <a:cs typeface="Verdana"/>
              </a:rPr>
              <a:t>M</a:t>
            </a:r>
            <a:r>
              <a:rPr sz="5100" spc="330" baseline="41666">
                <a:solidFill>
                  <a:srgbClr val="D03433"/>
                </a:solidFill>
                <a:latin typeface="Arial"/>
                <a:cs typeface="Arial"/>
              </a:rPr>
              <a:t>3</a:t>
            </a:r>
            <a:r>
              <a:rPr sz="5100" spc="-157" baseline="41666">
                <a:solidFill>
                  <a:srgbClr val="D03433"/>
                </a:solidFill>
                <a:latin typeface="Arial"/>
                <a:cs typeface="Arial"/>
              </a:rPr>
              <a:t> </a:t>
            </a:r>
            <a:r>
              <a:rPr sz="4850" spc="270">
                <a:solidFill>
                  <a:srgbClr val="D03433"/>
                </a:solidFill>
                <a:latin typeface="Verdana"/>
                <a:cs typeface="Verdana"/>
              </a:rPr>
              <a:t>C</a:t>
            </a:r>
            <a:r>
              <a:rPr sz="4850" spc="30">
                <a:solidFill>
                  <a:srgbClr val="D03433"/>
                </a:solidFill>
                <a:latin typeface="Verdana"/>
                <a:cs typeface="Verdana"/>
              </a:rPr>
              <a:t>o</a:t>
            </a:r>
            <a:r>
              <a:rPr sz="4850" spc="50">
                <a:solidFill>
                  <a:srgbClr val="D03433"/>
                </a:solidFill>
                <a:latin typeface="Verdana"/>
                <a:cs typeface="Verdana"/>
              </a:rPr>
              <a:t>n</a:t>
            </a:r>
            <a:r>
              <a:rPr sz="4850" spc="-229">
                <a:solidFill>
                  <a:srgbClr val="D03433"/>
                </a:solidFill>
                <a:latin typeface="Verdana"/>
                <a:cs typeface="Verdana"/>
              </a:rPr>
              <a:t>s</a:t>
            </a:r>
            <a:r>
              <a:rPr sz="4850" spc="50">
                <a:solidFill>
                  <a:srgbClr val="D03433"/>
                </a:solidFill>
                <a:latin typeface="Verdana"/>
                <a:cs typeface="Verdana"/>
              </a:rPr>
              <a:t>u</a:t>
            </a:r>
            <a:r>
              <a:rPr sz="4850" spc="125">
                <a:solidFill>
                  <a:srgbClr val="D03433"/>
                </a:solidFill>
                <a:latin typeface="Verdana"/>
                <a:cs typeface="Verdana"/>
              </a:rPr>
              <a:t>l</a:t>
            </a:r>
            <a:r>
              <a:rPr sz="4850" spc="70">
                <a:solidFill>
                  <a:srgbClr val="D03433"/>
                </a:solidFill>
                <a:latin typeface="Verdana"/>
                <a:cs typeface="Verdana"/>
              </a:rPr>
              <a:t>t</a:t>
            </a:r>
            <a:r>
              <a:rPr sz="4850" spc="45">
                <a:solidFill>
                  <a:srgbClr val="D03433"/>
                </a:solidFill>
                <a:latin typeface="Verdana"/>
                <a:cs typeface="Verdana"/>
              </a:rPr>
              <a:t>i</a:t>
            </a:r>
            <a:r>
              <a:rPr sz="4850" spc="50">
                <a:solidFill>
                  <a:srgbClr val="D03433"/>
                </a:solidFill>
                <a:latin typeface="Verdana"/>
                <a:cs typeface="Verdana"/>
              </a:rPr>
              <a:t>n</a:t>
            </a:r>
            <a:r>
              <a:rPr sz="4850" spc="-20">
                <a:solidFill>
                  <a:srgbClr val="D03433"/>
                </a:solidFill>
                <a:latin typeface="Verdana"/>
                <a:cs typeface="Verdana"/>
              </a:rPr>
              <a:t>g</a:t>
            </a:r>
            <a:r>
              <a:rPr sz="4850" spc="-750">
                <a:solidFill>
                  <a:srgbClr val="D03433"/>
                </a:solidFill>
                <a:latin typeface="Verdana"/>
                <a:cs typeface="Verdana"/>
              </a:rPr>
              <a:t> </a:t>
            </a:r>
            <a:r>
              <a:rPr sz="4850" spc="35">
                <a:solidFill>
                  <a:srgbClr val="D03433"/>
                </a:solidFill>
                <a:latin typeface="Verdana"/>
                <a:cs typeface="Verdana"/>
              </a:rPr>
              <a:t>D</a:t>
            </a:r>
            <a:r>
              <a:rPr sz="4850" spc="45">
                <a:solidFill>
                  <a:srgbClr val="D03433"/>
                </a:solidFill>
                <a:latin typeface="Verdana"/>
                <a:cs typeface="Verdana"/>
              </a:rPr>
              <a:t>i</a:t>
            </a:r>
            <a:r>
              <a:rPr sz="4850" spc="-229">
                <a:solidFill>
                  <a:srgbClr val="D03433"/>
                </a:solidFill>
                <a:latin typeface="Verdana"/>
                <a:cs typeface="Verdana"/>
              </a:rPr>
              <a:t>s</a:t>
            </a:r>
            <a:r>
              <a:rPr sz="4850" spc="65">
                <a:solidFill>
                  <a:srgbClr val="D03433"/>
                </a:solidFill>
                <a:latin typeface="Verdana"/>
                <a:cs typeface="Verdana"/>
              </a:rPr>
              <a:t>p</a:t>
            </a:r>
            <a:r>
              <a:rPr sz="4850" spc="204">
                <a:solidFill>
                  <a:srgbClr val="D03433"/>
                </a:solidFill>
                <a:latin typeface="Verdana"/>
                <a:cs typeface="Verdana"/>
              </a:rPr>
              <a:t>a</a:t>
            </a:r>
            <a:r>
              <a:rPr sz="4850" spc="95">
                <a:solidFill>
                  <a:srgbClr val="D03433"/>
                </a:solidFill>
                <a:latin typeface="Verdana"/>
                <a:cs typeface="Verdana"/>
              </a:rPr>
              <a:t>r</a:t>
            </a:r>
            <a:r>
              <a:rPr sz="4850" spc="45">
                <a:solidFill>
                  <a:srgbClr val="D03433"/>
                </a:solidFill>
                <a:latin typeface="Verdana"/>
                <a:cs typeface="Verdana"/>
              </a:rPr>
              <a:t>i</a:t>
            </a:r>
            <a:r>
              <a:rPr sz="4850" spc="70">
                <a:solidFill>
                  <a:srgbClr val="D03433"/>
                </a:solidFill>
                <a:latin typeface="Verdana"/>
                <a:cs typeface="Verdana"/>
              </a:rPr>
              <a:t>t</a:t>
            </a:r>
            <a:r>
              <a:rPr sz="4850" spc="-35">
                <a:solidFill>
                  <a:srgbClr val="D03433"/>
                </a:solidFill>
                <a:latin typeface="Verdana"/>
                <a:cs typeface="Verdana"/>
              </a:rPr>
              <a:t>y</a:t>
            </a:r>
            <a:r>
              <a:rPr sz="4850" spc="-750">
                <a:solidFill>
                  <a:srgbClr val="D03433"/>
                </a:solidFill>
                <a:latin typeface="Verdana"/>
                <a:cs typeface="Verdana"/>
              </a:rPr>
              <a:t> </a:t>
            </a:r>
            <a:r>
              <a:rPr sz="4850" spc="290">
                <a:solidFill>
                  <a:srgbClr val="D03433"/>
                </a:solidFill>
                <a:latin typeface="Verdana"/>
                <a:cs typeface="Verdana"/>
              </a:rPr>
              <a:t>R</a:t>
            </a:r>
            <a:r>
              <a:rPr sz="4850" spc="204">
                <a:solidFill>
                  <a:srgbClr val="D03433"/>
                </a:solidFill>
                <a:latin typeface="Verdana"/>
                <a:cs typeface="Verdana"/>
              </a:rPr>
              <a:t>a</a:t>
            </a:r>
            <a:r>
              <a:rPr sz="4850" spc="70">
                <a:solidFill>
                  <a:srgbClr val="D03433"/>
                </a:solidFill>
                <a:latin typeface="Verdana"/>
                <a:cs typeface="Verdana"/>
              </a:rPr>
              <a:t>t</a:t>
            </a:r>
            <a:r>
              <a:rPr sz="4850" spc="45">
                <a:solidFill>
                  <a:srgbClr val="D03433"/>
                </a:solidFill>
                <a:latin typeface="Verdana"/>
                <a:cs typeface="Verdana"/>
              </a:rPr>
              <a:t>i</a:t>
            </a:r>
            <a:r>
              <a:rPr sz="4850" spc="30">
                <a:solidFill>
                  <a:srgbClr val="D03433"/>
                </a:solidFill>
                <a:latin typeface="Verdana"/>
                <a:cs typeface="Verdana"/>
              </a:rPr>
              <a:t>o</a:t>
            </a:r>
            <a:r>
              <a:rPr sz="4950" spc="325">
                <a:solidFill>
                  <a:srgbClr val="D03433"/>
                </a:solidFill>
                <a:latin typeface="Arial"/>
                <a:cs typeface="Arial"/>
              </a:rPr>
              <a:t>©</a:t>
            </a:r>
            <a:r>
              <a:rPr sz="4950" spc="-420">
                <a:solidFill>
                  <a:srgbClr val="D03433"/>
                </a:solidFill>
                <a:latin typeface="Arial"/>
                <a:cs typeface="Arial"/>
              </a:rPr>
              <a:t> </a:t>
            </a:r>
            <a:r>
              <a:rPr sz="4850" spc="270">
                <a:solidFill>
                  <a:srgbClr val="D03433"/>
                </a:solidFill>
                <a:latin typeface="Verdana"/>
                <a:cs typeface="Verdana"/>
              </a:rPr>
              <a:t>C</a:t>
            </a:r>
            <a:r>
              <a:rPr sz="4850" spc="204">
                <a:solidFill>
                  <a:srgbClr val="D03433"/>
                </a:solidFill>
                <a:latin typeface="Verdana"/>
                <a:cs typeface="Verdana"/>
              </a:rPr>
              <a:t>a</a:t>
            </a:r>
            <a:r>
              <a:rPr sz="4850" spc="125">
                <a:solidFill>
                  <a:srgbClr val="D03433"/>
                </a:solidFill>
                <a:latin typeface="Verdana"/>
                <a:cs typeface="Verdana"/>
              </a:rPr>
              <a:t>l</a:t>
            </a:r>
            <a:r>
              <a:rPr sz="4850" spc="130">
                <a:solidFill>
                  <a:srgbClr val="D03433"/>
                </a:solidFill>
                <a:latin typeface="Verdana"/>
                <a:cs typeface="Verdana"/>
              </a:rPr>
              <a:t>c</a:t>
            </a:r>
            <a:r>
              <a:rPr sz="4850" spc="50">
                <a:solidFill>
                  <a:srgbClr val="D03433"/>
                </a:solidFill>
                <a:latin typeface="Verdana"/>
                <a:cs typeface="Verdana"/>
              </a:rPr>
              <a:t>u</a:t>
            </a:r>
            <a:r>
              <a:rPr sz="4850" spc="125">
                <a:solidFill>
                  <a:srgbClr val="D03433"/>
                </a:solidFill>
                <a:latin typeface="Verdana"/>
                <a:cs typeface="Verdana"/>
              </a:rPr>
              <a:t>l</a:t>
            </a:r>
            <a:r>
              <a:rPr sz="4850" spc="204">
                <a:solidFill>
                  <a:srgbClr val="D03433"/>
                </a:solidFill>
                <a:latin typeface="Verdana"/>
                <a:cs typeface="Verdana"/>
              </a:rPr>
              <a:t>a</a:t>
            </a:r>
            <a:r>
              <a:rPr sz="4850" spc="70">
                <a:solidFill>
                  <a:srgbClr val="D03433"/>
                </a:solidFill>
                <a:latin typeface="Verdana"/>
                <a:cs typeface="Verdana"/>
              </a:rPr>
              <a:t>t</a:t>
            </a:r>
            <a:r>
              <a:rPr sz="4850" spc="45">
                <a:solidFill>
                  <a:srgbClr val="D03433"/>
                </a:solidFill>
                <a:latin typeface="Verdana"/>
                <a:cs typeface="Verdana"/>
              </a:rPr>
              <a:t>i</a:t>
            </a:r>
            <a:r>
              <a:rPr sz="4850" spc="30">
                <a:solidFill>
                  <a:srgbClr val="D03433"/>
                </a:solidFill>
                <a:latin typeface="Verdana"/>
                <a:cs typeface="Verdana"/>
              </a:rPr>
              <a:t>o</a:t>
            </a:r>
            <a:r>
              <a:rPr sz="4850" spc="50">
                <a:solidFill>
                  <a:srgbClr val="D03433"/>
                </a:solidFill>
                <a:latin typeface="Verdana"/>
                <a:cs typeface="Verdana"/>
              </a:rPr>
              <a:t>n</a:t>
            </a:r>
            <a:endParaRPr sz="4850">
              <a:latin typeface="Verdana"/>
              <a:cs typeface="Verdana"/>
            </a:endParaRPr>
          </a:p>
          <a:p>
            <a:pPr marL="50800" marR="17780">
              <a:lnSpc>
                <a:spcPct val="125000"/>
              </a:lnSpc>
              <a:spcBef>
                <a:spcPts val="5259"/>
              </a:spcBef>
            </a:pPr>
            <a:r>
              <a:rPr sz="3250" spc="140">
                <a:latin typeface="Verdana"/>
                <a:cs typeface="Verdana"/>
              </a:rPr>
              <a:t>The</a:t>
            </a:r>
            <a:r>
              <a:rPr sz="3250" spc="-330">
                <a:latin typeface="Verdana"/>
                <a:cs typeface="Verdana"/>
              </a:rPr>
              <a:t> </a:t>
            </a:r>
            <a:r>
              <a:rPr sz="3250" spc="45">
                <a:latin typeface="Verdana"/>
                <a:cs typeface="Verdana"/>
              </a:rPr>
              <a:t>ratio</a:t>
            </a:r>
            <a:r>
              <a:rPr sz="3250" spc="-330">
                <a:latin typeface="Verdana"/>
                <a:cs typeface="Verdana"/>
              </a:rPr>
              <a:t> </a:t>
            </a:r>
            <a:r>
              <a:rPr sz="3250" spc="180">
                <a:latin typeface="Verdana"/>
                <a:cs typeface="Verdana"/>
              </a:rPr>
              <a:t>of</a:t>
            </a:r>
            <a:r>
              <a:rPr sz="3250" spc="-325">
                <a:latin typeface="Verdana"/>
                <a:cs typeface="Verdana"/>
              </a:rPr>
              <a:t> </a:t>
            </a:r>
            <a:r>
              <a:rPr sz="3250" spc="100">
                <a:latin typeface="Verdana"/>
                <a:cs typeface="Verdana"/>
              </a:rPr>
              <a:t>the</a:t>
            </a:r>
            <a:r>
              <a:rPr sz="3250" spc="-330">
                <a:latin typeface="Verdana"/>
                <a:cs typeface="Verdana"/>
              </a:rPr>
              <a:t> </a:t>
            </a:r>
            <a:r>
              <a:rPr sz="3250" spc="130">
                <a:latin typeface="Verdana"/>
                <a:cs typeface="Verdana"/>
              </a:rPr>
              <a:t>percentage</a:t>
            </a:r>
            <a:r>
              <a:rPr sz="3250" spc="-325">
                <a:latin typeface="Verdana"/>
                <a:cs typeface="Verdana"/>
              </a:rPr>
              <a:t> </a:t>
            </a:r>
            <a:r>
              <a:rPr sz="3250" spc="180">
                <a:latin typeface="Verdana"/>
                <a:cs typeface="Verdana"/>
              </a:rPr>
              <a:t>of</a:t>
            </a:r>
            <a:r>
              <a:rPr sz="3250" spc="-330">
                <a:latin typeface="Verdana"/>
                <a:cs typeface="Verdana"/>
              </a:rPr>
              <a:t> </a:t>
            </a:r>
            <a:r>
              <a:rPr sz="3250" spc="165">
                <a:latin typeface="Verdana"/>
                <a:cs typeface="Verdana"/>
              </a:rPr>
              <a:t>M</a:t>
            </a:r>
            <a:r>
              <a:rPr lang="en-US" sz="3250" spc="165">
                <a:latin typeface="Verdana"/>
                <a:cs typeface="Verdana"/>
              </a:rPr>
              <a:t>W</a:t>
            </a:r>
            <a:r>
              <a:rPr sz="3250" spc="165">
                <a:latin typeface="Verdana"/>
                <a:cs typeface="Verdana"/>
              </a:rPr>
              <a:t>BEs</a:t>
            </a:r>
            <a:r>
              <a:rPr sz="3250" spc="-325">
                <a:latin typeface="Verdana"/>
                <a:cs typeface="Verdana"/>
              </a:rPr>
              <a:t> </a:t>
            </a:r>
            <a:r>
              <a:rPr sz="3250" spc="-15">
                <a:latin typeface="Verdana"/>
                <a:cs typeface="Verdana"/>
              </a:rPr>
              <a:t>in</a:t>
            </a:r>
            <a:r>
              <a:rPr sz="3250" spc="-330">
                <a:latin typeface="Verdana"/>
                <a:cs typeface="Verdana"/>
              </a:rPr>
              <a:t> </a:t>
            </a:r>
            <a:r>
              <a:rPr sz="3250" spc="100">
                <a:latin typeface="Verdana"/>
                <a:cs typeface="Verdana"/>
              </a:rPr>
              <a:t>the</a:t>
            </a:r>
            <a:r>
              <a:rPr sz="3250" spc="-325">
                <a:latin typeface="Verdana"/>
                <a:cs typeface="Verdana"/>
              </a:rPr>
              <a:t> </a:t>
            </a:r>
            <a:r>
              <a:rPr sz="3250" spc="85">
                <a:latin typeface="Verdana"/>
                <a:cs typeface="Verdana"/>
              </a:rPr>
              <a:t>market</a:t>
            </a:r>
            <a:r>
              <a:rPr sz="3250" spc="-330">
                <a:latin typeface="Verdana"/>
                <a:cs typeface="Verdana"/>
              </a:rPr>
              <a:t> </a:t>
            </a:r>
            <a:r>
              <a:rPr sz="3450" spc="20">
                <a:latin typeface="Calibri"/>
                <a:cs typeface="Calibri"/>
              </a:rPr>
              <a:t>(</a:t>
            </a:r>
            <a:r>
              <a:rPr sz="3250" spc="20">
                <a:latin typeface="Verdana"/>
                <a:cs typeface="Verdana"/>
              </a:rPr>
              <a:t>availability</a:t>
            </a:r>
            <a:r>
              <a:rPr sz="3450" spc="20">
                <a:latin typeface="Calibri"/>
                <a:cs typeface="Calibri"/>
              </a:rPr>
              <a:t>) </a:t>
            </a:r>
            <a:r>
              <a:rPr sz="3450" spc="25">
                <a:latin typeface="Calibri"/>
                <a:cs typeface="Calibri"/>
              </a:rPr>
              <a:t> </a:t>
            </a:r>
            <a:r>
              <a:rPr sz="3250" spc="150">
                <a:latin typeface="Verdana"/>
                <a:cs typeface="Verdana"/>
              </a:rPr>
              <a:t>compared</a:t>
            </a:r>
            <a:r>
              <a:rPr sz="3250" spc="-335">
                <a:latin typeface="Verdana"/>
                <a:cs typeface="Verdana"/>
              </a:rPr>
              <a:t> </a:t>
            </a:r>
            <a:r>
              <a:rPr sz="3250" spc="150">
                <a:latin typeface="Verdana"/>
                <a:cs typeface="Verdana"/>
              </a:rPr>
              <a:t>to</a:t>
            </a:r>
            <a:r>
              <a:rPr sz="3250" spc="-335">
                <a:latin typeface="Verdana"/>
                <a:cs typeface="Verdana"/>
              </a:rPr>
              <a:t> </a:t>
            </a:r>
            <a:r>
              <a:rPr sz="3250" spc="100">
                <a:latin typeface="Verdana"/>
                <a:cs typeface="Verdana"/>
              </a:rPr>
              <a:t>the</a:t>
            </a:r>
            <a:r>
              <a:rPr sz="3250" spc="-330">
                <a:latin typeface="Verdana"/>
                <a:cs typeface="Verdana"/>
              </a:rPr>
              <a:t> </a:t>
            </a:r>
            <a:r>
              <a:rPr sz="3250" spc="100">
                <a:latin typeface="Verdana"/>
                <a:cs typeface="Verdana"/>
              </a:rPr>
              <a:t>proportion</a:t>
            </a:r>
            <a:r>
              <a:rPr sz="3250" spc="-335">
                <a:latin typeface="Verdana"/>
                <a:cs typeface="Verdana"/>
              </a:rPr>
              <a:t> </a:t>
            </a:r>
            <a:r>
              <a:rPr sz="3250" spc="180">
                <a:latin typeface="Verdana"/>
                <a:cs typeface="Verdana"/>
              </a:rPr>
              <a:t>of</a:t>
            </a:r>
            <a:r>
              <a:rPr sz="3250" spc="-330">
                <a:latin typeface="Verdana"/>
                <a:cs typeface="Verdana"/>
              </a:rPr>
              <a:t> </a:t>
            </a:r>
            <a:r>
              <a:rPr sz="3250" spc="50">
                <a:latin typeface="Verdana"/>
                <a:cs typeface="Verdana"/>
              </a:rPr>
              <a:t>dollars</a:t>
            </a:r>
            <a:r>
              <a:rPr sz="3250" spc="-335">
                <a:latin typeface="Verdana"/>
                <a:cs typeface="Verdana"/>
              </a:rPr>
              <a:t> </a:t>
            </a:r>
            <a:r>
              <a:rPr sz="3250" spc="130">
                <a:latin typeface="Verdana"/>
                <a:cs typeface="Verdana"/>
              </a:rPr>
              <a:t>spent</a:t>
            </a:r>
            <a:r>
              <a:rPr sz="3250" spc="-335">
                <a:latin typeface="Verdana"/>
                <a:cs typeface="Verdana"/>
              </a:rPr>
              <a:t> </a:t>
            </a:r>
            <a:r>
              <a:rPr sz="3250" spc="145">
                <a:latin typeface="Verdana"/>
                <a:cs typeface="Verdana"/>
              </a:rPr>
              <a:t>with</a:t>
            </a:r>
            <a:r>
              <a:rPr sz="3250" spc="-330">
                <a:latin typeface="Verdana"/>
                <a:cs typeface="Verdana"/>
              </a:rPr>
              <a:t> </a:t>
            </a:r>
            <a:r>
              <a:rPr sz="3250" spc="125">
                <a:latin typeface="Verdana"/>
                <a:cs typeface="Verdana"/>
              </a:rPr>
              <a:t>those</a:t>
            </a:r>
            <a:r>
              <a:rPr sz="3250" spc="-335">
                <a:latin typeface="Verdana"/>
                <a:cs typeface="Verdana"/>
              </a:rPr>
              <a:t> </a:t>
            </a:r>
            <a:r>
              <a:rPr sz="3250" spc="110">
                <a:latin typeface="Verdana"/>
                <a:cs typeface="Verdana"/>
              </a:rPr>
              <a:t>businesses </a:t>
            </a:r>
            <a:r>
              <a:rPr sz="3250" spc="-1125">
                <a:latin typeface="Verdana"/>
                <a:cs typeface="Verdana"/>
              </a:rPr>
              <a:t> </a:t>
            </a:r>
            <a:r>
              <a:rPr sz="3450" spc="25">
                <a:latin typeface="Calibri"/>
                <a:cs typeface="Calibri"/>
              </a:rPr>
              <a:t>(</a:t>
            </a:r>
            <a:r>
              <a:rPr sz="3250" spc="25">
                <a:latin typeface="Verdana"/>
                <a:cs typeface="Verdana"/>
              </a:rPr>
              <a:t>utilization</a:t>
            </a:r>
            <a:r>
              <a:rPr sz="3450" spc="25">
                <a:latin typeface="Calibri"/>
                <a:cs typeface="Calibri"/>
              </a:rPr>
              <a:t>).</a:t>
            </a:r>
            <a:endParaRPr sz="3450">
              <a:latin typeface="Calibri"/>
              <a:cs typeface="Calibri"/>
            </a:endParaRPr>
          </a:p>
        </p:txBody>
      </p:sp>
      <p:sp>
        <p:nvSpPr>
          <p:cNvPr id="6" name="object 6"/>
          <p:cNvSpPr txBox="1"/>
          <p:nvPr/>
        </p:nvSpPr>
        <p:spPr>
          <a:xfrm>
            <a:off x="5736623" y="5713831"/>
            <a:ext cx="1593850" cy="1350645"/>
          </a:xfrm>
          <a:prstGeom prst="rect">
            <a:avLst/>
          </a:prstGeom>
        </p:spPr>
        <p:txBody>
          <a:bodyPr vert="horz" wrap="square" lIns="0" tIns="12065" rIns="0" bIns="0" rtlCol="0">
            <a:spAutoFit/>
          </a:bodyPr>
          <a:lstStyle/>
          <a:p>
            <a:pPr marL="12700">
              <a:lnSpc>
                <a:spcPct val="100000"/>
              </a:lnSpc>
              <a:spcBef>
                <a:spcPts val="95"/>
              </a:spcBef>
            </a:pPr>
            <a:r>
              <a:rPr sz="8200" spc="15">
                <a:latin typeface="Verdana"/>
                <a:cs typeface="Verdana"/>
              </a:rPr>
              <a:t>D</a:t>
            </a:r>
            <a:r>
              <a:rPr sz="8200" spc="-860">
                <a:latin typeface="Verdana"/>
                <a:cs typeface="Verdana"/>
              </a:rPr>
              <a:t> </a:t>
            </a:r>
            <a:r>
              <a:rPr sz="8700" spc="-350">
                <a:latin typeface="Calibri"/>
                <a:cs typeface="Calibri"/>
              </a:rPr>
              <a:t>=</a:t>
            </a:r>
            <a:endParaRPr sz="8700">
              <a:latin typeface="Calibri"/>
              <a:cs typeface="Calibri"/>
            </a:endParaRPr>
          </a:p>
        </p:txBody>
      </p:sp>
      <p:sp>
        <p:nvSpPr>
          <p:cNvPr id="7" name="object 7"/>
          <p:cNvSpPr txBox="1"/>
          <p:nvPr/>
        </p:nvSpPr>
        <p:spPr>
          <a:xfrm>
            <a:off x="8360971" y="5089652"/>
            <a:ext cx="795020" cy="1275080"/>
          </a:xfrm>
          <a:prstGeom prst="rect">
            <a:avLst/>
          </a:prstGeom>
        </p:spPr>
        <p:txBody>
          <a:bodyPr vert="horz" wrap="square" lIns="0" tIns="12700" rIns="0" bIns="0" rtlCol="0">
            <a:spAutoFit/>
          </a:bodyPr>
          <a:lstStyle/>
          <a:p>
            <a:pPr marL="12700">
              <a:lnSpc>
                <a:spcPct val="100000"/>
              </a:lnSpc>
              <a:spcBef>
                <a:spcPts val="100"/>
              </a:spcBef>
            </a:pPr>
            <a:r>
              <a:rPr sz="8200" spc="55">
                <a:latin typeface="Verdana"/>
                <a:cs typeface="Verdana"/>
              </a:rPr>
              <a:t>U</a:t>
            </a:r>
            <a:endParaRPr sz="8200">
              <a:latin typeface="Verdana"/>
              <a:cs typeface="Verdana"/>
            </a:endParaRPr>
          </a:p>
        </p:txBody>
      </p:sp>
      <p:sp>
        <p:nvSpPr>
          <p:cNvPr id="8" name="object 8"/>
          <p:cNvSpPr txBox="1"/>
          <p:nvPr/>
        </p:nvSpPr>
        <p:spPr>
          <a:xfrm>
            <a:off x="8360971" y="6689852"/>
            <a:ext cx="824865" cy="1275080"/>
          </a:xfrm>
          <a:prstGeom prst="rect">
            <a:avLst/>
          </a:prstGeom>
        </p:spPr>
        <p:txBody>
          <a:bodyPr vert="horz" wrap="square" lIns="0" tIns="12700" rIns="0" bIns="0" rtlCol="0">
            <a:spAutoFit/>
          </a:bodyPr>
          <a:lstStyle/>
          <a:p>
            <a:pPr marL="12700">
              <a:lnSpc>
                <a:spcPct val="100000"/>
              </a:lnSpc>
              <a:spcBef>
                <a:spcPts val="100"/>
              </a:spcBef>
            </a:pPr>
            <a:r>
              <a:rPr sz="8200" spc="685">
                <a:latin typeface="Verdana"/>
                <a:cs typeface="Verdana"/>
              </a:rPr>
              <a:t>A</a:t>
            </a:r>
            <a:endParaRPr sz="8200">
              <a:latin typeface="Verdana"/>
              <a:cs typeface="Verdana"/>
            </a:endParaRPr>
          </a:p>
        </p:txBody>
      </p:sp>
      <p:sp>
        <p:nvSpPr>
          <p:cNvPr id="9" name="object 9"/>
          <p:cNvSpPr/>
          <p:nvPr/>
        </p:nvSpPr>
        <p:spPr>
          <a:xfrm>
            <a:off x="7992137" y="6465054"/>
            <a:ext cx="1591310" cy="123825"/>
          </a:xfrm>
          <a:custGeom>
            <a:avLst/>
            <a:gdLst/>
            <a:ahLst/>
            <a:cxnLst/>
            <a:rect l="l" t="t" r="r" b="b"/>
            <a:pathLst>
              <a:path w="1591309" h="123825">
                <a:moveTo>
                  <a:pt x="0" y="0"/>
                </a:moveTo>
                <a:lnTo>
                  <a:pt x="1590748" y="0"/>
                </a:lnTo>
                <a:lnTo>
                  <a:pt x="1590748" y="123824"/>
                </a:lnTo>
                <a:lnTo>
                  <a:pt x="0" y="123824"/>
                </a:lnTo>
                <a:lnTo>
                  <a:pt x="0" y="0"/>
                </a:lnTo>
                <a:close/>
              </a:path>
            </a:pathLst>
          </a:custGeom>
          <a:solidFill>
            <a:srgbClr val="A21818"/>
          </a:solidFill>
        </p:spPr>
        <p:txBody>
          <a:bodyPr wrap="square" lIns="0" tIns="0" rIns="0" bIns="0" rtlCol="0"/>
          <a:lstStyle/>
          <a:p>
            <a:endParaRPr/>
          </a:p>
        </p:txBody>
      </p:sp>
      <p:sp>
        <p:nvSpPr>
          <p:cNvPr id="11" name="Slide Number Placeholder 10">
            <a:extLst>
              <a:ext uri="{FF2B5EF4-FFF2-40B4-BE49-F238E27FC236}">
                <a16:creationId xmlns:a16="http://schemas.microsoft.com/office/drawing/2014/main" id="{90C9C7B1-E28B-F13F-951D-742C40C5BC1F}"/>
              </a:ext>
            </a:extLst>
          </p:cNvPr>
          <p:cNvSpPr>
            <a:spLocks noGrp="1"/>
          </p:cNvSpPr>
          <p:nvPr>
            <p:ph type="sldNum" sz="quarter" idx="7"/>
          </p:nvPr>
        </p:nvSpPr>
        <p:spPr/>
        <p:txBody>
          <a:bodyPr/>
          <a:lstStyle/>
          <a:p>
            <a:fld id="{B6F15528-21DE-4FAA-801E-634DDDAF4B2B}" type="slidenum">
              <a:rPr lang="en-US" smtClean="0"/>
              <a:t>19</a:t>
            </a:fld>
            <a:endParaRPr lang="en-US"/>
          </a:p>
        </p:txBody>
      </p:sp>
      <p:sp>
        <p:nvSpPr>
          <p:cNvPr id="12" name="Footer Placeholder 11">
            <a:extLst>
              <a:ext uri="{FF2B5EF4-FFF2-40B4-BE49-F238E27FC236}">
                <a16:creationId xmlns:a16="http://schemas.microsoft.com/office/drawing/2014/main" id="{D14F1ADE-58F3-0AD0-5F7F-F0E8E74D527D}"/>
              </a:ext>
            </a:extLst>
          </p:cNvPr>
          <p:cNvSpPr>
            <a:spLocks noGrp="1"/>
          </p:cNvSpPr>
          <p:nvPr>
            <p:ph type="ftr" sz="quarter" idx="5"/>
          </p:nvPr>
        </p:nvSpPr>
        <p:spPr>
          <a:xfrm>
            <a:off x="5893996" y="9566910"/>
            <a:ext cx="6583680" cy="276999"/>
          </a:xfrm>
        </p:spPr>
        <p:txBody>
          <a:bodyPr/>
          <a:lstStyle/>
          <a:p>
            <a:r>
              <a:rPr lang="en-US"/>
              <a:t>© 2022 MILLER</a:t>
            </a:r>
            <a:r>
              <a:rPr lang="en-US" baseline="30000"/>
              <a:t>3</a:t>
            </a:r>
            <a:r>
              <a:rPr lang="en-US"/>
              <a:t> Consulting, Inc | City of Wilmington Disparity Study</a:t>
            </a:r>
          </a:p>
        </p:txBody>
      </p:sp>
      <p:pic>
        <p:nvPicPr>
          <p:cNvPr id="13" name="object 4">
            <a:extLst>
              <a:ext uri="{FF2B5EF4-FFF2-40B4-BE49-F238E27FC236}">
                <a16:creationId xmlns:a16="http://schemas.microsoft.com/office/drawing/2014/main" id="{905D84D9-2F3F-AF1E-B589-E297A0414BA7}"/>
              </a:ext>
            </a:extLst>
          </p:cNvPr>
          <p:cNvPicPr/>
          <p:nvPr/>
        </p:nvPicPr>
        <p:blipFill>
          <a:blip r:embed="rId2" cstate="print"/>
          <a:stretch>
            <a:fillRect/>
          </a:stretch>
        </p:blipFill>
        <p:spPr>
          <a:xfrm>
            <a:off x="0" y="9258301"/>
            <a:ext cx="1028699" cy="1028699"/>
          </a:xfrm>
          <a:prstGeom prst="rect">
            <a:avLst/>
          </a:prstGeom>
        </p:spPr>
      </p:pic>
      <p:sp>
        <p:nvSpPr>
          <p:cNvPr id="3" name="Date Placeholder 1">
            <a:extLst>
              <a:ext uri="{FF2B5EF4-FFF2-40B4-BE49-F238E27FC236}">
                <a16:creationId xmlns:a16="http://schemas.microsoft.com/office/drawing/2014/main" id="{08ADEC4B-58CC-A910-48ED-FBA4F72BE208}"/>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F0A27049-BC6D-C42D-D521-3E8A73B19514}"/>
              </a:ext>
            </a:extLst>
          </p:cNvPr>
          <p:cNvSpPr txBox="1">
            <a:spLocks noGrp="1"/>
          </p:cNvSpPr>
          <p:nvPr>
            <p:ph type="title"/>
          </p:nvPr>
        </p:nvSpPr>
        <p:spPr>
          <a:xfrm>
            <a:off x="2914374" y="1170134"/>
            <a:ext cx="14010048" cy="1031693"/>
          </a:xfrm>
          <a:prstGeom prst="rect">
            <a:avLst/>
          </a:prstGeom>
        </p:spPr>
        <p:txBody>
          <a:bodyPr vert="horz" wrap="square" lIns="0" tIns="15875" rIns="0" bIns="0" rtlCol="0">
            <a:spAutoFit/>
          </a:bodyPr>
          <a:lstStyle/>
          <a:p>
            <a:pPr marL="12700" algn="ctr">
              <a:lnSpc>
                <a:spcPct val="100000"/>
              </a:lnSpc>
              <a:spcBef>
                <a:spcPts val="125"/>
              </a:spcBef>
              <a:tabLst>
                <a:tab pos="17468850" algn="l"/>
              </a:tabLst>
            </a:pPr>
            <a:r>
              <a:rPr sz="6600" spc="35">
                <a:latin typeface="Verdana" panose="020B0604030504040204" pitchFamily="34" charset="0"/>
                <a:ea typeface="Verdana" panose="020B0604030504040204" pitchFamily="34" charset="0"/>
                <a:cs typeface="Verdana" panose="020B0604030504040204" pitchFamily="34" charset="0"/>
              </a:rPr>
              <a:t>Acknowledgement</a:t>
            </a:r>
            <a:r>
              <a:rPr lang="en-US" sz="6600" spc="35">
                <a:latin typeface="Verdana" panose="020B0604030504040204" pitchFamily="34" charset="0"/>
                <a:ea typeface="Verdana" panose="020B0604030504040204" pitchFamily="34" charset="0"/>
                <a:cs typeface="Verdana" panose="020B0604030504040204" pitchFamily="34" charset="0"/>
              </a:rPr>
              <a:t>s</a:t>
            </a:r>
            <a:endParaRPr sz="660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D3FD1DD9-D367-1B89-7CD2-EB6CDCA8C208}"/>
              </a:ext>
            </a:extLst>
          </p:cNvPr>
          <p:cNvSpPr txBox="1"/>
          <p:nvPr/>
        </p:nvSpPr>
        <p:spPr>
          <a:xfrm>
            <a:off x="914399" y="2773114"/>
            <a:ext cx="16497520" cy="959237"/>
          </a:xfrm>
          <a:prstGeom prst="rect">
            <a:avLst/>
          </a:prstGeom>
          <a:noFill/>
        </p:spPr>
        <p:txBody>
          <a:bodyPr wrap="square" lIns="91440" tIns="45720" rIns="91440" bIns="45720" rtlCol="0" anchor="t">
            <a:spAutoFit/>
          </a:bodyPr>
          <a:lstStyle/>
          <a:p>
            <a:pPr>
              <a:lnSpc>
                <a:spcPct val="150000"/>
              </a:lnSpc>
            </a:pPr>
            <a:r>
              <a:rPr lang="en-US" sz="2000" spc="105">
                <a:latin typeface="Verdana" panose="020B0604030504040204" pitchFamily="34" charset="0"/>
                <a:ea typeface="Verdana" panose="020B0604030504040204" pitchFamily="34" charset="0"/>
                <a:cs typeface="Verdana" panose="020B0604030504040204" pitchFamily="34" charset="0"/>
              </a:rPr>
              <a:t>For p</a:t>
            </a:r>
            <a:r>
              <a:rPr lang="en-US" sz="2000" spc="5">
                <a:latin typeface="Verdana" panose="020B0604030504040204" pitchFamily="34" charset="0"/>
                <a:ea typeface="Verdana" panose="020B0604030504040204" pitchFamily="34" charset="0"/>
                <a:cs typeface="Verdana" panose="020B0604030504040204" pitchFamily="34" charset="0"/>
              </a:rPr>
              <a:t>a</a:t>
            </a:r>
            <a:r>
              <a:rPr lang="en-US" sz="2000" spc="-5">
                <a:latin typeface="Verdana" panose="020B0604030504040204" pitchFamily="34" charset="0"/>
                <a:ea typeface="Verdana" panose="020B0604030504040204" pitchFamily="34" charset="0"/>
                <a:cs typeface="Verdana" panose="020B0604030504040204" pitchFamily="34" charset="0"/>
              </a:rPr>
              <a:t>r</a:t>
            </a:r>
            <a:r>
              <a:rPr lang="en-US" sz="2000" spc="65">
                <a:latin typeface="Verdana" panose="020B0604030504040204" pitchFamily="34" charset="0"/>
                <a:ea typeface="Verdana" panose="020B0604030504040204" pitchFamily="34" charset="0"/>
                <a:cs typeface="Verdana" panose="020B0604030504040204" pitchFamily="34" charset="0"/>
              </a:rPr>
              <a:t>t</a:t>
            </a:r>
            <a:r>
              <a:rPr lang="en-US" sz="2000" spc="-50">
                <a:latin typeface="Verdana" panose="020B0604030504040204" pitchFamily="34" charset="0"/>
                <a:ea typeface="Verdana" panose="020B0604030504040204" pitchFamily="34" charset="0"/>
                <a:cs typeface="Verdana" panose="020B0604030504040204" pitchFamily="34" charset="0"/>
              </a:rPr>
              <a:t>i</a:t>
            </a:r>
            <a:r>
              <a:rPr lang="en-US" sz="2000" spc="210">
                <a:latin typeface="Verdana" panose="020B0604030504040204" pitchFamily="34" charset="0"/>
                <a:ea typeface="Verdana" panose="020B0604030504040204" pitchFamily="34" charset="0"/>
                <a:cs typeface="Verdana" panose="020B0604030504040204" pitchFamily="34" charset="0"/>
              </a:rPr>
              <a:t>c</a:t>
            </a:r>
            <a:r>
              <a:rPr lang="en-US" sz="2000" spc="-50">
                <a:latin typeface="Verdana" panose="020B0604030504040204" pitchFamily="34" charset="0"/>
                <a:ea typeface="Verdana" panose="020B0604030504040204" pitchFamily="34" charset="0"/>
                <a:cs typeface="Verdana" panose="020B0604030504040204" pitchFamily="34" charset="0"/>
              </a:rPr>
              <a:t>i</a:t>
            </a:r>
            <a:r>
              <a:rPr lang="en-US" sz="2000" spc="105">
                <a:latin typeface="Verdana" panose="020B0604030504040204" pitchFamily="34" charset="0"/>
                <a:ea typeface="Verdana" panose="020B0604030504040204" pitchFamily="34" charset="0"/>
                <a:cs typeface="Verdana" panose="020B0604030504040204" pitchFamily="34" charset="0"/>
              </a:rPr>
              <a:t>p</a:t>
            </a:r>
            <a:r>
              <a:rPr lang="en-US" sz="2000" spc="5">
                <a:latin typeface="Verdana" panose="020B0604030504040204" pitchFamily="34" charset="0"/>
                <a:ea typeface="Verdana" panose="020B0604030504040204" pitchFamily="34" charset="0"/>
                <a:cs typeface="Verdana" panose="020B0604030504040204" pitchFamily="34" charset="0"/>
              </a:rPr>
              <a:t>a</a:t>
            </a:r>
            <a:r>
              <a:rPr lang="en-US" sz="2000" spc="65">
                <a:latin typeface="Verdana" panose="020B0604030504040204" pitchFamily="34" charset="0"/>
                <a:ea typeface="Verdana" panose="020B0604030504040204" pitchFamily="34" charset="0"/>
                <a:cs typeface="Verdana" panose="020B0604030504040204" pitchFamily="34" charset="0"/>
              </a:rPr>
              <a:t>t</a:t>
            </a:r>
            <a:r>
              <a:rPr lang="en-US" sz="2000" spc="-50">
                <a:latin typeface="Verdana" panose="020B0604030504040204" pitchFamily="34" charset="0"/>
                <a:ea typeface="Verdana" panose="020B0604030504040204" pitchFamily="34" charset="0"/>
                <a:cs typeface="Verdana" panose="020B0604030504040204" pitchFamily="34" charset="0"/>
              </a:rPr>
              <a:t>i</a:t>
            </a:r>
            <a:r>
              <a:rPr lang="en-US" sz="2000" spc="25">
                <a:latin typeface="Verdana" panose="020B0604030504040204" pitchFamily="34" charset="0"/>
                <a:ea typeface="Verdana" panose="020B0604030504040204" pitchFamily="34" charset="0"/>
                <a:cs typeface="Verdana" panose="020B0604030504040204" pitchFamily="34" charset="0"/>
              </a:rPr>
              <a:t>n</a:t>
            </a:r>
            <a:r>
              <a:rPr lang="en-US" sz="2000" spc="110">
                <a:latin typeface="Verdana" panose="020B0604030504040204" pitchFamily="34" charset="0"/>
                <a:ea typeface="Verdana" panose="020B0604030504040204" pitchFamily="34" charset="0"/>
                <a:cs typeface="Verdana" panose="020B0604030504040204" pitchFamily="34" charset="0"/>
              </a:rPr>
              <a:t>g</a:t>
            </a:r>
            <a:r>
              <a:rPr lang="en-US" sz="2000" spc="-185">
                <a:latin typeface="Verdana" panose="020B0604030504040204" pitchFamily="34" charset="0"/>
                <a:ea typeface="Verdana" panose="020B0604030504040204" pitchFamily="34" charset="0"/>
                <a:cs typeface="Verdana" panose="020B0604030504040204" pitchFamily="34" charset="0"/>
              </a:rPr>
              <a:t> </a:t>
            </a:r>
            <a:r>
              <a:rPr lang="en-US" sz="2000" spc="-50">
                <a:latin typeface="Verdana" panose="020B0604030504040204" pitchFamily="34" charset="0"/>
                <a:ea typeface="Verdana" panose="020B0604030504040204" pitchFamily="34" charset="0"/>
                <a:cs typeface="Verdana" panose="020B0604030504040204" pitchFamily="34" charset="0"/>
              </a:rPr>
              <a:t>i</a:t>
            </a:r>
            <a:r>
              <a:rPr lang="en-US" sz="2000" spc="30">
                <a:latin typeface="Verdana" panose="020B0604030504040204" pitchFamily="34" charset="0"/>
                <a:ea typeface="Verdana" panose="020B0604030504040204" pitchFamily="34" charset="0"/>
                <a:cs typeface="Verdana" panose="020B0604030504040204" pitchFamily="34" charset="0"/>
              </a:rPr>
              <a:t>n</a:t>
            </a:r>
            <a:r>
              <a:rPr lang="en-US" sz="2000" spc="-185">
                <a:latin typeface="Verdana" panose="020B0604030504040204" pitchFamily="34" charset="0"/>
                <a:ea typeface="Verdana" panose="020B0604030504040204" pitchFamily="34" charset="0"/>
                <a:cs typeface="Verdana" panose="020B0604030504040204" pitchFamily="34" charset="0"/>
              </a:rPr>
              <a:t> </a:t>
            </a:r>
            <a:r>
              <a:rPr lang="en-US" sz="2000" spc="65">
                <a:latin typeface="Verdana" panose="020B0604030504040204" pitchFamily="34" charset="0"/>
                <a:ea typeface="Verdana" panose="020B0604030504040204" pitchFamily="34" charset="0"/>
                <a:cs typeface="Verdana" panose="020B0604030504040204" pitchFamily="34" charset="0"/>
              </a:rPr>
              <a:t>t</a:t>
            </a:r>
            <a:r>
              <a:rPr lang="en-US" sz="2000" spc="25">
                <a:latin typeface="Verdana" panose="020B0604030504040204" pitchFamily="34" charset="0"/>
                <a:ea typeface="Verdana" panose="020B0604030504040204" pitchFamily="34" charset="0"/>
                <a:cs typeface="Verdana" panose="020B0604030504040204" pitchFamily="34" charset="0"/>
              </a:rPr>
              <a:t>h</a:t>
            </a:r>
            <a:r>
              <a:rPr lang="en-US" sz="2000" spc="75">
                <a:latin typeface="Verdana" panose="020B0604030504040204" pitchFamily="34" charset="0"/>
                <a:ea typeface="Verdana" panose="020B0604030504040204" pitchFamily="34" charset="0"/>
                <a:cs typeface="Verdana" panose="020B0604030504040204" pitchFamily="34" charset="0"/>
              </a:rPr>
              <a:t>e</a:t>
            </a:r>
            <a:r>
              <a:rPr lang="en-US" sz="2000" spc="-185">
                <a:latin typeface="Verdana" panose="020B0604030504040204" pitchFamily="34" charset="0"/>
                <a:ea typeface="Verdana" panose="020B0604030504040204" pitchFamily="34" charset="0"/>
                <a:cs typeface="Verdana" panose="020B0604030504040204" pitchFamily="34" charset="0"/>
              </a:rPr>
              <a:t> </a:t>
            </a:r>
            <a:r>
              <a:rPr lang="en-US" sz="2000" spc="15">
                <a:latin typeface="Verdana" panose="020B0604030504040204" pitchFamily="34" charset="0"/>
                <a:ea typeface="Verdana" panose="020B0604030504040204" pitchFamily="34" charset="0"/>
                <a:cs typeface="Verdana" panose="020B0604030504040204" pitchFamily="34" charset="0"/>
              </a:rPr>
              <a:t>D</a:t>
            </a:r>
            <a:r>
              <a:rPr lang="en-US" sz="2000" spc="-50">
                <a:latin typeface="Verdana" panose="020B0604030504040204" pitchFamily="34" charset="0"/>
                <a:ea typeface="Verdana" panose="020B0604030504040204" pitchFamily="34" charset="0"/>
                <a:cs typeface="Verdana" panose="020B0604030504040204" pitchFamily="34" charset="0"/>
              </a:rPr>
              <a:t>i</a:t>
            </a:r>
            <a:r>
              <a:rPr lang="en-US" sz="2000" spc="85">
                <a:latin typeface="Verdana" panose="020B0604030504040204" pitchFamily="34" charset="0"/>
                <a:ea typeface="Verdana" panose="020B0604030504040204" pitchFamily="34" charset="0"/>
                <a:cs typeface="Verdana" panose="020B0604030504040204" pitchFamily="34" charset="0"/>
              </a:rPr>
              <a:t>s</a:t>
            </a:r>
            <a:r>
              <a:rPr lang="en-US" sz="2000" spc="105">
                <a:latin typeface="Verdana" panose="020B0604030504040204" pitchFamily="34" charset="0"/>
                <a:ea typeface="Verdana" panose="020B0604030504040204" pitchFamily="34" charset="0"/>
                <a:cs typeface="Verdana" panose="020B0604030504040204" pitchFamily="34" charset="0"/>
              </a:rPr>
              <a:t>p</a:t>
            </a:r>
            <a:r>
              <a:rPr lang="en-US" sz="2000" spc="5">
                <a:latin typeface="Verdana" panose="020B0604030504040204" pitchFamily="34" charset="0"/>
                <a:ea typeface="Verdana" panose="020B0604030504040204" pitchFamily="34" charset="0"/>
                <a:cs typeface="Verdana" panose="020B0604030504040204" pitchFamily="34" charset="0"/>
              </a:rPr>
              <a:t>a</a:t>
            </a:r>
            <a:r>
              <a:rPr lang="en-US" sz="2000" spc="-5">
                <a:latin typeface="Verdana" panose="020B0604030504040204" pitchFamily="34" charset="0"/>
                <a:ea typeface="Verdana" panose="020B0604030504040204" pitchFamily="34" charset="0"/>
                <a:cs typeface="Verdana" panose="020B0604030504040204" pitchFamily="34" charset="0"/>
              </a:rPr>
              <a:t>r</a:t>
            </a:r>
            <a:r>
              <a:rPr lang="en-US" sz="2000" spc="-50">
                <a:latin typeface="Verdana" panose="020B0604030504040204" pitchFamily="34" charset="0"/>
                <a:ea typeface="Verdana" panose="020B0604030504040204" pitchFamily="34" charset="0"/>
                <a:cs typeface="Verdana" panose="020B0604030504040204" pitchFamily="34" charset="0"/>
              </a:rPr>
              <a:t>i</a:t>
            </a:r>
            <a:r>
              <a:rPr lang="en-US" sz="2000" spc="65">
                <a:latin typeface="Verdana" panose="020B0604030504040204" pitchFamily="34" charset="0"/>
                <a:ea typeface="Verdana" panose="020B0604030504040204" pitchFamily="34" charset="0"/>
                <a:cs typeface="Verdana" panose="020B0604030504040204" pitchFamily="34" charset="0"/>
              </a:rPr>
              <a:t>t</a:t>
            </a:r>
            <a:r>
              <a:rPr lang="en-US" sz="2000" spc="45">
                <a:latin typeface="Verdana" panose="020B0604030504040204" pitchFamily="34" charset="0"/>
                <a:ea typeface="Verdana" panose="020B0604030504040204" pitchFamily="34" charset="0"/>
                <a:cs typeface="Verdana" panose="020B0604030504040204" pitchFamily="34" charset="0"/>
              </a:rPr>
              <a:t>y</a:t>
            </a:r>
            <a:r>
              <a:rPr lang="en-US" sz="2000" spc="-185">
                <a:latin typeface="Verdana" panose="020B0604030504040204" pitchFamily="34" charset="0"/>
                <a:ea typeface="Verdana" panose="020B0604030504040204" pitchFamily="34" charset="0"/>
                <a:cs typeface="Verdana" panose="020B0604030504040204" pitchFamily="34" charset="0"/>
              </a:rPr>
              <a:t> </a:t>
            </a:r>
            <a:r>
              <a:rPr lang="en-US" sz="2000" spc="80">
                <a:latin typeface="Verdana" panose="020B0604030504040204" pitchFamily="34" charset="0"/>
                <a:ea typeface="Verdana" panose="020B0604030504040204" pitchFamily="34" charset="0"/>
                <a:cs typeface="Verdana" panose="020B0604030504040204" pitchFamily="34" charset="0"/>
              </a:rPr>
              <a:t>S</a:t>
            </a:r>
            <a:r>
              <a:rPr lang="en-US" sz="2000" spc="65">
                <a:latin typeface="Verdana" panose="020B0604030504040204" pitchFamily="34" charset="0"/>
                <a:ea typeface="Verdana" panose="020B0604030504040204" pitchFamily="34" charset="0"/>
                <a:cs typeface="Verdana" panose="020B0604030504040204" pitchFamily="34" charset="0"/>
              </a:rPr>
              <a:t>t</a:t>
            </a:r>
            <a:r>
              <a:rPr lang="en-US" sz="2000" spc="25">
                <a:latin typeface="Verdana" panose="020B0604030504040204" pitchFamily="34" charset="0"/>
                <a:ea typeface="Verdana" panose="020B0604030504040204" pitchFamily="34" charset="0"/>
                <a:cs typeface="Verdana" panose="020B0604030504040204" pitchFamily="34" charset="0"/>
              </a:rPr>
              <a:t>u</a:t>
            </a:r>
            <a:r>
              <a:rPr lang="en-US" sz="2000" spc="105">
                <a:latin typeface="Verdana" panose="020B0604030504040204" pitchFamily="34" charset="0"/>
                <a:ea typeface="Verdana" panose="020B0604030504040204" pitchFamily="34" charset="0"/>
                <a:cs typeface="Verdana" panose="020B0604030504040204" pitchFamily="34" charset="0"/>
              </a:rPr>
              <a:t>d</a:t>
            </a:r>
            <a:r>
              <a:rPr lang="en-US" sz="2000" spc="45">
                <a:latin typeface="Verdana" panose="020B0604030504040204" pitchFamily="34" charset="0"/>
                <a:ea typeface="Verdana" panose="020B0604030504040204" pitchFamily="34" charset="0"/>
                <a:cs typeface="Verdana" panose="020B0604030504040204" pitchFamily="34" charset="0"/>
              </a:rPr>
              <a:t>y</a:t>
            </a:r>
            <a:r>
              <a:rPr lang="en-US" sz="2000" spc="-185">
                <a:latin typeface="Verdana" panose="020B0604030504040204" pitchFamily="34" charset="0"/>
                <a:ea typeface="Verdana" panose="020B0604030504040204" pitchFamily="34" charset="0"/>
                <a:cs typeface="Verdana" panose="020B0604030504040204" pitchFamily="34" charset="0"/>
              </a:rPr>
              <a:t> </a:t>
            </a:r>
            <a:r>
              <a:rPr lang="en-US" sz="2000" spc="105">
                <a:latin typeface="Verdana" panose="020B0604030504040204" pitchFamily="34" charset="0"/>
                <a:ea typeface="Verdana" panose="020B0604030504040204" pitchFamily="34" charset="0"/>
                <a:cs typeface="Verdana" panose="020B0604030504040204" pitchFamily="34" charset="0"/>
              </a:rPr>
              <a:t>p</a:t>
            </a:r>
            <a:r>
              <a:rPr lang="en-US" sz="2000" spc="-5">
                <a:latin typeface="Verdana" panose="020B0604030504040204" pitchFamily="34" charset="0"/>
                <a:ea typeface="Verdana" panose="020B0604030504040204" pitchFamily="34" charset="0"/>
                <a:cs typeface="Verdana" panose="020B0604030504040204" pitchFamily="34" charset="0"/>
              </a:rPr>
              <a:t>r</a:t>
            </a:r>
            <a:r>
              <a:rPr lang="en-US" sz="2000" spc="100">
                <a:latin typeface="Verdana" panose="020B0604030504040204" pitchFamily="34" charset="0"/>
                <a:ea typeface="Verdana" panose="020B0604030504040204" pitchFamily="34" charset="0"/>
                <a:cs typeface="Verdana" panose="020B0604030504040204" pitchFamily="34" charset="0"/>
              </a:rPr>
              <a:t>o</a:t>
            </a:r>
            <a:r>
              <a:rPr lang="en-US" sz="2000" spc="210">
                <a:latin typeface="Verdana" panose="020B0604030504040204" pitchFamily="34" charset="0"/>
                <a:ea typeface="Verdana" panose="020B0604030504040204" pitchFamily="34" charset="0"/>
                <a:cs typeface="Verdana" panose="020B0604030504040204" pitchFamily="34" charset="0"/>
              </a:rPr>
              <a:t>c</a:t>
            </a:r>
            <a:r>
              <a:rPr lang="en-US" sz="2000" spc="70">
                <a:latin typeface="Verdana" panose="020B0604030504040204" pitchFamily="34" charset="0"/>
                <a:ea typeface="Verdana" panose="020B0604030504040204" pitchFamily="34" charset="0"/>
                <a:cs typeface="Verdana" panose="020B0604030504040204" pitchFamily="34" charset="0"/>
              </a:rPr>
              <a:t>e</a:t>
            </a:r>
            <a:r>
              <a:rPr lang="en-US" sz="2000" spc="85">
                <a:latin typeface="Verdana" panose="020B0604030504040204" pitchFamily="34" charset="0"/>
                <a:ea typeface="Verdana" panose="020B0604030504040204" pitchFamily="34" charset="0"/>
                <a:cs typeface="Verdana" panose="020B0604030504040204" pitchFamily="34" charset="0"/>
              </a:rPr>
              <a:t>s</a:t>
            </a:r>
            <a:r>
              <a:rPr lang="en-US" sz="2000" spc="90">
                <a:latin typeface="Verdana" panose="020B0604030504040204" pitchFamily="34" charset="0"/>
                <a:ea typeface="Verdana" panose="020B0604030504040204" pitchFamily="34" charset="0"/>
                <a:cs typeface="Verdana" panose="020B0604030504040204" pitchFamily="34" charset="0"/>
              </a:rPr>
              <a:t>s</a:t>
            </a:r>
            <a:r>
              <a:rPr lang="en-US" sz="2000" spc="-185">
                <a:latin typeface="Verdana" panose="020B0604030504040204" pitchFamily="34" charset="0"/>
                <a:ea typeface="Verdana" panose="020B0604030504040204" pitchFamily="34" charset="0"/>
                <a:cs typeface="Verdana" panose="020B0604030504040204" pitchFamily="34" charset="0"/>
              </a:rPr>
              <a:t> </a:t>
            </a:r>
            <a:r>
              <a:rPr lang="en-US" sz="2000" spc="-50">
                <a:latin typeface="Verdana" panose="020B0604030504040204" pitchFamily="34" charset="0"/>
                <a:ea typeface="Verdana" panose="020B0604030504040204" pitchFamily="34" charset="0"/>
                <a:cs typeface="Verdana" panose="020B0604030504040204" pitchFamily="34" charset="0"/>
              </a:rPr>
              <a:t>for</a:t>
            </a:r>
            <a:r>
              <a:rPr lang="en-US" sz="2000" spc="20">
                <a:latin typeface="Verdana" panose="020B0604030504040204" pitchFamily="34" charset="0"/>
                <a:ea typeface="Verdana" panose="020B0604030504040204" pitchFamily="34" charset="0"/>
                <a:cs typeface="Verdana" panose="020B0604030504040204" pitchFamily="34" charset="0"/>
              </a:rPr>
              <a:t> </a:t>
            </a:r>
            <a:r>
              <a:rPr lang="en-US" sz="2000" spc="40">
                <a:latin typeface="Verdana" panose="020B0604030504040204" pitchFamily="34" charset="0"/>
                <a:ea typeface="Verdana" panose="020B0604030504040204" pitchFamily="34" charset="0"/>
                <a:cs typeface="Verdana" panose="020B0604030504040204" pitchFamily="34" charset="0"/>
              </a:rPr>
              <a:t>the best interest of those whom they serve, Miller</a:t>
            </a:r>
            <a:r>
              <a:rPr lang="en-US" sz="2000" spc="40" baseline="30000">
                <a:latin typeface="Verdana" panose="020B0604030504040204" pitchFamily="34" charset="0"/>
                <a:ea typeface="Verdana" panose="020B0604030504040204" pitchFamily="34" charset="0"/>
                <a:cs typeface="Verdana" panose="020B0604030504040204" pitchFamily="34" charset="0"/>
              </a:rPr>
              <a:t>3</a:t>
            </a:r>
            <a:r>
              <a:rPr lang="en-US" sz="2000" spc="40">
                <a:latin typeface="Verdana" panose="020B0604030504040204" pitchFamily="34" charset="0"/>
                <a:ea typeface="Verdana" panose="020B0604030504040204" pitchFamily="34" charset="0"/>
                <a:cs typeface="Verdana" panose="020B0604030504040204" pitchFamily="34" charset="0"/>
              </a:rPr>
              <a:t> Consulting, , Inc acknowledges the leadership and commitment of:</a:t>
            </a:r>
          </a:p>
        </p:txBody>
      </p:sp>
      <p:sp>
        <p:nvSpPr>
          <p:cNvPr id="5" name="Slide Number Placeholder 6">
            <a:extLst>
              <a:ext uri="{FF2B5EF4-FFF2-40B4-BE49-F238E27FC236}">
                <a16:creationId xmlns:a16="http://schemas.microsoft.com/office/drawing/2014/main" id="{003B56C0-BC36-F78F-42C4-C351E1EA2D99}"/>
              </a:ext>
            </a:extLst>
          </p:cNvPr>
          <p:cNvSpPr>
            <a:spLocks noGrp="1"/>
          </p:cNvSpPr>
          <p:nvPr>
            <p:ph type="sldNum" sz="quarter" idx="7"/>
          </p:nvPr>
        </p:nvSpPr>
        <p:spPr>
          <a:xfrm>
            <a:off x="13167361" y="9566910"/>
            <a:ext cx="4206240" cy="514350"/>
          </a:xfrm>
        </p:spPr>
        <p:txBody>
          <a:bodyPr/>
          <a:lstStyle/>
          <a:p>
            <a:fld id="{B6F15528-21DE-4FAA-801E-634DDDAF4B2B}" type="slidenum">
              <a:rPr lang="en-US" smtClean="0"/>
              <a:t>2</a:t>
            </a:fld>
            <a:endParaRPr lang="en-US"/>
          </a:p>
        </p:txBody>
      </p:sp>
      <p:sp>
        <p:nvSpPr>
          <p:cNvPr id="6" name="Footer Placeholder 9">
            <a:extLst>
              <a:ext uri="{FF2B5EF4-FFF2-40B4-BE49-F238E27FC236}">
                <a16:creationId xmlns:a16="http://schemas.microsoft.com/office/drawing/2014/main" id="{D1361E9D-22CA-B154-6821-BF375AB040C5}"/>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sp>
        <p:nvSpPr>
          <p:cNvPr id="11" name="Date Placeholder 1">
            <a:extLst>
              <a:ext uri="{FF2B5EF4-FFF2-40B4-BE49-F238E27FC236}">
                <a16:creationId xmlns:a16="http://schemas.microsoft.com/office/drawing/2014/main" id="{11733F00-3C2E-0029-C6E6-F7CC6E757673}"/>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
        <p:nvSpPr>
          <p:cNvPr id="17" name="TextBox 16">
            <a:extLst>
              <a:ext uri="{FF2B5EF4-FFF2-40B4-BE49-F238E27FC236}">
                <a16:creationId xmlns:a16="http://schemas.microsoft.com/office/drawing/2014/main" id="{FDE1C552-26F8-5636-414B-8EEFE40776D0}"/>
              </a:ext>
            </a:extLst>
          </p:cNvPr>
          <p:cNvSpPr txBox="1"/>
          <p:nvPr/>
        </p:nvSpPr>
        <p:spPr>
          <a:xfrm>
            <a:off x="1363578" y="3768075"/>
            <a:ext cx="6042139" cy="4940920"/>
          </a:xfrm>
          <a:prstGeom prst="rect">
            <a:avLst/>
          </a:prstGeom>
        </p:spPr>
        <p:txBody>
          <a:bodyPr vert="horz" lIns="91440" tIns="45720" rIns="91440" bIns="45720" rtlCol="0">
            <a:normAutofit/>
          </a:bodyPr>
          <a:lstStyle/>
          <a:p>
            <a:pPr algn="ctr">
              <a:lnSpc>
                <a:spcPct val="150000"/>
              </a:lnSpc>
            </a:pPr>
            <a:r>
              <a:rPr lang="en-US" sz="4000" spc="260">
                <a:solidFill>
                  <a:srgbClr val="D03433"/>
                </a:solidFill>
                <a:latin typeface="Verdana" panose="020B0604030504040204" pitchFamily="34" charset="0"/>
                <a:ea typeface="Verdana" panose="020B0604030504040204" pitchFamily="34" charset="0"/>
                <a:cs typeface="Verdana" panose="020B0604030504040204" pitchFamily="34" charset="0"/>
              </a:rPr>
              <a:t>City of Wilmington</a:t>
            </a:r>
            <a:endParaRPr lang="en-US" sz="4000" spc="-190">
              <a:solidFill>
                <a:srgbClr val="D03433"/>
              </a:solidFill>
              <a:latin typeface="Verdana" panose="020B0604030504040204" pitchFamily="34" charset="0"/>
              <a:ea typeface="Verdana" panose="020B0604030504040204" pitchFamily="34" charset="0"/>
              <a:cs typeface="Verdana" panose="020B0604030504040204" pitchFamily="34" charset="0"/>
            </a:endParaRPr>
          </a:p>
          <a:p>
            <a:pPr marL="0" marR="0" algn="ctr">
              <a:spcBef>
                <a:spcPts val="600"/>
              </a:spcBef>
              <a:spcAft>
                <a:spcPts val="1200"/>
              </a:spcAft>
            </a:pPr>
            <a:r>
              <a:rPr lang="en-US" sz="2400">
                <a:effectLst/>
                <a:latin typeface="Verdana" panose="020B0604030504040204" pitchFamily="34" charset="0"/>
                <a:ea typeface="Verdana" panose="020B0604030504040204" pitchFamily="34" charset="0"/>
                <a:cs typeface="Verdana" panose="020B0604030504040204" pitchFamily="34" charset="0"/>
              </a:rPr>
              <a:t>The Mayor’s Office</a:t>
            </a:r>
          </a:p>
          <a:p>
            <a:pPr marL="0" marR="0" algn="ctr">
              <a:spcBef>
                <a:spcPts val="600"/>
              </a:spcBef>
              <a:spcAft>
                <a:spcPts val="1200"/>
              </a:spcAft>
            </a:pPr>
            <a:r>
              <a:rPr lang="en-US" sz="2400">
                <a:latin typeface="Verdana" panose="020B0604030504040204" pitchFamily="34" charset="0"/>
                <a:ea typeface="Verdana" panose="020B0604030504040204" pitchFamily="34" charset="0"/>
                <a:cs typeface="Verdana" panose="020B0604030504040204" pitchFamily="34" charset="0"/>
              </a:rPr>
              <a:t>Office</a:t>
            </a:r>
            <a:r>
              <a:rPr lang="en-US" sz="2400">
                <a:effectLst/>
                <a:latin typeface="Verdana" panose="020B0604030504040204" pitchFamily="34" charset="0"/>
                <a:ea typeface="Verdana" panose="020B0604030504040204" pitchFamily="34" charset="0"/>
                <a:cs typeface="Verdana" panose="020B0604030504040204" pitchFamily="34" charset="0"/>
              </a:rPr>
              <a:t> of Economic Development</a:t>
            </a:r>
          </a:p>
          <a:p>
            <a:pPr marL="0" marR="0" algn="ctr">
              <a:spcBef>
                <a:spcPts val="600"/>
              </a:spcBef>
              <a:spcAft>
                <a:spcPts val="1200"/>
              </a:spcAft>
            </a:pPr>
            <a:r>
              <a:rPr lang="en-US" sz="2400">
                <a:effectLst/>
                <a:latin typeface="Verdana" panose="020B0604030504040204" pitchFamily="34" charset="0"/>
                <a:ea typeface="Verdana" panose="020B0604030504040204" pitchFamily="34" charset="0"/>
                <a:cs typeface="Verdana" panose="020B0604030504040204" pitchFamily="34" charset="0"/>
              </a:rPr>
              <a:t>Procurement Department</a:t>
            </a:r>
          </a:p>
          <a:p>
            <a:pPr marL="0" marR="0" algn="ctr">
              <a:spcBef>
                <a:spcPts val="600"/>
              </a:spcBef>
              <a:spcAft>
                <a:spcPts val="1200"/>
              </a:spcAft>
            </a:pPr>
            <a:r>
              <a:rPr lang="en-US" sz="2000">
                <a:effectLst/>
                <a:latin typeface="Verdana" panose="020B0604030504040204" pitchFamily="34" charset="0"/>
                <a:ea typeface="Verdana" panose="020B0604030504040204" pitchFamily="34" charset="0"/>
                <a:cs typeface="Verdana" panose="020B0604030504040204" pitchFamily="34" charset="0"/>
              </a:rPr>
              <a:t>Along with:</a:t>
            </a:r>
          </a:p>
          <a:p>
            <a:pPr marL="0" marR="0" algn="ctr">
              <a:spcBef>
                <a:spcPts val="600"/>
              </a:spcBef>
              <a:spcAft>
                <a:spcPts val="1200"/>
              </a:spcAft>
            </a:pPr>
            <a:r>
              <a:rPr lang="en-US" sz="2000">
                <a:effectLst/>
                <a:latin typeface="Verdana" panose="020B0604030504040204" pitchFamily="34" charset="0"/>
                <a:ea typeface="Verdana" panose="020B0604030504040204" pitchFamily="34" charset="0"/>
                <a:cs typeface="Verdana" panose="020B0604030504040204" pitchFamily="34" charset="0"/>
              </a:rPr>
              <a:t>Accounts Payable</a:t>
            </a:r>
          </a:p>
          <a:p>
            <a:pPr marL="0" marR="0" algn="ctr">
              <a:spcBef>
                <a:spcPts val="600"/>
              </a:spcBef>
              <a:spcAft>
                <a:spcPts val="1200"/>
              </a:spcAft>
            </a:pPr>
            <a:r>
              <a:rPr lang="en-US" sz="2000">
                <a:effectLst/>
                <a:latin typeface="Verdana" panose="020B0604030504040204" pitchFamily="34" charset="0"/>
                <a:ea typeface="Verdana" panose="020B0604030504040204" pitchFamily="34" charset="0"/>
                <a:cs typeface="Verdana" panose="020B0604030504040204" pitchFamily="34" charset="0"/>
              </a:rPr>
              <a:t>IT Department</a:t>
            </a:r>
          </a:p>
          <a:p>
            <a:pPr marL="0" marR="0" algn="ctr">
              <a:spcBef>
                <a:spcPts val="600"/>
              </a:spcBef>
              <a:spcAft>
                <a:spcPts val="1200"/>
              </a:spcAft>
            </a:pPr>
            <a:r>
              <a:rPr lang="en-US" sz="2000">
                <a:latin typeface="Verdana" panose="020B0604030504040204" pitchFamily="34" charset="0"/>
                <a:ea typeface="Verdana" panose="020B0604030504040204" pitchFamily="34" charset="0"/>
                <a:cs typeface="Verdana" panose="020B0604030504040204" pitchFamily="34" charset="0"/>
              </a:rPr>
              <a:t>User Departments</a:t>
            </a:r>
            <a:endParaRPr lang="en-US" sz="2000">
              <a:effectLst/>
              <a:latin typeface="Verdana" panose="020B0604030504040204" pitchFamily="34" charset="0"/>
              <a:ea typeface="Verdana" panose="020B0604030504040204" pitchFamily="34" charset="0"/>
              <a:cs typeface="Verdana" panose="020B0604030504040204" pitchFamily="34" charset="0"/>
            </a:endParaRPr>
          </a:p>
        </p:txBody>
      </p:sp>
      <p:sp>
        <p:nvSpPr>
          <p:cNvPr id="18" name="object 2">
            <a:extLst>
              <a:ext uri="{FF2B5EF4-FFF2-40B4-BE49-F238E27FC236}">
                <a16:creationId xmlns:a16="http://schemas.microsoft.com/office/drawing/2014/main" id="{B0883776-6CF7-F9B4-CAAA-BF5B438D6537}"/>
              </a:ext>
            </a:extLst>
          </p:cNvPr>
          <p:cNvSpPr/>
          <p:nvPr/>
        </p:nvSpPr>
        <p:spPr>
          <a:xfrm>
            <a:off x="5117432" y="2454203"/>
            <a:ext cx="9478010" cy="0"/>
          </a:xfrm>
          <a:custGeom>
            <a:avLst/>
            <a:gdLst/>
            <a:ahLst/>
            <a:cxnLst/>
            <a:rect l="l" t="t" r="r" b="b"/>
            <a:pathLst>
              <a:path w="9478010">
                <a:moveTo>
                  <a:pt x="0" y="0"/>
                </a:moveTo>
                <a:lnTo>
                  <a:pt x="9477474" y="0"/>
                </a:lnTo>
              </a:path>
            </a:pathLst>
          </a:custGeom>
          <a:ln w="9524">
            <a:solidFill>
              <a:srgbClr val="D03433"/>
            </a:solidFill>
          </a:ln>
        </p:spPr>
        <p:txBody>
          <a:bodyPr wrap="square" lIns="0" tIns="0" rIns="0" bIns="0" rtlCol="0"/>
          <a:lstStyle/>
          <a:p>
            <a:endParaRPr/>
          </a:p>
        </p:txBody>
      </p:sp>
      <p:pic>
        <p:nvPicPr>
          <p:cNvPr id="21" name="Picture 20" descr="A group of people in a room&#10;&#10;Description automatically generated with low confidence">
            <a:extLst>
              <a:ext uri="{FF2B5EF4-FFF2-40B4-BE49-F238E27FC236}">
                <a16:creationId xmlns:a16="http://schemas.microsoft.com/office/drawing/2014/main" id="{1733F0D3-3162-78A0-E61D-298C1C2071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7411" y="4009685"/>
            <a:ext cx="6819900" cy="4457700"/>
          </a:xfrm>
          <a:prstGeom prst="rect">
            <a:avLst/>
          </a:prstGeom>
        </p:spPr>
      </p:pic>
    </p:spTree>
    <p:extLst>
      <p:ext uri="{BB962C8B-B14F-4D97-AF65-F5344CB8AC3E}">
        <p14:creationId xmlns:p14="http://schemas.microsoft.com/office/powerpoint/2010/main" val="1462641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407900" y="1870387"/>
            <a:ext cx="17259300" cy="9525"/>
          </a:xfrm>
          <a:custGeom>
            <a:avLst/>
            <a:gdLst/>
            <a:ahLst/>
            <a:cxnLst/>
            <a:rect l="l" t="t" r="r" b="b"/>
            <a:pathLst>
              <a:path w="17259300" h="9525">
                <a:moveTo>
                  <a:pt x="0" y="0"/>
                </a:moveTo>
                <a:lnTo>
                  <a:pt x="17259299" y="0"/>
                </a:lnTo>
                <a:lnTo>
                  <a:pt x="17259299" y="9524"/>
                </a:lnTo>
                <a:lnTo>
                  <a:pt x="0" y="9524"/>
                </a:lnTo>
                <a:lnTo>
                  <a:pt x="0" y="0"/>
                </a:lnTo>
                <a:close/>
              </a:path>
            </a:pathLst>
          </a:custGeom>
          <a:solidFill>
            <a:srgbClr val="A21818"/>
          </a:solidFill>
        </p:spPr>
        <p:txBody>
          <a:bodyPr wrap="square" lIns="0" tIns="0" rIns="0" bIns="0" rtlCol="0"/>
          <a:lstStyle/>
          <a:p>
            <a:endParaRPr/>
          </a:p>
        </p:txBody>
      </p:sp>
      <p:grpSp>
        <p:nvGrpSpPr>
          <p:cNvPr id="29" name="object 3">
            <a:extLst>
              <a:ext uri="{FF2B5EF4-FFF2-40B4-BE49-F238E27FC236}">
                <a16:creationId xmlns:a16="http://schemas.microsoft.com/office/drawing/2014/main" id="{452152D1-7065-349D-ACCD-1A38D3B0566B}"/>
              </a:ext>
            </a:extLst>
          </p:cNvPr>
          <p:cNvGrpSpPr/>
          <p:nvPr/>
        </p:nvGrpSpPr>
        <p:grpSpPr>
          <a:xfrm>
            <a:off x="2466975" y="2687463"/>
            <a:ext cx="13354050" cy="6200775"/>
            <a:chOff x="2234637" y="3053223"/>
            <a:chExt cx="13354050" cy="6200775"/>
          </a:xfrm>
        </p:grpSpPr>
        <p:sp>
          <p:nvSpPr>
            <p:cNvPr id="30" name="object 4">
              <a:extLst>
                <a:ext uri="{FF2B5EF4-FFF2-40B4-BE49-F238E27FC236}">
                  <a16:creationId xmlns:a16="http://schemas.microsoft.com/office/drawing/2014/main" id="{CE7CDF2F-DDAD-DD59-2D94-6C30D89664E7}"/>
                </a:ext>
              </a:extLst>
            </p:cNvPr>
            <p:cNvSpPr/>
            <p:nvPr/>
          </p:nvSpPr>
          <p:spPr>
            <a:xfrm>
              <a:off x="7992137" y="6465053"/>
              <a:ext cx="1591310" cy="123825"/>
            </a:xfrm>
            <a:custGeom>
              <a:avLst/>
              <a:gdLst/>
              <a:ahLst/>
              <a:cxnLst/>
              <a:rect l="l" t="t" r="r" b="b"/>
              <a:pathLst>
                <a:path w="1591309" h="123825">
                  <a:moveTo>
                    <a:pt x="0" y="0"/>
                  </a:moveTo>
                  <a:lnTo>
                    <a:pt x="1590748" y="0"/>
                  </a:lnTo>
                  <a:lnTo>
                    <a:pt x="1590748" y="123824"/>
                  </a:lnTo>
                  <a:lnTo>
                    <a:pt x="0" y="123824"/>
                  </a:lnTo>
                  <a:lnTo>
                    <a:pt x="0" y="0"/>
                  </a:lnTo>
                  <a:close/>
                </a:path>
              </a:pathLst>
            </a:custGeom>
            <a:solidFill>
              <a:srgbClr val="A21818"/>
            </a:solidFill>
          </p:spPr>
          <p:txBody>
            <a:bodyPr wrap="square" lIns="0" tIns="0" rIns="0" bIns="0" rtlCol="0"/>
            <a:lstStyle/>
            <a:p>
              <a:endParaRPr/>
            </a:p>
          </p:txBody>
        </p:sp>
        <p:pic>
          <p:nvPicPr>
            <p:cNvPr id="31" name="object 5">
              <a:extLst>
                <a:ext uri="{FF2B5EF4-FFF2-40B4-BE49-F238E27FC236}">
                  <a16:creationId xmlns:a16="http://schemas.microsoft.com/office/drawing/2014/main" id="{4B4F970C-9754-E1CE-3716-80037420ED1E}"/>
                </a:ext>
              </a:extLst>
            </p:cNvPr>
            <p:cNvPicPr/>
            <p:nvPr/>
          </p:nvPicPr>
          <p:blipFill>
            <a:blip r:embed="rId2" cstate="print"/>
            <a:stretch>
              <a:fillRect/>
            </a:stretch>
          </p:blipFill>
          <p:spPr>
            <a:xfrm>
              <a:off x="2234637" y="3053223"/>
              <a:ext cx="13354049" cy="6200774"/>
            </a:xfrm>
            <a:prstGeom prst="rect">
              <a:avLst/>
            </a:prstGeom>
          </p:spPr>
        </p:pic>
      </p:grpSp>
      <p:sp>
        <p:nvSpPr>
          <p:cNvPr id="32" name="object 6">
            <a:extLst>
              <a:ext uri="{FF2B5EF4-FFF2-40B4-BE49-F238E27FC236}">
                <a16:creationId xmlns:a16="http://schemas.microsoft.com/office/drawing/2014/main" id="{EA965B8F-330B-8B36-7FDF-ECF9ACDE7D94}"/>
              </a:ext>
            </a:extLst>
          </p:cNvPr>
          <p:cNvSpPr txBox="1">
            <a:spLocks/>
          </p:cNvSpPr>
          <p:nvPr/>
        </p:nvSpPr>
        <p:spPr>
          <a:xfrm>
            <a:off x="1028699" y="590593"/>
            <a:ext cx="14001858" cy="1616340"/>
          </a:xfrm>
          <a:prstGeom prst="rect">
            <a:avLst/>
          </a:prstGeom>
        </p:spPr>
        <p:txBody>
          <a:bodyPr vert="horz" wrap="square" lIns="0" tIns="11430" rIns="0" bIns="0" rtlCol="0" anchor="t">
            <a:spAutoFit/>
          </a:bodyPr>
          <a:lstStyle>
            <a:lvl1pPr>
              <a:defRPr>
                <a:latin typeface="+mj-lt"/>
                <a:ea typeface="+mj-ea"/>
                <a:cs typeface="+mj-cs"/>
              </a:defRPr>
            </a:lvl1pPr>
          </a:lstStyle>
          <a:p>
            <a:pPr marL="12700" marR="30480">
              <a:lnSpc>
                <a:spcPct val="113100"/>
              </a:lnSpc>
              <a:spcBef>
                <a:spcPts val="90"/>
              </a:spcBef>
            </a:pPr>
            <a:r>
              <a:rPr lang="en-US" sz="4850" spc="260">
                <a:solidFill>
                  <a:srgbClr val="D03433"/>
                </a:solidFill>
                <a:latin typeface="Verdana"/>
                <a:ea typeface="+mn-ea"/>
                <a:cs typeface="Verdana"/>
              </a:rPr>
              <a:t>M</a:t>
            </a:r>
            <a:r>
              <a:rPr lang="en-US" sz="4850" spc="260" baseline="30000">
                <a:solidFill>
                  <a:srgbClr val="D03433"/>
                </a:solidFill>
                <a:latin typeface="Verdana"/>
                <a:ea typeface="+mn-ea"/>
                <a:cs typeface="Verdana"/>
              </a:rPr>
              <a:t>3</a:t>
            </a:r>
            <a:r>
              <a:rPr lang="en-US" sz="5100" kern="0" spc="195" baseline="33496">
                <a:solidFill>
                  <a:sysClr val="windowText" lastClr="000000"/>
                </a:solidFill>
                <a:latin typeface="Arial"/>
                <a:cs typeface="Arial"/>
              </a:rPr>
              <a:t> </a:t>
            </a:r>
            <a:r>
              <a:rPr lang="en-US" sz="4850" spc="260">
                <a:solidFill>
                  <a:srgbClr val="D03433"/>
                </a:solidFill>
                <a:latin typeface="Verdana"/>
                <a:ea typeface="+mn-ea"/>
                <a:cs typeface="Verdana"/>
              </a:rPr>
              <a:t>Disparity Ratio Concept© Disparity=Utilization/Availability</a:t>
            </a:r>
          </a:p>
        </p:txBody>
      </p:sp>
      <p:sp>
        <p:nvSpPr>
          <p:cNvPr id="33" name="Slide Number Placeholder 8">
            <a:extLst>
              <a:ext uri="{FF2B5EF4-FFF2-40B4-BE49-F238E27FC236}">
                <a16:creationId xmlns:a16="http://schemas.microsoft.com/office/drawing/2014/main" id="{7583E011-59CE-6BBA-1027-F007069D41D9}"/>
              </a:ext>
            </a:extLst>
          </p:cNvPr>
          <p:cNvSpPr>
            <a:spLocks noGrp="1"/>
          </p:cNvSpPr>
          <p:nvPr>
            <p:ph type="sldNum" sz="quarter" idx="7"/>
          </p:nvPr>
        </p:nvSpPr>
        <p:spPr>
          <a:xfrm>
            <a:off x="13167361" y="9566910"/>
            <a:ext cx="4206240" cy="514350"/>
          </a:xfrm>
        </p:spPr>
        <p:txBody>
          <a:bodyPr/>
          <a:lstStyle/>
          <a:p>
            <a:fld id="{B6F15528-21DE-4FAA-801E-634DDDAF4B2B}" type="slidenum">
              <a:rPr lang="en-US" smtClean="0"/>
              <a:t>20</a:t>
            </a:fld>
            <a:endParaRPr lang="en-US"/>
          </a:p>
        </p:txBody>
      </p:sp>
      <p:sp>
        <p:nvSpPr>
          <p:cNvPr id="34" name="Footer Placeholder 9">
            <a:extLst>
              <a:ext uri="{FF2B5EF4-FFF2-40B4-BE49-F238E27FC236}">
                <a16:creationId xmlns:a16="http://schemas.microsoft.com/office/drawing/2014/main" id="{755CFF28-6F21-5E3E-BB32-41986D58BEBF}"/>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pic>
        <p:nvPicPr>
          <p:cNvPr id="35" name="object 4">
            <a:extLst>
              <a:ext uri="{FF2B5EF4-FFF2-40B4-BE49-F238E27FC236}">
                <a16:creationId xmlns:a16="http://schemas.microsoft.com/office/drawing/2014/main" id="{6027A88F-EF98-107F-E89F-520B9769C495}"/>
              </a:ext>
            </a:extLst>
          </p:cNvPr>
          <p:cNvPicPr/>
          <p:nvPr/>
        </p:nvPicPr>
        <p:blipFill>
          <a:blip r:embed="rId3" cstate="print"/>
          <a:stretch>
            <a:fillRect/>
          </a:stretch>
        </p:blipFill>
        <p:spPr>
          <a:xfrm>
            <a:off x="0" y="9258301"/>
            <a:ext cx="1028699" cy="1028699"/>
          </a:xfrm>
          <a:prstGeom prst="rect">
            <a:avLst/>
          </a:prstGeom>
        </p:spPr>
      </p:pic>
      <p:sp>
        <p:nvSpPr>
          <p:cNvPr id="3" name="Date Placeholder 1">
            <a:extLst>
              <a:ext uri="{FF2B5EF4-FFF2-40B4-BE49-F238E27FC236}">
                <a16:creationId xmlns:a16="http://schemas.microsoft.com/office/drawing/2014/main" id="{49EA2551-7BBF-581C-8D28-0D5D257297E7}"/>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extLst>
      <p:ext uri="{BB962C8B-B14F-4D97-AF65-F5344CB8AC3E}">
        <p14:creationId xmlns:p14="http://schemas.microsoft.com/office/powerpoint/2010/main" val="4252338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8293100" y="1883757"/>
            <a:ext cx="17306925" cy="0"/>
          </a:xfrm>
          <a:custGeom>
            <a:avLst/>
            <a:gdLst/>
            <a:ahLst/>
            <a:cxnLst/>
            <a:rect l="l" t="t" r="r" b="b"/>
            <a:pathLst>
              <a:path w="17306925">
                <a:moveTo>
                  <a:pt x="0" y="0"/>
                </a:moveTo>
                <a:lnTo>
                  <a:pt x="17306923" y="0"/>
                </a:lnTo>
              </a:path>
            </a:pathLst>
          </a:custGeom>
          <a:ln w="9524">
            <a:solidFill>
              <a:srgbClr val="A21818"/>
            </a:solidFill>
          </a:ln>
        </p:spPr>
        <p:txBody>
          <a:bodyPr wrap="square" lIns="0" tIns="0" rIns="0" bIns="0" rtlCol="0"/>
          <a:lstStyle/>
          <a:p>
            <a:endParaRPr/>
          </a:p>
        </p:txBody>
      </p:sp>
      <p:sp>
        <p:nvSpPr>
          <p:cNvPr id="6" name="object 6"/>
          <p:cNvSpPr txBox="1">
            <a:spLocks noGrp="1"/>
          </p:cNvSpPr>
          <p:nvPr>
            <p:ph type="title"/>
          </p:nvPr>
        </p:nvSpPr>
        <p:spPr>
          <a:xfrm>
            <a:off x="955675" y="174453"/>
            <a:ext cx="13255625" cy="1473200"/>
          </a:xfrm>
          <a:prstGeom prst="rect">
            <a:avLst/>
          </a:prstGeom>
        </p:spPr>
        <p:txBody>
          <a:bodyPr vert="horz" wrap="square" lIns="0" tIns="95250" rIns="0" bIns="0" rtlCol="0">
            <a:spAutoFit/>
          </a:bodyPr>
          <a:lstStyle/>
          <a:p>
            <a:pPr marL="25400">
              <a:lnSpc>
                <a:spcPct val="100000"/>
              </a:lnSpc>
              <a:spcBef>
                <a:spcPts val="750"/>
              </a:spcBef>
            </a:pPr>
            <a:r>
              <a:rPr lang="en-US" sz="4150" spc="285"/>
              <a:t>City of Wilmington</a:t>
            </a:r>
            <a:r>
              <a:rPr sz="4150" spc="-640"/>
              <a:t> </a:t>
            </a:r>
            <a:r>
              <a:rPr sz="4150" spc="15"/>
              <a:t>D</a:t>
            </a:r>
            <a:r>
              <a:rPr sz="4150" spc="30"/>
              <a:t>i</a:t>
            </a:r>
            <a:r>
              <a:rPr sz="4150" spc="-204"/>
              <a:t>s</a:t>
            </a:r>
            <a:r>
              <a:rPr sz="4150" spc="45"/>
              <a:t>p</a:t>
            </a:r>
            <a:r>
              <a:rPr sz="4150" spc="165"/>
              <a:t>a</a:t>
            </a:r>
            <a:r>
              <a:rPr sz="4150" spc="70"/>
              <a:t>r</a:t>
            </a:r>
            <a:r>
              <a:rPr sz="4150" spc="30"/>
              <a:t>i</a:t>
            </a:r>
            <a:r>
              <a:rPr sz="4150" spc="50"/>
              <a:t>t</a:t>
            </a:r>
            <a:r>
              <a:rPr sz="4150" spc="-35"/>
              <a:t>y</a:t>
            </a:r>
            <a:r>
              <a:rPr sz="4150" spc="-640"/>
              <a:t> </a:t>
            </a:r>
            <a:r>
              <a:rPr sz="4150" spc="225"/>
              <a:t>F</a:t>
            </a:r>
            <a:r>
              <a:rPr sz="4150" spc="30"/>
              <a:t>in</a:t>
            </a:r>
            <a:r>
              <a:rPr sz="4150" spc="50"/>
              <a:t>d</a:t>
            </a:r>
            <a:r>
              <a:rPr sz="4150" spc="30"/>
              <a:t>in</a:t>
            </a:r>
            <a:r>
              <a:rPr sz="4150" spc="-25"/>
              <a:t>g</a:t>
            </a:r>
            <a:r>
              <a:rPr sz="4150" spc="-200"/>
              <a:t>s</a:t>
            </a:r>
            <a:endParaRPr sz="4150">
              <a:latin typeface="Arial"/>
              <a:cs typeface="Arial"/>
            </a:endParaRPr>
          </a:p>
          <a:p>
            <a:pPr marL="128905">
              <a:lnSpc>
                <a:spcPct val="100000"/>
              </a:lnSpc>
              <a:spcBef>
                <a:spcPts val="660"/>
              </a:spcBef>
            </a:pPr>
            <a:r>
              <a:rPr sz="4150" spc="180"/>
              <a:t>B</a:t>
            </a:r>
            <a:r>
              <a:rPr sz="4150" spc="165"/>
              <a:t>a</a:t>
            </a:r>
            <a:r>
              <a:rPr sz="4150" spc="-204"/>
              <a:t>s</a:t>
            </a:r>
            <a:r>
              <a:rPr sz="4150" spc="-210"/>
              <a:t>e</a:t>
            </a:r>
            <a:r>
              <a:rPr sz="4150" spc="55"/>
              <a:t>d</a:t>
            </a:r>
            <a:r>
              <a:rPr sz="4150" spc="-640"/>
              <a:t> </a:t>
            </a:r>
            <a:r>
              <a:rPr sz="4150" spc="15"/>
              <a:t>o</a:t>
            </a:r>
            <a:r>
              <a:rPr sz="4150" spc="35"/>
              <a:t>n</a:t>
            </a:r>
            <a:r>
              <a:rPr sz="4150" spc="-640"/>
              <a:t> </a:t>
            </a:r>
            <a:r>
              <a:rPr sz="4150" spc="55"/>
              <a:t>U</a:t>
            </a:r>
            <a:r>
              <a:rPr sz="4150" spc="50"/>
              <a:t>t</a:t>
            </a:r>
            <a:r>
              <a:rPr sz="4150" spc="30"/>
              <a:t>i</a:t>
            </a:r>
            <a:r>
              <a:rPr sz="4150" spc="100"/>
              <a:t>l</a:t>
            </a:r>
            <a:r>
              <a:rPr sz="4150" spc="30"/>
              <a:t>i</a:t>
            </a:r>
            <a:r>
              <a:rPr sz="4150" spc="10"/>
              <a:t>z</a:t>
            </a:r>
            <a:r>
              <a:rPr sz="4150" spc="165"/>
              <a:t>a</a:t>
            </a:r>
            <a:r>
              <a:rPr sz="4150" spc="50"/>
              <a:t>t</a:t>
            </a:r>
            <a:r>
              <a:rPr sz="4150" spc="30"/>
              <a:t>i</a:t>
            </a:r>
            <a:r>
              <a:rPr sz="4150" spc="15"/>
              <a:t>o</a:t>
            </a:r>
            <a:r>
              <a:rPr sz="4150" spc="35"/>
              <a:t>n</a:t>
            </a:r>
            <a:r>
              <a:rPr sz="4150" spc="-640"/>
              <a:t> </a:t>
            </a:r>
            <a:r>
              <a:rPr sz="4150" spc="165"/>
              <a:t>a</a:t>
            </a:r>
            <a:r>
              <a:rPr sz="4150" spc="30"/>
              <a:t>n</a:t>
            </a:r>
            <a:r>
              <a:rPr sz="4150" spc="55"/>
              <a:t>d</a:t>
            </a:r>
            <a:r>
              <a:rPr sz="4150" spc="-640"/>
              <a:t> </a:t>
            </a:r>
            <a:r>
              <a:rPr sz="4150" spc="320"/>
              <a:t>L</a:t>
            </a:r>
            <a:r>
              <a:rPr sz="4150" spc="-210"/>
              <a:t>e</a:t>
            </a:r>
            <a:r>
              <a:rPr sz="4150" spc="-114"/>
              <a:t>v</a:t>
            </a:r>
            <a:r>
              <a:rPr sz="4150" spc="-210"/>
              <a:t>e</a:t>
            </a:r>
            <a:r>
              <a:rPr sz="4150" spc="105"/>
              <a:t>l</a:t>
            </a:r>
            <a:r>
              <a:rPr sz="4150" spc="-640"/>
              <a:t> </a:t>
            </a:r>
            <a:r>
              <a:rPr sz="4200" spc="290">
                <a:latin typeface="Arial"/>
                <a:cs typeface="Arial"/>
              </a:rPr>
              <a:t>2</a:t>
            </a:r>
            <a:r>
              <a:rPr sz="4200" spc="-350">
                <a:latin typeface="Arial"/>
                <a:cs typeface="Arial"/>
              </a:rPr>
              <a:t> </a:t>
            </a:r>
            <a:r>
              <a:rPr sz="4150" spc="240"/>
              <a:t>R</a:t>
            </a:r>
            <a:r>
              <a:rPr sz="4150" spc="635"/>
              <a:t>W</a:t>
            </a:r>
            <a:r>
              <a:rPr sz="4150" spc="-100"/>
              <a:t>A</a:t>
            </a:r>
            <a:r>
              <a:rPr sz="2850" spc="-142" baseline="62865"/>
              <a:t>S</a:t>
            </a:r>
            <a:r>
              <a:rPr sz="2850" spc="225" baseline="62865"/>
              <a:t>M</a:t>
            </a:r>
            <a:r>
              <a:rPr sz="2850" spc="-690" baseline="62865"/>
              <a:t> </a:t>
            </a:r>
            <a:r>
              <a:rPr sz="4150" spc="620"/>
              <a:t>A</a:t>
            </a:r>
            <a:r>
              <a:rPr sz="4150" spc="-114"/>
              <a:t>v</a:t>
            </a:r>
            <a:r>
              <a:rPr sz="4150" spc="165"/>
              <a:t>a</a:t>
            </a:r>
            <a:r>
              <a:rPr sz="4150" spc="30"/>
              <a:t>i</a:t>
            </a:r>
            <a:r>
              <a:rPr sz="4150" spc="100"/>
              <a:t>l</a:t>
            </a:r>
            <a:r>
              <a:rPr sz="4150" spc="165"/>
              <a:t>a</a:t>
            </a:r>
            <a:r>
              <a:rPr sz="4150" spc="80"/>
              <a:t>b</a:t>
            </a:r>
            <a:r>
              <a:rPr sz="4150" spc="30"/>
              <a:t>i</a:t>
            </a:r>
            <a:r>
              <a:rPr sz="4150" spc="100"/>
              <a:t>l</a:t>
            </a:r>
            <a:r>
              <a:rPr sz="4150" spc="30"/>
              <a:t>i</a:t>
            </a:r>
            <a:r>
              <a:rPr sz="4150" spc="50"/>
              <a:t>t</a:t>
            </a:r>
            <a:r>
              <a:rPr sz="4150" spc="-35"/>
              <a:t>y</a:t>
            </a:r>
            <a:endParaRPr sz="4150">
              <a:latin typeface="Arial"/>
              <a:cs typeface="Arial"/>
            </a:endParaRPr>
          </a:p>
        </p:txBody>
      </p:sp>
      <p:sp>
        <p:nvSpPr>
          <p:cNvPr id="7" name="object 7"/>
          <p:cNvSpPr txBox="1"/>
          <p:nvPr/>
        </p:nvSpPr>
        <p:spPr>
          <a:xfrm>
            <a:off x="968375" y="1683303"/>
            <a:ext cx="7324725" cy="361637"/>
          </a:xfrm>
          <a:prstGeom prst="rect">
            <a:avLst/>
          </a:prstGeom>
        </p:spPr>
        <p:txBody>
          <a:bodyPr vert="horz" wrap="square" lIns="0" tIns="15240" rIns="0" bIns="0" rtlCol="0" anchor="t">
            <a:spAutoFit/>
          </a:bodyPr>
          <a:lstStyle/>
          <a:p>
            <a:pPr marL="12700">
              <a:lnSpc>
                <a:spcPct val="100000"/>
              </a:lnSpc>
              <a:spcBef>
                <a:spcPts val="120"/>
              </a:spcBef>
            </a:pPr>
            <a:r>
              <a:rPr sz="2250" spc="-55">
                <a:solidFill>
                  <a:srgbClr val="D03433"/>
                </a:solidFill>
                <a:latin typeface="Arial"/>
                <a:cs typeface="Arial"/>
              </a:rPr>
              <a:t>(</a:t>
            </a:r>
            <a:r>
              <a:rPr sz="2200" spc="-55">
                <a:solidFill>
                  <a:srgbClr val="D03433"/>
                </a:solidFill>
                <a:latin typeface="Verdana"/>
                <a:cs typeface="Verdana"/>
              </a:rPr>
              <a:t>by</a:t>
            </a:r>
            <a:r>
              <a:rPr sz="2200" spc="-335">
                <a:solidFill>
                  <a:srgbClr val="D03433"/>
                </a:solidFill>
                <a:latin typeface="Verdana"/>
                <a:cs typeface="Verdana"/>
              </a:rPr>
              <a:t> </a:t>
            </a:r>
            <a:r>
              <a:rPr sz="2200" spc="15">
                <a:solidFill>
                  <a:srgbClr val="D03433"/>
                </a:solidFill>
                <a:latin typeface="Verdana"/>
                <a:cs typeface="Verdana"/>
              </a:rPr>
              <a:t>Relevant</a:t>
            </a:r>
            <a:r>
              <a:rPr sz="2200" spc="-330">
                <a:solidFill>
                  <a:srgbClr val="D03433"/>
                </a:solidFill>
                <a:latin typeface="Verdana"/>
                <a:cs typeface="Verdana"/>
              </a:rPr>
              <a:t> </a:t>
            </a:r>
            <a:r>
              <a:rPr sz="2200" spc="55">
                <a:solidFill>
                  <a:srgbClr val="D03433"/>
                </a:solidFill>
                <a:latin typeface="Verdana"/>
                <a:cs typeface="Verdana"/>
              </a:rPr>
              <a:t>Market</a:t>
            </a:r>
            <a:r>
              <a:rPr sz="2200" spc="-335">
                <a:solidFill>
                  <a:srgbClr val="D03433"/>
                </a:solidFill>
                <a:latin typeface="Verdana"/>
                <a:cs typeface="Verdana"/>
              </a:rPr>
              <a:t> </a:t>
            </a:r>
            <a:r>
              <a:rPr sz="2200" spc="60">
                <a:solidFill>
                  <a:srgbClr val="D03433"/>
                </a:solidFill>
                <a:latin typeface="Verdana"/>
                <a:cs typeface="Verdana"/>
              </a:rPr>
              <a:t>and</a:t>
            </a:r>
            <a:r>
              <a:rPr sz="2200" spc="-330">
                <a:solidFill>
                  <a:srgbClr val="D03433"/>
                </a:solidFill>
                <a:latin typeface="Verdana"/>
                <a:cs typeface="Verdana"/>
              </a:rPr>
              <a:t> </a:t>
            </a:r>
            <a:r>
              <a:rPr sz="2200" spc="15">
                <a:solidFill>
                  <a:srgbClr val="D03433"/>
                </a:solidFill>
                <a:latin typeface="Verdana"/>
                <a:cs typeface="Verdana"/>
              </a:rPr>
              <a:t>Percent</a:t>
            </a:r>
            <a:r>
              <a:rPr sz="2250" spc="15">
                <a:solidFill>
                  <a:srgbClr val="D03433"/>
                </a:solidFill>
                <a:latin typeface="Arial"/>
                <a:cs typeface="Arial"/>
              </a:rPr>
              <a:t>,</a:t>
            </a:r>
            <a:r>
              <a:rPr sz="2250" spc="-190">
                <a:solidFill>
                  <a:srgbClr val="D03433"/>
                </a:solidFill>
                <a:latin typeface="Arial"/>
                <a:cs typeface="Arial"/>
              </a:rPr>
              <a:t> </a:t>
            </a:r>
            <a:r>
              <a:rPr sz="2200" spc="295">
                <a:solidFill>
                  <a:srgbClr val="D03433"/>
                </a:solidFill>
                <a:latin typeface="Verdana"/>
                <a:cs typeface="Verdana"/>
              </a:rPr>
              <a:t>FY</a:t>
            </a:r>
            <a:r>
              <a:rPr sz="2200" spc="-330">
                <a:solidFill>
                  <a:srgbClr val="D03433"/>
                </a:solidFill>
                <a:latin typeface="Verdana"/>
                <a:cs typeface="Verdana"/>
              </a:rPr>
              <a:t> </a:t>
            </a:r>
            <a:r>
              <a:rPr sz="2250" spc="30">
                <a:solidFill>
                  <a:srgbClr val="D03433"/>
                </a:solidFill>
                <a:latin typeface="Arial"/>
                <a:cs typeface="Arial"/>
              </a:rPr>
              <a:t>20</a:t>
            </a:r>
            <a:r>
              <a:rPr lang="en-US" sz="2250" spc="30">
                <a:solidFill>
                  <a:srgbClr val="D03433"/>
                </a:solidFill>
                <a:latin typeface="Arial"/>
                <a:cs typeface="Arial"/>
              </a:rPr>
              <a:t>16 </a:t>
            </a:r>
            <a:r>
              <a:rPr lang="en-US" sz="2250" spc="165">
                <a:solidFill>
                  <a:srgbClr val="D03433"/>
                </a:solidFill>
                <a:latin typeface="Arial"/>
                <a:cs typeface="Arial"/>
              </a:rPr>
              <a:t>-</a:t>
            </a:r>
            <a:r>
              <a:rPr sz="2250" spc="-185">
                <a:solidFill>
                  <a:srgbClr val="D03433"/>
                </a:solidFill>
                <a:latin typeface="Arial"/>
                <a:cs typeface="Arial"/>
              </a:rPr>
              <a:t> </a:t>
            </a:r>
            <a:r>
              <a:rPr sz="2200" spc="295">
                <a:solidFill>
                  <a:srgbClr val="D03433"/>
                </a:solidFill>
                <a:latin typeface="Verdana"/>
                <a:cs typeface="Verdana"/>
              </a:rPr>
              <a:t>FY</a:t>
            </a:r>
            <a:r>
              <a:rPr sz="2200" spc="-335">
                <a:solidFill>
                  <a:srgbClr val="D03433"/>
                </a:solidFill>
                <a:latin typeface="Verdana"/>
                <a:cs typeface="Verdana"/>
              </a:rPr>
              <a:t> </a:t>
            </a:r>
            <a:r>
              <a:rPr sz="2250" spc="-25">
                <a:solidFill>
                  <a:srgbClr val="D03433"/>
                </a:solidFill>
                <a:latin typeface="Arial"/>
                <a:cs typeface="Arial"/>
              </a:rPr>
              <a:t>20</a:t>
            </a:r>
            <a:r>
              <a:rPr lang="en-US" sz="2250" spc="-25">
                <a:solidFill>
                  <a:srgbClr val="D03433"/>
                </a:solidFill>
                <a:latin typeface="Arial"/>
                <a:cs typeface="Arial"/>
              </a:rPr>
              <a:t>20</a:t>
            </a:r>
            <a:r>
              <a:rPr sz="2250" spc="-25">
                <a:solidFill>
                  <a:srgbClr val="D03433"/>
                </a:solidFill>
                <a:latin typeface="Arial"/>
                <a:cs typeface="Arial"/>
              </a:rPr>
              <a:t>)</a:t>
            </a:r>
            <a:endParaRPr sz="2250">
              <a:latin typeface="Arial"/>
              <a:cs typeface="Arial"/>
            </a:endParaRPr>
          </a:p>
        </p:txBody>
      </p:sp>
      <p:graphicFrame>
        <p:nvGraphicFramePr>
          <p:cNvPr id="9" name="Table 8">
            <a:extLst>
              <a:ext uri="{FF2B5EF4-FFF2-40B4-BE49-F238E27FC236}">
                <a16:creationId xmlns:a16="http://schemas.microsoft.com/office/drawing/2014/main" id="{58A161D5-E11B-7F62-90BA-6A2248265171}"/>
              </a:ext>
            </a:extLst>
          </p:cNvPr>
          <p:cNvGraphicFramePr>
            <a:graphicFrameLocks noGrp="1"/>
          </p:cNvGraphicFramePr>
          <p:nvPr>
            <p:extLst>
              <p:ext uri="{D42A27DB-BD31-4B8C-83A1-F6EECF244321}">
                <p14:modId xmlns:p14="http://schemas.microsoft.com/office/powerpoint/2010/main" val="3613233582"/>
              </p:ext>
            </p:extLst>
          </p:nvPr>
        </p:nvGraphicFramePr>
        <p:xfrm>
          <a:off x="1143000" y="2479324"/>
          <a:ext cx="15986497" cy="5868962"/>
        </p:xfrm>
        <a:graphic>
          <a:graphicData uri="http://schemas.openxmlformats.org/drawingml/2006/table">
            <a:tbl>
              <a:tblPr firstRow="1" firstCol="1" lastRow="1" lastCol="1" bandRow="1" bandCol="1">
                <a:tableStyleId>{69012ECD-51FC-41F1-AA8D-1B2483CD663E}</a:tableStyleId>
              </a:tblPr>
              <a:tblGrid>
                <a:gridCol w="3029660">
                  <a:extLst>
                    <a:ext uri="{9D8B030D-6E8A-4147-A177-3AD203B41FA5}">
                      <a16:colId xmlns:a16="http://schemas.microsoft.com/office/drawing/2014/main" val="2955909826"/>
                    </a:ext>
                  </a:extLst>
                </a:gridCol>
                <a:gridCol w="1593211">
                  <a:extLst>
                    <a:ext uri="{9D8B030D-6E8A-4147-A177-3AD203B41FA5}">
                      <a16:colId xmlns:a16="http://schemas.microsoft.com/office/drawing/2014/main" val="1952896325"/>
                    </a:ext>
                  </a:extLst>
                </a:gridCol>
                <a:gridCol w="1052543">
                  <a:extLst>
                    <a:ext uri="{9D8B030D-6E8A-4147-A177-3AD203B41FA5}">
                      <a16:colId xmlns:a16="http://schemas.microsoft.com/office/drawing/2014/main" val="1623670863"/>
                    </a:ext>
                  </a:extLst>
                </a:gridCol>
                <a:gridCol w="1648253">
                  <a:extLst>
                    <a:ext uri="{9D8B030D-6E8A-4147-A177-3AD203B41FA5}">
                      <a16:colId xmlns:a16="http://schemas.microsoft.com/office/drawing/2014/main" val="3820086885"/>
                    </a:ext>
                  </a:extLst>
                </a:gridCol>
                <a:gridCol w="905933">
                  <a:extLst>
                    <a:ext uri="{9D8B030D-6E8A-4147-A177-3AD203B41FA5}">
                      <a16:colId xmlns:a16="http://schemas.microsoft.com/office/drawing/2014/main" val="66635334"/>
                    </a:ext>
                  </a:extLst>
                </a:gridCol>
                <a:gridCol w="1339264">
                  <a:extLst>
                    <a:ext uri="{9D8B030D-6E8A-4147-A177-3AD203B41FA5}">
                      <a16:colId xmlns:a16="http://schemas.microsoft.com/office/drawing/2014/main" val="2277646375"/>
                    </a:ext>
                  </a:extLst>
                </a:gridCol>
                <a:gridCol w="1107603">
                  <a:extLst>
                    <a:ext uri="{9D8B030D-6E8A-4147-A177-3AD203B41FA5}">
                      <a16:colId xmlns:a16="http://schemas.microsoft.com/office/drawing/2014/main" val="1416874397"/>
                    </a:ext>
                  </a:extLst>
                </a:gridCol>
                <a:gridCol w="1811866">
                  <a:extLst>
                    <a:ext uri="{9D8B030D-6E8A-4147-A177-3AD203B41FA5}">
                      <a16:colId xmlns:a16="http://schemas.microsoft.com/office/drawing/2014/main" val="2986793863"/>
                    </a:ext>
                  </a:extLst>
                </a:gridCol>
                <a:gridCol w="1075267">
                  <a:extLst>
                    <a:ext uri="{9D8B030D-6E8A-4147-A177-3AD203B41FA5}">
                      <a16:colId xmlns:a16="http://schemas.microsoft.com/office/drawing/2014/main" val="2738222122"/>
                    </a:ext>
                  </a:extLst>
                </a:gridCol>
                <a:gridCol w="1370354">
                  <a:extLst>
                    <a:ext uri="{9D8B030D-6E8A-4147-A177-3AD203B41FA5}">
                      <a16:colId xmlns:a16="http://schemas.microsoft.com/office/drawing/2014/main" val="1742428898"/>
                    </a:ext>
                  </a:extLst>
                </a:gridCol>
                <a:gridCol w="1052543">
                  <a:extLst>
                    <a:ext uri="{9D8B030D-6E8A-4147-A177-3AD203B41FA5}">
                      <a16:colId xmlns:a16="http://schemas.microsoft.com/office/drawing/2014/main" val="1519042353"/>
                    </a:ext>
                  </a:extLst>
                </a:gridCol>
              </a:tblGrid>
              <a:tr h="1653449">
                <a:tc>
                  <a:txBody>
                    <a:bodyPr/>
                    <a:lstStyle/>
                    <a:p>
                      <a:pPr marL="0" marR="0" algn="ctr">
                        <a:lnSpc>
                          <a:spcPct val="107000"/>
                        </a:lnSpc>
                        <a:spcBef>
                          <a:spcPts val="0"/>
                        </a:spcBef>
                        <a:spcAft>
                          <a:spcPts val="0"/>
                        </a:spcAft>
                      </a:pPr>
                      <a:r>
                        <a:rPr lang="en-US" sz="2400">
                          <a:effectLst/>
                        </a:rPr>
                        <a:t>Ethnicity</a:t>
                      </a:r>
                      <a:endParaRPr lang="en-US" sz="240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2400">
                          <a:effectLst/>
                        </a:rPr>
                        <a:t>Architecture &amp; Engineering</a:t>
                      </a:r>
                    </a:p>
                    <a:p>
                      <a:pPr marL="0" marR="0" algn="ctr">
                        <a:lnSpc>
                          <a:spcPct val="107000"/>
                        </a:lnSpc>
                        <a:spcBef>
                          <a:spcPts val="0"/>
                        </a:spcBef>
                        <a:spcAft>
                          <a:spcPts val="0"/>
                        </a:spcAft>
                      </a:pPr>
                      <a:r>
                        <a:rPr lang="en-US" sz="2400">
                          <a:effectLst/>
                        </a:rPr>
                        <a:t>(Purchase Orders)</a:t>
                      </a:r>
                      <a:endParaRPr lang="en-US" sz="240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0"/>
                        </a:spcAft>
                      </a:pPr>
                      <a:r>
                        <a:rPr lang="en-US" sz="2400">
                          <a:effectLst/>
                        </a:rPr>
                        <a:t>Construction &amp; Construction-Related Services (Contract Awards)</a:t>
                      </a:r>
                      <a:endParaRPr lang="en-US" sz="240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0"/>
                        </a:spcAft>
                      </a:pPr>
                      <a:r>
                        <a:rPr lang="en-US" sz="2400">
                          <a:effectLst/>
                        </a:rPr>
                        <a:t>Non-Professional Services</a:t>
                      </a:r>
                    </a:p>
                    <a:p>
                      <a:pPr marL="0" marR="0" algn="ctr">
                        <a:lnSpc>
                          <a:spcPct val="107000"/>
                        </a:lnSpc>
                        <a:spcBef>
                          <a:spcPts val="0"/>
                        </a:spcBef>
                        <a:spcAft>
                          <a:spcPts val="0"/>
                        </a:spcAft>
                      </a:pPr>
                      <a:r>
                        <a:rPr lang="en-US" sz="2400">
                          <a:effectLst/>
                        </a:rPr>
                        <a:t>(Purchase Orders) </a:t>
                      </a:r>
                      <a:endParaRPr lang="en-US" sz="240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0"/>
                        </a:spcAft>
                      </a:pPr>
                      <a:r>
                        <a:rPr lang="en-US" sz="2400">
                          <a:effectLst/>
                        </a:rPr>
                        <a:t>Professional Services</a:t>
                      </a:r>
                    </a:p>
                    <a:p>
                      <a:pPr marL="0" marR="0" algn="ctr">
                        <a:lnSpc>
                          <a:spcPct val="107000"/>
                        </a:lnSpc>
                        <a:spcBef>
                          <a:spcPts val="0"/>
                        </a:spcBef>
                        <a:spcAft>
                          <a:spcPts val="0"/>
                        </a:spcAft>
                      </a:pPr>
                      <a:r>
                        <a:rPr lang="en-US" sz="2400">
                          <a:effectLst/>
                        </a:rPr>
                        <a:t>(Purchase Orders)</a:t>
                      </a:r>
                      <a:endParaRPr lang="en-US" sz="240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0"/>
                        </a:spcAft>
                      </a:pPr>
                      <a:r>
                        <a:rPr lang="en-US" sz="2400">
                          <a:effectLst/>
                        </a:rPr>
                        <a:t>Goods &amp; Supplies</a:t>
                      </a:r>
                    </a:p>
                    <a:p>
                      <a:pPr marL="0" marR="0" algn="ctr">
                        <a:lnSpc>
                          <a:spcPct val="107000"/>
                        </a:lnSpc>
                        <a:spcBef>
                          <a:spcPts val="0"/>
                        </a:spcBef>
                        <a:spcAft>
                          <a:spcPts val="0"/>
                        </a:spcAft>
                      </a:pPr>
                      <a:r>
                        <a:rPr lang="en-US" sz="2400">
                          <a:effectLst/>
                        </a:rPr>
                        <a:t>(Purchase Orders)</a:t>
                      </a:r>
                      <a:endParaRPr lang="en-US" sz="240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968311412"/>
                  </a:ext>
                </a:extLst>
              </a:tr>
              <a:tr h="316722">
                <a:tc>
                  <a:txBody>
                    <a:bodyPr/>
                    <a:lstStyle/>
                    <a:p>
                      <a:pPr marL="0" marR="0" algn="ctr">
                        <a:lnSpc>
                          <a:spcPct val="107000"/>
                        </a:lnSpc>
                        <a:spcBef>
                          <a:spcPts val="0"/>
                        </a:spcBef>
                        <a:spcAft>
                          <a:spcPts val="0"/>
                        </a:spcAft>
                      </a:pPr>
                      <a:r>
                        <a:rPr lang="en-US" sz="2400">
                          <a:effectLst/>
                        </a:rPr>
                        <a:t> </a:t>
                      </a:r>
                      <a:endParaRPr lang="en-US" sz="240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a:effectLst/>
                        </a:rPr>
                        <a:t>Ratio</a:t>
                      </a:r>
                      <a:endParaRPr lang="en-US" sz="240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a:effectLst/>
                        </a:rPr>
                        <a:t>Sign.</a:t>
                      </a:r>
                      <a:endParaRPr lang="en-US" sz="240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a:effectLst/>
                        </a:rPr>
                        <a:t>Ratio</a:t>
                      </a:r>
                      <a:endParaRPr lang="en-US" sz="240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a:effectLst/>
                        </a:rPr>
                        <a:t>Sign.</a:t>
                      </a:r>
                      <a:endParaRPr lang="en-US" sz="240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a:effectLst/>
                        </a:rPr>
                        <a:t>Ratio</a:t>
                      </a:r>
                      <a:endParaRPr lang="en-US" sz="240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a:effectLst/>
                        </a:rPr>
                        <a:t>Sign.</a:t>
                      </a:r>
                      <a:endParaRPr lang="en-US" sz="240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a:effectLst/>
                        </a:rPr>
                        <a:t>Ratio</a:t>
                      </a:r>
                      <a:endParaRPr lang="en-US" sz="240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a:effectLst/>
                        </a:rPr>
                        <a:t>Sign.</a:t>
                      </a:r>
                      <a:endParaRPr lang="en-US" sz="240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a:effectLst/>
                        </a:rPr>
                        <a:t>Ratio</a:t>
                      </a:r>
                      <a:endParaRPr lang="en-US" sz="240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b="0">
                          <a:effectLst/>
                        </a:rPr>
                        <a:t>Sign.</a:t>
                      </a:r>
                      <a:endParaRPr lang="en-US" sz="2400" b="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15633789"/>
                  </a:ext>
                </a:extLst>
              </a:tr>
              <a:tr h="316722">
                <a:tc>
                  <a:txBody>
                    <a:bodyPr/>
                    <a:lstStyle/>
                    <a:p>
                      <a:pPr marL="0" marR="0" algn="just">
                        <a:lnSpc>
                          <a:spcPct val="107000"/>
                        </a:lnSpc>
                        <a:spcBef>
                          <a:spcPts val="0"/>
                        </a:spcBef>
                        <a:spcAft>
                          <a:spcPts val="0"/>
                        </a:spcAft>
                      </a:pPr>
                      <a:r>
                        <a:rPr lang="en-US" sz="2000" b="1" i="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Non-DBE</a:t>
                      </a:r>
                      <a:endParaRPr lang="en-US" sz="2000" b="1" i="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1.00</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NS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1.13</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1.00</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NS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1.06</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1.03</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632335277"/>
                  </a:ext>
                </a:extLst>
              </a:tr>
              <a:tr h="316722">
                <a:tc>
                  <a:txBody>
                    <a:bodyPr/>
                    <a:lstStyle/>
                    <a:p>
                      <a:pPr marL="91440" marR="0" algn="just">
                        <a:lnSpc>
                          <a:spcPct val="107000"/>
                        </a:lnSpc>
                        <a:spcBef>
                          <a:spcPts val="0"/>
                        </a:spcBef>
                        <a:spcAft>
                          <a:spcPts val="0"/>
                        </a:spcAft>
                      </a:pPr>
                      <a:r>
                        <a:rPr lang="en-US" sz="20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African American</a:t>
                      </a:r>
                      <a:endParaRPr lang="en-US" sz="2000" b="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1.14</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NS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0.72</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NS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0.44</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0.56</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0.78</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635474343"/>
                  </a:ext>
                </a:extLst>
              </a:tr>
              <a:tr h="316722">
                <a:tc>
                  <a:txBody>
                    <a:bodyPr/>
                    <a:lstStyle/>
                    <a:p>
                      <a:pPr marL="91440" marR="0" algn="just">
                        <a:lnSpc>
                          <a:spcPct val="107000"/>
                        </a:lnSpc>
                        <a:spcBef>
                          <a:spcPts val="0"/>
                        </a:spcBef>
                        <a:spcAft>
                          <a:spcPts val="0"/>
                        </a:spcAft>
                      </a:pPr>
                      <a:r>
                        <a:rPr lang="en-US" sz="20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Asian American</a:t>
                      </a:r>
                      <a:endParaRPr lang="en-US" sz="2000" b="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0.29</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NS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0.30</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NS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2.44</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1.86</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0.26</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740307120"/>
                  </a:ext>
                </a:extLst>
              </a:tr>
              <a:tr h="316722">
                <a:tc>
                  <a:txBody>
                    <a:bodyPr/>
                    <a:lstStyle/>
                    <a:p>
                      <a:pPr marL="91440" marR="0" algn="just">
                        <a:lnSpc>
                          <a:spcPct val="107000"/>
                        </a:lnSpc>
                        <a:spcBef>
                          <a:spcPts val="0"/>
                        </a:spcBef>
                        <a:spcAft>
                          <a:spcPts val="0"/>
                        </a:spcAft>
                      </a:pPr>
                      <a:r>
                        <a:rPr lang="en-US" sz="20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Hispanic American</a:t>
                      </a:r>
                      <a:endParaRPr lang="en-US" sz="2000" b="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2.20</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0.29</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0.14</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0.54</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0.32</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535641568"/>
                  </a:ext>
                </a:extLst>
              </a:tr>
              <a:tr h="294833">
                <a:tc>
                  <a:txBody>
                    <a:bodyPr/>
                    <a:lstStyle/>
                    <a:p>
                      <a:pPr marL="91440" marR="0" algn="just">
                        <a:lnSpc>
                          <a:spcPct val="107000"/>
                        </a:lnSpc>
                        <a:spcBef>
                          <a:spcPts val="0"/>
                        </a:spcBef>
                        <a:spcAft>
                          <a:spcPts val="0"/>
                        </a:spcAft>
                      </a:pPr>
                      <a:r>
                        <a:rPr lang="en-US" sz="2000" b="0" i="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Native American</a:t>
                      </a:r>
                      <a:endParaRPr lang="en-US" sz="2000" b="0" i="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0.00</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0.93</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NS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0.00</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0.00</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0.00</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057342028"/>
                  </a:ext>
                </a:extLst>
              </a:tr>
              <a:tr h="316722">
                <a:tc>
                  <a:txBody>
                    <a:bodyPr/>
                    <a:lstStyle/>
                    <a:p>
                      <a:pPr marL="101600" marR="0" algn="just">
                        <a:lnSpc>
                          <a:spcPct val="107000"/>
                        </a:lnSpc>
                        <a:spcBef>
                          <a:spcPts val="0"/>
                        </a:spcBef>
                        <a:spcAft>
                          <a:spcPts val="0"/>
                        </a:spcAft>
                      </a:pPr>
                      <a:r>
                        <a:rPr lang="en-US" sz="20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Other MBE</a:t>
                      </a:r>
                      <a:endParaRPr lang="en-US" sz="2000" b="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0.56</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NS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0.16</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NS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0.52</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0.10</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0.89</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NS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430600693"/>
                  </a:ext>
                </a:extLst>
              </a:tr>
              <a:tr h="316722">
                <a:tc>
                  <a:txBody>
                    <a:bodyPr/>
                    <a:lstStyle/>
                    <a:p>
                      <a:pPr marL="0" marR="0" algn="just">
                        <a:lnSpc>
                          <a:spcPct val="107000"/>
                        </a:lnSpc>
                        <a:spcBef>
                          <a:spcPts val="0"/>
                        </a:spcBef>
                        <a:spcAft>
                          <a:spcPts val="0"/>
                        </a:spcAft>
                      </a:pPr>
                      <a:r>
                        <a:rPr lang="en-US" sz="2000" b="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Total MBE</a:t>
                      </a:r>
                      <a:endParaRPr lang="en-US" sz="2000" b="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i="1">
                          <a:effectLst/>
                          <a:latin typeface="Calibri" panose="020F0502020204030204" pitchFamily="34" charset="0"/>
                          <a:ea typeface="Times New Roman" panose="02020603050405020304" pitchFamily="18" charset="0"/>
                          <a:cs typeface="Times New Roman" panose="02020603050405020304" pitchFamily="18" charset="0"/>
                        </a:rPr>
                        <a:t>1.10</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i="1">
                          <a:effectLst/>
                          <a:latin typeface="Calibri" panose="020F0502020204030204" pitchFamily="34" charset="0"/>
                          <a:ea typeface="Times New Roman" panose="02020603050405020304" pitchFamily="18" charset="0"/>
                          <a:cs typeface="Times New Roman" panose="02020603050405020304" pitchFamily="18" charset="0"/>
                        </a:rPr>
                        <a:t>NS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i="1">
                          <a:effectLst/>
                          <a:latin typeface="Calibri" panose="020F0502020204030204" pitchFamily="34" charset="0"/>
                          <a:ea typeface="Times New Roman" panose="02020603050405020304" pitchFamily="18" charset="0"/>
                          <a:cs typeface="Times New Roman" panose="02020603050405020304" pitchFamily="18" charset="0"/>
                        </a:rPr>
                        <a:t>0.58</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i="1">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i="1">
                          <a:effectLst/>
                          <a:latin typeface="Calibri" panose="020F0502020204030204" pitchFamily="34" charset="0"/>
                          <a:ea typeface="Times New Roman" panose="02020603050405020304" pitchFamily="18" charset="0"/>
                          <a:cs typeface="Times New Roman" panose="02020603050405020304" pitchFamily="18" charset="0"/>
                        </a:rPr>
                        <a:t>0.47</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i="1">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i="1">
                          <a:effectLst/>
                          <a:latin typeface="Calibri" panose="020F0502020204030204" pitchFamily="34" charset="0"/>
                          <a:ea typeface="Times New Roman" panose="02020603050405020304" pitchFamily="18" charset="0"/>
                          <a:cs typeface="Times New Roman" panose="02020603050405020304" pitchFamily="18" charset="0"/>
                        </a:rPr>
                        <a:t>0.71</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i="1">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i="1">
                          <a:effectLst/>
                          <a:latin typeface="Calibri" panose="020F0502020204030204" pitchFamily="34" charset="0"/>
                          <a:ea typeface="Times New Roman" panose="02020603050405020304" pitchFamily="18" charset="0"/>
                          <a:cs typeface="Times New Roman" panose="02020603050405020304" pitchFamily="18" charset="0"/>
                        </a:rPr>
                        <a:t>0.67</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i="1">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429241444"/>
                  </a:ext>
                </a:extLst>
              </a:tr>
              <a:tr h="365731">
                <a:tc>
                  <a:txBody>
                    <a:bodyPr/>
                    <a:lstStyle/>
                    <a:p>
                      <a:pPr marL="0" marR="0" algn="just">
                        <a:lnSpc>
                          <a:spcPct val="107000"/>
                        </a:lnSpc>
                        <a:spcBef>
                          <a:spcPts val="0"/>
                        </a:spcBef>
                        <a:spcAft>
                          <a:spcPts val="0"/>
                        </a:spcAft>
                      </a:pPr>
                      <a:r>
                        <a:rPr lang="en-US" sz="20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WBE</a:t>
                      </a:r>
                      <a:endParaRPr lang="en-US" sz="2000" b="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0.98</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NS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1.58</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3.02</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0.26</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0.70</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44177673"/>
                  </a:ext>
                </a:extLst>
              </a:tr>
              <a:tr h="316722">
                <a:tc>
                  <a:txBody>
                    <a:bodyPr/>
                    <a:lstStyle/>
                    <a:p>
                      <a:pPr marL="0" marR="0" algn="l">
                        <a:lnSpc>
                          <a:spcPct val="107000"/>
                        </a:lnSpc>
                        <a:spcBef>
                          <a:spcPts val="200"/>
                        </a:spcBef>
                        <a:spcAft>
                          <a:spcPts val="0"/>
                        </a:spcAft>
                      </a:pPr>
                      <a:r>
                        <a:rPr lang="en-US" sz="2000" b="0" i="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Unknown DBE</a:t>
                      </a:r>
                      <a:endParaRPr lang="en-US" sz="2000" b="0" i="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0.00</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0.00</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0.00</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0.00</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0.00</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771716417"/>
                  </a:ext>
                </a:extLst>
              </a:tr>
              <a:tr h="316722">
                <a:tc>
                  <a:txBody>
                    <a:bodyPr/>
                    <a:lstStyle/>
                    <a:p>
                      <a:pPr marL="0" marR="0" algn="l">
                        <a:lnSpc>
                          <a:spcPct val="107000"/>
                        </a:lnSpc>
                        <a:spcBef>
                          <a:spcPts val="200"/>
                        </a:spcBef>
                        <a:spcAft>
                          <a:spcPts val="0"/>
                        </a:spcAft>
                      </a:pPr>
                      <a:r>
                        <a:rPr lang="en-US" sz="2000" i="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Total DBE</a:t>
                      </a:r>
                      <a:endParaRPr lang="en-US" sz="2000" i="1">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b="1" i="1">
                          <a:effectLst/>
                          <a:latin typeface="Calibri" panose="020F0502020204030204" pitchFamily="34" charset="0"/>
                          <a:ea typeface="Times New Roman" panose="02020603050405020304" pitchFamily="18" charset="0"/>
                          <a:cs typeface="Times New Roman" panose="02020603050405020304" pitchFamily="18" charset="0"/>
                        </a:rPr>
                        <a:t>1.08</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b="1" i="1">
                          <a:effectLst/>
                          <a:latin typeface="Calibri" panose="020F0502020204030204" pitchFamily="34" charset="0"/>
                          <a:ea typeface="Times New Roman" panose="02020603050405020304" pitchFamily="18" charset="0"/>
                          <a:cs typeface="Times New Roman" panose="02020603050405020304" pitchFamily="18" charset="0"/>
                        </a:rPr>
                        <a:t>NS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b="1" i="1">
                          <a:effectLst/>
                          <a:latin typeface="Calibri" panose="020F0502020204030204" pitchFamily="34" charset="0"/>
                          <a:ea typeface="Times New Roman" panose="02020603050405020304" pitchFamily="18" charset="0"/>
                          <a:cs typeface="Times New Roman" panose="02020603050405020304" pitchFamily="18" charset="0"/>
                        </a:rPr>
                        <a:t>0.83</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b="1" i="1">
                          <a:effectLst/>
                          <a:latin typeface="Calibri" panose="020F0502020204030204" pitchFamily="34" charset="0"/>
                          <a:ea typeface="Times New Roman" panose="02020603050405020304" pitchFamily="18" charset="0"/>
                          <a:cs typeface="Times New Roman" panose="02020603050405020304" pitchFamily="18" charset="0"/>
                        </a:rPr>
                        <a:t>NS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b="1" i="1">
                          <a:effectLst/>
                          <a:latin typeface="Calibri" panose="020F0502020204030204" pitchFamily="34" charset="0"/>
                          <a:ea typeface="Times New Roman" panose="02020603050405020304" pitchFamily="18" charset="0"/>
                          <a:cs typeface="Times New Roman" panose="02020603050405020304" pitchFamily="18" charset="0"/>
                        </a:rPr>
                        <a:t>1.06</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b="1" i="1">
                          <a:effectLst/>
                          <a:latin typeface="Calibri" panose="020F0502020204030204" pitchFamily="34" charset="0"/>
                          <a:ea typeface="Times New Roman" panose="02020603050405020304" pitchFamily="18" charset="0"/>
                          <a:cs typeface="Times New Roman" panose="02020603050405020304" pitchFamily="18" charset="0"/>
                        </a:rPr>
                        <a:t>NS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b="1" i="1">
                          <a:effectLst/>
                          <a:latin typeface="Calibri" panose="020F0502020204030204" pitchFamily="34" charset="0"/>
                          <a:ea typeface="Times New Roman" panose="02020603050405020304" pitchFamily="18" charset="0"/>
                          <a:cs typeface="Times New Roman" panose="02020603050405020304" pitchFamily="18" charset="0"/>
                        </a:rPr>
                        <a:t>0.63</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b="1" i="1">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000" b="1" i="1">
                          <a:effectLst/>
                          <a:latin typeface="Calibri" panose="020F0502020204030204" pitchFamily="34" charset="0"/>
                          <a:ea typeface="Times New Roman" panose="02020603050405020304" pitchFamily="18" charset="0"/>
                          <a:cs typeface="Times New Roman" panose="02020603050405020304" pitchFamily="18" charset="0"/>
                        </a:rPr>
                        <a:t>0.68</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b="1" i="1">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486842187"/>
                  </a:ext>
                </a:extLst>
              </a:tr>
              <a:tr h="316722">
                <a:tc>
                  <a:txBody>
                    <a:bodyPr/>
                    <a:lstStyle/>
                    <a:p>
                      <a:pPr marL="0" marR="0" algn="l">
                        <a:lnSpc>
                          <a:spcPct val="107000"/>
                        </a:lnSpc>
                        <a:spcBef>
                          <a:spcPts val="200"/>
                        </a:spcBef>
                        <a:spcAft>
                          <a:spcPts val="0"/>
                        </a:spcAft>
                      </a:pPr>
                      <a:r>
                        <a:rPr lang="en-US" sz="2000" b="0" i="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SBE</a:t>
                      </a:r>
                      <a:endParaRPr lang="en-US" sz="2000" b="0" i="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8580" marR="68580" marT="0" marB="0" anchor="b">
                    <a:lnR w="6350" cap="flat" cmpd="sng" algn="ctr">
                      <a:solidFill>
                        <a:schemeClr val="tx2"/>
                      </a:solidFill>
                      <a:prstDash val="solid"/>
                      <a:round/>
                      <a:headEnd type="none" w="med" len="med"/>
                      <a:tailEnd type="none" w="med" len="med"/>
                    </a:lnR>
                    <a:lnB w="6350" cap="flat" cmpd="sng" algn="ctr">
                      <a:solidFill>
                        <a:schemeClr val="tx2">
                          <a:lumMod val="60000"/>
                          <a:lumOff val="40000"/>
                        </a:schemeClr>
                      </a:solidFill>
                      <a:prstDash val="solid"/>
                      <a:round/>
                      <a:headEnd type="none" w="med" len="med"/>
                      <a:tailEnd type="none" w="med" len="med"/>
                    </a:lnB>
                  </a:tcP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0.98</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2"/>
                      </a:solidFill>
                      <a:prstDash val="solid"/>
                      <a:round/>
                      <a:headEnd type="none" w="med" len="med"/>
                      <a:tailEnd type="none" w="med" len="med"/>
                    </a:lnL>
                    <a:lnB w="6350" cap="flat" cmpd="sng" algn="ctr">
                      <a:solidFill>
                        <a:schemeClr val="tx2">
                          <a:lumMod val="60000"/>
                          <a:lumOff val="40000"/>
                        </a:schemeClr>
                      </a:solidFill>
                      <a:prstDash val="solid"/>
                      <a:round/>
                      <a:headEnd type="none" w="med" len="med"/>
                      <a:tailEnd type="none" w="med" len="med"/>
                    </a:lnB>
                  </a:tcP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NS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lnB w="6350" cap="flat" cmpd="sng" algn="ctr">
                      <a:solidFill>
                        <a:schemeClr val="tx2">
                          <a:lumMod val="60000"/>
                          <a:lumOff val="40000"/>
                        </a:schemeClr>
                      </a:solidFill>
                      <a:prstDash val="solid"/>
                      <a:round/>
                      <a:headEnd type="none" w="med" len="med"/>
                      <a:tailEnd type="none" w="med" len="med"/>
                    </a:lnB>
                  </a:tcP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0.32</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lnB w="6350" cap="flat" cmpd="sng" algn="ctr">
                      <a:solidFill>
                        <a:schemeClr val="tx2">
                          <a:lumMod val="60000"/>
                          <a:lumOff val="40000"/>
                        </a:schemeClr>
                      </a:solidFill>
                      <a:prstDash val="solid"/>
                      <a:round/>
                      <a:headEnd type="none" w="med" len="med"/>
                      <a:tailEnd type="none" w="med" len="med"/>
                    </a:lnB>
                  </a:tcP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NS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lnB w="6350" cap="flat" cmpd="sng" algn="ctr">
                      <a:solidFill>
                        <a:schemeClr val="tx2">
                          <a:lumMod val="60000"/>
                          <a:lumOff val="40000"/>
                        </a:schemeClr>
                      </a:solidFill>
                      <a:prstDash val="solid"/>
                      <a:round/>
                      <a:headEnd type="none" w="med" len="med"/>
                      <a:tailEnd type="none" w="med" len="med"/>
                    </a:lnB>
                  </a:tcP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0.91</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lnB w="6350" cap="flat" cmpd="sng" algn="ctr">
                      <a:solidFill>
                        <a:schemeClr val="tx2">
                          <a:lumMod val="60000"/>
                          <a:lumOff val="40000"/>
                        </a:schemeClr>
                      </a:solidFill>
                      <a:prstDash val="solid"/>
                      <a:round/>
                      <a:headEnd type="none" w="med" len="med"/>
                      <a:tailEnd type="none" w="med" len="med"/>
                    </a:lnB>
                  </a:tcP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NS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lnB w="6350" cap="flat" cmpd="sng" algn="ctr">
                      <a:solidFill>
                        <a:schemeClr val="tx2">
                          <a:lumMod val="60000"/>
                          <a:lumOff val="40000"/>
                        </a:schemeClr>
                      </a:solidFill>
                      <a:prstDash val="solid"/>
                      <a:round/>
                      <a:headEnd type="none" w="med" len="med"/>
                      <a:tailEnd type="none" w="med" len="med"/>
                    </a:lnB>
                  </a:tcP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0.16</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lnB w="6350" cap="flat" cmpd="sng" algn="ctr">
                      <a:solidFill>
                        <a:schemeClr val="tx2">
                          <a:lumMod val="60000"/>
                          <a:lumOff val="40000"/>
                        </a:schemeClr>
                      </a:solidFill>
                      <a:prstDash val="solid"/>
                      <a:round/>
                      <a:headEnd type="none" w="med" len="med"/>
                      <a:tailEnd type="none" w="med" len="med"/>
                    </a:lnB>
                  </a:tcP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lnB w="6350" cap="flat" cmpd="sng" algn="ctr">
                      <a:solidFill>
                        <a:schemeClr val="tx2">
                          <a:lumMod val="60000"/>
                          <a:lumOff val="40000"/>
                        </a:schemeClr>
                      </a:solidFill>
                      <a:prstDash val="solid"/>
                      <a:round/>
                      <a:headEnd type="none" w="med" len="med"/>
                      <a:tailEnd type="none" w="med" len="med"/>
                    </a:lnB>
                  </a:tcP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0.88</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lnB w="6350" cap="flat" cmpd="sng" algn="ctr">
                      <a:solidFill>
                        <a:schemeClr val="tx2">
                          <a:lumMod val="60000"/>
                          <a:lumOff val="40000"/>
                        </a:schemeClr>
                      </a:solidFill>
                      <a:prstDash val="solid"/>
                      <a:round/>
                      <a:headEnd type="none" w="med" len="med"/>
                      <a:tailEnd type="none" w="med" len="med"/>
                    </a:lnB>
                  </a:tcP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NS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2966536682"/>
                  </a:ext>
                </a:extLst>
              </a:tr>
              <a:tr h="316722">
                <a:tc>
                  <a:txBody>
                    <a:bodyPr/>
                    <a:lstStyle/>
                    <a:p>
                      <a:pPr marL="0" marR="0" algn="just">
                        <a:lnSpc>
                          <a:spcPct val="107000"/>
                        </a:lnSpc>
                        <a:spcBef>
                          <a:spcPts val="0"/>
                        </a:spcBef>
                        <a:spcAft>
                          <a:spcPts val="0"/>
                        </a:spcAft>
                      </a:pPr>
                      <a:r>
                        <a:rPr lang="en-US" sz="20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VBE</a:t>
                      </a:r>
                      <a:endParaRPr lang="en-US" sz="2000" b="0">
                        <a:effectLst/>
                        <a:latin typeface="Century" panose="02040604050505020304" pitchFamily="18" charset="0"/>
                        <a:ea typeface="Calibri" panose="020F0502020204030204" pitchFamily="34" charset="0"/>
                        <a:cs typeface="Times New Roman" panose="02020603050405020304" pitchFamily="18" charset="0"/>
                      </a:endParaRPr>
                    </a:p>
                  </a:txBody>
                  <a:tcPr marL="68580" marR="68580" marT="0" marB="0" anchor="b">
                    <a:lnT w="6350" cap="flat" cmpd="sng" algn="ctr">
                      <a:solidFill>
                        <a:schemeClr val="tx2">
                          <a:lumMod val="60000"/>
                          <a:lumOff val="40000"/>
                        </a:schemeClr>
                      </a:solidFill>
                      <a:prstDash val="solid"/>
                      <a:round/>
                      <a:headEnd type="none" w="med" len="med"/>
                      <a:tailEnd type="none" w="med" len="med"/>
                    </a:lnT>
                  </a:tcP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0.00</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lnT w="6350" cap="flat" cmpd="sng" algn="ctr">
                      <a:solidFill>
                        <a:schemeClr val="tx2">
                          <a:lumMod val="60000"/>
                          <a:lumOff val="40000"/>
                        </a:schemeClr>
                      </a:solidFill>
                      <a:prstDash val="solid"/>
                      <a:round/>
                      <a:headEnd type="none" w="med" len="med"/>
                      <a:tailEnd type="none" w="med" len="med"/>
                    </a:lnT>
                  </a:tcP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lnR w="6350" cap="flat" cmpd="sng" algn="ctr">
                      <a:solidFill>
                        <a:schemeClr val="tx1"/>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tcP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0.22</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T w="6350" cap="flat" cmpd="sng" algn="ctr">
                      <a:solidFill>
                        <a:schemeClr val="tx2">
                          <a:lumMod val="60000"/>
                          <a:lumOff val="40000"/>
                        </a:schemeClr>
                      </a:solidFill>
                      <a:prstDash val="solid"/>
                      <a:round/>
                      <a:headEnd type="none" w="med" len="med"/>
                      <a:tailEnd type="none" w="med" len="med"/>
                    </a:lnT>
                  </a:tcP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NS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lnT w="6350" cap="flat" cmpd="sng" algn="ctr">
                      <a:solidFill>
                        <a:schemeClr val="tx2">
                          <a:lumMod val="60000"/>
                          <a:lumOff val="40000"/>
                        </a:schemeClr>
                      </a:solidFill>
                      <a:prstDash val="solid"/>
                      <a:round/>
                      <a:headEnd type="none" w="med" len="med"/>
                      <a:tailEnd type="none" w="med" len="med"/>
                    </a:lnT>
                  </a:tcP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0.17</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lnT w="6350" cap="flat" cmpd="sng" algn="ctr">
                      <a:solidFill>
                        <a:schemeClr val="tx2">
                          <a:lumMod val="60000"/>
                          <a:lumOff val="40000"/>
                        </a:schemeClr>
                      </a:solidFill>
                      <a:prstDash val="solid"/>
                      <a:round/>
                      <a:headEnd type="none" w="med" len="med"/>
                      <a:tailEnd type="none" w="med" len="med"/>
                    </a:lnT>
                  </a:tcP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lnT w="6350" cap="flat" cmpd="sng" algn="ctr">
                      <a:solidFill>
                        <a:schemeClr val="tx2">
                          <a:lumMod val="60000"/>
                          <a:lumOff val="40000"/>
                        </a:schemeClr>
                      </a:solidFill>
                      <a:prstDash val="solid"/>
                      <a:round/>
                      <a:headEnd type="none" w="med" len="med"/>
                      <a:tailEnd type="none" w="med" len="med"/>
                    </a:lnT>
                  </a:tcP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0.39</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lnT w="6350" cap="flat" cmpd="sng" algn="ctr">
                      <a:solidFill>
                        <a:schemeClr val="tx2">
                          <a:lumMod val="60000"/>
                          <a:lumOff val="40000"/>
                        </a:schemeClr>
                      </a:solidFill>
                      <a:prstDash val="solid"/>
                      <a:round/>
                      <a:headEnd type="none" w="med" len="med"/>
                      <a:tailEnd type="none" w="med" len="med"/>
                    </a:lnT>
                  </a:tcP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lnT w="6350" cap="flat" cmpd="sng" algn="ctr">
                      <a:solidFill>
                        <a:schemeClr val="tx2">
                          <a:lumMod val="60000"/>
                          <a:lumOff val="40000"/>
                        </a:schemeClr>
                      </a:solidFill>
                      <a:prstDash val="solid"/>
                      <a:round/>
                      <a:headEnd type="none" w="med" len="med"/>
                      <a:tailEnd type="none" w="med" len="med"/>
                    </a:lnT>
                  </a:tcP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0.28</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ctr">
                    <a:lnT w="6350" cap="flat" cmpd="sng" algn="ctr">
                      <a:solidFill>
                        <a:schemeClr val="tx2">
                          <a:lumMod val="60000"/>
                          <a:lumOff val="40000"/>
                        </a:schemeClr>
                      </a:solidFill>
                      <a:prstDash val="solid"/>
                      <a:round/>
                      <a:headEnd type="none" w="med" len="med"/>
                      <a:tailEnd type="none" w="med" len="med"/>
                    </a:lnT>
                  </a:tcPr>
                </a:tc>
                <a:tc>
                  <a:txBody>
                    <a:bodyPr/>
                    <a:lstStyle/>
                    <a:p>
                      <a:pPr marL="0" marR="0" algn="ctr">
                        <a:spcBef>
                          <a:spcPts val="0"/>
                        </a:spcBef>
                        <a:spcAft>
                          <a:spcPts val="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S</a:t>
                      </a:r>
                      <a:endParaRPr lang="en-US" sz="20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68580" marR="68580" marT="0" marB="0" anchor="b">
                    <a:lnT w="6350" cap="flat" cmpd="sng" algn="ctr">
                      <a:solidFill>
                        <a:schemeClr val="tx2">
                          <a:lumMod val="60000"/>
                          <a:lumOff val="40000"/>
                        </a:schemeClr>
                      </a:solidFill>
                      <a:prstDash val="solid"/>
                      <a:round/>
                      <a:headEnd type="none" w="med" len="med"/>
                      <a:tailEnd type="none" w="med" len="med"/>
                    </a:lnT>
                  </a:tcPr>
                </a:tc>
                <a:extLst>
                  <a:ext uri="{0D108BD9-81ED-4DB2-BD59-A6C34878D82A}">
                    <a16:rowId xmlns:a16="http://schemas.microsoft.com/office/drawing/2014/main" val="982767658"/>
                  </a:ext>
                </a:extLst>
              </a:tr>
            </a:tbl>
          </a:graphicData>
        </a:graphic>
      </p:graphicFrame>
      <p:sp>
        <p:nvSpPr>
          <p:cNvPr id="8" name="Slide Number Placeholder 7">
            <a:extLst>
              <a:ext uri="{FF2B5EF4-FFF2-40B4-BE49-F238E27FC236}">
                <a16:creationId xmlns:a16="http://schemas.microsoft.com/office/drawing/2014/main" id="{97FA7133-AC67-7545-10EF-E815640776D5}"/>
              </a:ext>
            </a:extLst>
          </p:cNvPr>
          <p:cNvSpPr>
            <a:spLocks noGrp="1"/>
          </p:cNvSpPr>
          <p:nvPr>
            <p:ph type="sldNum" sz="quarter" idx="7"/>
          </p:nvPr>
        </p:nvSpPr>
        <p:spPr/>
        <p:txBody>
          <a:bodyPr/>
          <a:lstStyle/>
          <a:p>
            <a:fld id="{B6F15528-21DE-4FAA-801E-634DDDAF4B2B}" type="slidenum">
              <a:rPr lang="en-US" smtClean="0"/>
              <a:t>21</a:t>
            </a:fld>
            <a:endParaRPr lang="en-US"/>
          </a:p>
        </p:txBody>
      </p:sp>
      <p:sp>
        <p:nvSpPr>
          <p:cNvPr id="11" name="Footer Placeholder 9">
            <a:extLst>
              <a:ext uri="{FF2B5EF4-FFF2-40B4-BE49-F238E27FC236}">
                <a16:creationId xmlns:a16="http://schemas.microsoft.com/office/drawing/2014/main" id="{1E4805E3-AE4C-90CC-D5BC-27CC7B7B5FBB}"/>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pic>
        <p:nvPicPr>
          <p:cNvPr id="12" name="object 4">
            <a:extLst>
              <a:ext uri="{FF2B5EF4-FFF2-40B4-BE49-F238E27FC236}">
                <a16:creationId xmlns:a16="http://schemas.microsoft.com/office/drawing/2014/main" id="{130F19EA-EAFF-255A-4C14-946AB6838061}"/>
              </a:ext>
            </a:extLst>
          </p:cNvPr>
          <p:cNvPicPr/>
          <p:nvPr/>
        </p:nvPicPr>
        <p:blipFill>
          <a:blip r:embed="rId2" cstate="print"/>
          <a:stretch>
            <a:fillRect/>
          </a:stretch>
        </p:blipFill>
        <p:spPr>
          <a:xfrm>
            <a:off x="0" y="9258301"/>
            <a:ext cx="1028699" cy="1028699"/>
          </a:xfrm>
          <a:prstGeom prst="rect">
            <a:avLst/>
          </a:prstGeom>
        </p:spPr>
      </p:pic>
      <p:sp>
        <p:nvSpPr>
          <p:cNvPr id="2" name="Date Placeholder 1">
            <a:extLst>
              <a:ext uri="{FF2B5EF4-FFF2-40B4-BE49-F238E27FC236}">
                <a16:creationId xmlns:a16="http://schemas.microsoft.com/office/drawing/2014/main" id="{B2ECA06E-9A95-CA6C-054B-893E798A716F}"/>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7719" y="2228707"/>
            <a:ext cx="17259300" cy="9525"/>
          </a:xfrm>
          <a:custGeom>
            <a:avLst/>
            <a:gdLst/>
            <a:ahLst/>
            <a:cxnLst/>
            <a:rect l="l" t="t" r="r" b="b"/>
            <a:pathLst>
              <a:path w="17259300" h="9525">
                <a:moveTo>
                  <a:pt x="0" y="0"/>
                </a:moveTo>
                <a:lnTo>
                  <a:pt x="17259299" y="0"/>
                </a:lnTo>
                <a:lnTo>
                  <a:pt x="17259299" y="9524"/>
                </a:lnTo>
                <a:lnTo>
                  <a:pt x="0" y="9524"/>
                </a:lnTo>
                <a:lnTo>
                  <a:pt x="0" y="0"/>
                </a:lnTo>
                <a:close/>
              </a:path>
            </a:pathLst>
          </a:custGeom>
          <a:solidFill>
            <a:srgbClr val="A21818"/>
          </a:solidFill>
        </p:spPr>
        <p:txBody>
          <a:bodyPr wrap="square" lIns="0" tIns="0" rIns="0" bIns="0" rtlCol="0"/>
          <a:lstStyle/>
          <a:p>
            <a:endParaRPr/>
          </a:p>
        </p:txBody>
      </p:sp>
      <p:sp>
        <p:nvSpPr>
          <p:cNvPr id="9" name="object 9"/>
          <p:cNvSpPr txBox="1">
            <a:spLocks noGrp="1"/>
          </p:cNvSpPr>
          <p:nvPr>
            <p:ph type="title"/>
          </p:nvPr>
        </p:nvSpPr>
        <p:spPr>
          <a:xfrm>
            <a:off x="1003300" y="241083"/>
            <a:ext cx="13255625" cy="1473200"/>
          </a:xfrm>
          <a:prstGeom prst="rect">
            <a:avLst/>
          </a:prstGeom>
        </p:spPr>
        <p:txBody>
          <a:bodyPr vert="horz" wrap="square" lIns="0" tIns="95250" rIns="0" bIns="0" rtlCol="0">
            <a:spAutoFit/>
          </a:bodyPr>
          <a:lstStyle/>
          <a:p>
            <a:pPr marL="25400">
              <a:lnSpc>
                <a:spcPct val="100000"/>
              </a:lnSpc>
              <a:spcBef>
                <a:spcPts val="750"/>
              </a:spcBef>
            </a:pPr>
            <a:r>
              <a:rPr lang="en-US" sz="4150" spc="285"/>
              <a:t>City of Wilmington</a:t>
            </a:r>
            <a:r>
              <a:rPr sz="4150" spc="-640"/>
              <a:t> </a:t>
            </a:r>
            <a:r>
              <a:rPr sz="4150" spc="15"/>
              <a:t>D</a:t>
            </a:r>
            <a:r>
              <a:rPr sz="4150" spc="30"/>
              <a:t>i</a:t>
            </a:r>
            <a:r>
              <a:rPr sz="4150" spc="-204"/>
              <a:t>s</a:t>
            </a:r>
            <a:r>
              <a:rPr sz="4150" spc="45"/>
              <a:t>p</a:t>
            </a:r>
            <a:r>
              <a:rPr sz="4150" spc="165"/>
              <a:t>a</a:t>
            </a:r>
            <a:r>
              <a:rPr sz="4150" spc="70"/>
              <a:t>r</a:t>
            </a:r>
            <a:r>
              <a:rPr sz="4150" spc="30"/>
              <a:t>i</a:t>
            </a:r>
            <a:r>
              <a:rPr sz="4150" spc="50"/>
              <a:t>t</a:t>
            </a:r>
            <a:r>
              <a:rPr sz="4150" spc="-35"/>
              <a:t>y</a:t>
            </a:r>
            <a:r>
              <a:rPr sz="4150" spc="-640"/>
              <a:t> </a:t>
            </a:r>
            <a:r>
              <a:rPr sz="4150" spc="225"/>
              <a:t>F</a:t>
            </a:r>
            <a:r>
              <a:rPr sz="4150" spc="30"/>
              <a:t>in</a:t>
            </a:r>
            <a:r>
              <a:rPr sz="4150" spc="50"/>
              <a:t>d</a:t>
            </a:r>
            <a:r>
              <a:rPr sz="4150" spc="30"/>
              <a:t>in</a:t>
            </a:r>
            <a:r>
              <a:rPr sz="4150" spc="-25"/>
              <a:t>g</a:t>
            </a:r>
            <a:r>
              <a:rPr sz="4150" spc="-200"/>
              <a:t>s</a:t>
            </a:r>
            <a:endParaRPr sz="4150">
              <a:latin typeface="Arial"/>
              <a:cs typeface="Arial"/>
            </a:endParaRPr>
          </a:p>
          <a:p>
            <a:pPr marL="128905">
              <a:lnSpc>
                <a:spcPct val="100000"/>
              </a:lnSpc>
              <a:spcBef>
                <a:spcPts val="660"/>
              </a:spcBef>
            </a:pPr>
            <a:r>
              <a:rPr sz="4150" spc="180"/>
              <a:t>B</a:t>
            </a:r>
            <a:r>
              <a:rPr sz="4150" spc="165"/>
              <a:t>a</a:t>
            </a:r>
            <a:r>
              <a:rPr sz="4150" spc="-204"/>
              <a:t>s</a:t>
            </a:r>
            <a:r>
              <a:rPr sz="4150" spc="-210"/>
              <a:t>e</a:t>
            </a:r>
            <a:r>
              <a:rPr sz="4150" spc="55"/>
              <a:t>d</a:t>
            </a:r>
            <a:r>
              <a:rPr sz="4150" spc="-640"/>
              <a:t> </a:t>
            </a:r>
            <a:r>
              <a:rPr sz="4150" spc="15"/>
              <a:t>o</a:t>
            </a:r>
            <a:r>
              <a:rPr sz="4150" spc="35"/>
              <a:t>n</a:t>
            </a:r>
            <a:r>
              <a:rPr sz="4150" spc="-640"/>
              <a:t> </a:t>
            </a:r>
            <a:r>
              <a:rPr sz="4150" spc="55"/>
              <a:t>U</a:t>
            </a:r>
            <a:r>
              <a:rPr sz="4150" spc="50"/>
              <a:t>t</a:t>
            </a:r>
            <a:r>
              <a:rPr sz="4150" spc="30"/>
              <a:t>i</a:t>
            </a:r>
            <a:r>
              <a:rPr sz="4150" spc="100"/>
              <a:t>l</a:t>
            </a:r>
            <a:r>
              <a:rPr sz="4150" spc="30"/>
              <a:t>i</a:t>
            </a:r>
            <a:r>
              <a:rPr sz="4150" spc="10"/>
              <a:t>z</a:t>
            </a:r>
            <a:r>
              <a:rPr sz="4150" spc="165"/>
              <a:t>a</a:t>
            </a:r>
            <a:r>
              <a:rPr sz="4150" spc="50"/>
              <a:t>t</a:t>
            </a:r>
            <a:r>
              <a:rPr sz="4150" spc="30"/>
              <a:t>i</a:t>
            </a:r>
            <a:r>
              <a:rPr sz="4150" spc="15"/>
              <a:t>o</a:t>
            </a:r>
            <a:r>
              <a:rPr sz="4150" spc="35"/>
              <a:t>n</a:t>
            </a:r>
            <a:r>
              <a:rPr sz="4150" spc="-640"/>
              <a:t> </a:t>
            </a:r>
            <a:r>
              <a:rPr sz="4150" spc="165"/>
              <a:t>a</a:t>
            </a:r>
            <a:r>
              <a:rPr sz="4150" spc="30"/>
              <a:t>n</a:t>
            </a:r>
            <a:r>
              <a:rPr sz="4150" spc="55"/>
              <a:t>d</a:t>
            </a:r>
            <a:r>
              <a:rPr sz="4150" spc="-640"/>
              <a:t> </a:t>
            </a:r>
            <a:r>
              <a:rPr sz="4150" spc="320"/>
              <a:t>L</a:t>
            </a:r>
            <a:r>
              <a:rPr sz="4150" spc="-210"/>
              <a:t>e</a:t>
            </a:r>
            <a:r>
              <a:rPr sz="4150" spc="-114"/>
              <a:t>v</a:t>
            </a:r>
            <a:r>
              <a:rPr sz="4150" spc="-210"/>
              <a:t>e</a:t>
            </a:r>
            <a:r>
              <a:rPr sz="4150" spc="105"/>
              <a:t>l</a:t>
            </a:r>
            <a:r>
              <a:rPr sz="4150" spc="-640"/>
              <a:t> </a:t>
            </a:r>
            <a:r>
              <a:rPr sz="4200" spc="290">
                <a:latin typeface="Arial"/>
                <a:cs typeface="Arial"/>
              </a:rPr>
              <a:t>2</a:t>
            </a:r>
            <a:r>
              <a:rPr sz="4200" spc="-350">
                <a:latin typeface="Arial"/>
                <a:cs typeface="Arial"/>
              </a:rPr>
              <a:t> </a:t>
            </a:r>
            <a:r>
              <a:rPr sz="4150" spc="240"/>
              <a:t>R</a:t>
            </a:r>
            <a:r>
              <a:rPr sz="4150" spc="635"/>
              <a:t>W</a:t>
            </a:r>
            <a:r>
              <a:rPr sz="4150" spc="-100"/>
              <a:t>A</a:t>
            </a:r>
            <a:r>
              <a:rPr sz="2850" spc="-142" baseline="62865"/>
              <a:t>S</a:t>
            </a:r>
            <a:r>
              <a:rPr sz="2850" spc="225" baseline="62865"/>
              <a:t>M</a:t>
            </a:r>
            <a:r>
              <a:rPr sz="2850" spc="-690" baseline="62865"/>
              <a:t> </a:t>
            </a:r>
            <a:r>
              <a:rPr sz="4150" spc="620"/>
              <a:t>A</a:t>
            </a:r>
            <a:r>
              <a:rPr sz="4150" spc="-114"/>
              <a:t>v</a:t>
            </a:r>
            <a:r>
              <a:rPr sz="4150" spc="165"/>
              <a:t>a</a:t>
            </a:r>
            <a:r>
              <a:rPr sz="4150" spc="30"/>
              <a:t>i</a:t>
            </a:r>
            <a:r>
              <a:rPr sz="4150" spc="100"/>
              <a:t>l</a:t>
            </a:r>
            <a:r>
              <a:rPr sz="4150" spc="165"/>
              <a:t>a</a:t>
            </a:r>
            <a:r>
              <a:rPr sz="4150" spc="80"/>
              <a:t>b</a:t>
            </a:r>
            <a:r>
              <a:rPr sz="4150" spc="30"/>
              <a:t>i</a:t>
            </a:r>
            <a:r>
              <a:rPr sz="4150" spc="100"/>
              <a:t>l</a:t>
            </a:r>
            <a:r>
              <a:rPr sz="4150" spc="30"/>
              <a:t>i</a:t>
            </a:r>
            <a:r>
              <a:rPr sz="4150" spc="50"/>
              <a:t>t</a:t>
            </a:r>
            <a:r>
              <a:rPr sz="4150" spc="-35"/>
              <a:t>y</a:t>
            </a:r>
            <a:endParaRPr sz="4150">
              <a:latin typeface="Arial"/>
              <a:cs typeface="Arial"/>
            </a:endParaRPr>
          </a:p>
        </p:txBody>
      </p:sp>
      <p:sp>
        <p:nvSpPr>
          <p:cNvPr id="10" name="object 10"/>
          <p:cNvSpPr txBox="1"/>
          <p:nvPr/>
        </p:nvSpPr>
        <p:spPr>
          <a:xfrm>
            <a:off x="1016000" y="1749932"/>
            <a:ext cx="7324725" cy="372110"/>
          </a:xfrm>
          <a:prstGeom prst="rect">
            <a:avLst/>
          </a:prstGeom>
        </p:spPr>
        <p:txBody>
          <a:bodyPr vert="horz" wrap="square" lIns="0" tIns="15240" rIns="0" bIns="0" rtlCol="0">
            <a:spAutoFit/>
          </a:bodyPr>
          <a:lstStyle/>
          <a:p>
            <a:pPr marL="12700">
              <a:lnSpc>
                <a:spcPct val="100000"/>
              </a:lnSpc>
              <a:spcBef>
                <a:spcPts val="120"/>
              </a:spcBef>
            </a:pPr>
            <a:r>
              <a:rPr sz="2250" spc="-55">
                <a:solidFill>
                  <a:srgbClr val="D03433"/>
                </a:solidFill>
                <a:latin typeface="Arial"/>
                <a:cs typeface="Arial"/>
              </a:rPr>
              <a:t>(</a:t>
            </a:r>
            <a:r>
              <a:rPr sz="2200" spc="-55">
                <a:solidFill>
                  <a:srgbClr val="D03433"/>
                </a:solidFill>
                <a:latin typeface="Verdana"/>
                <a:cs typeface="Verdana"/>
              </a:rPr>
              <a:t>by</a:t>
            </a:r>
            <a:r>
              <a:rPr sz="2200" spc="-335">
                <a:solidFill>
                  <a:srgbClr val="D03433"/>
                </a:solidFill>
                <a:latin typeface="Verdana"/>
                <a:cs typeface="Verdana"/>
              </a:rPr>
              <a:t> </a:t>
            </a:r>
            <a:r>
              <a:rPr sz="2200" spc="15">
                <a:solidFill>
                  <a:srgbClr val="D03433"/>
                </a:solidFill>
                <a:latin typeface="Verdana"/>
                <a:cs typeface="Verdana"/>
              </a:rPr>
              <a:t>Relevant</a:t>
            </a:r>
            <a:r>
              <a:rPr sz="2200" spc="-330">
                <a:solidFill>
                  <a:srgbClr val="D03433"/>
                </a:solidFill>
                <a:latin typeface="Verdana"/>
                <a:cs typeface="Verdana"/>
              </a:rPr>
              <a:t> </a:t>
            </a:r>
            <a:r>
              <a:rPr sz="2200" spc="55">
                <a:solidFill>
                  <a:srgbClr val="D03433"/>
                </a:solidFill>
                <a:latin typeface="Verdana"/>
                <a:cs typeface="Verdana"/>
              </a:rPr>
              <a:t>Market</a:t>
            </a:r>
            <a:r>
              <a:rPr sz="2200" spc="-335">
                <a:solidFill>
                  <a:srgbClr val="D03433"/>
                </a:solidFill>
                <a:latin typeface="Verdana"/>
                <a:cs typeface="Verdana"/>
              </a:rPr>
              <a:t> </a:t>
            </a:r>
            <a:r>
              <a:rPr sz="2200" spc="60">
                <a:solidFill>
                  <a:srgbClr val="D03433"/>
                </a:solidFill>
                <a:latin typeface="Verdana"/>
                <a:cs typeface="Verdana"/>
              </a:rPr>
              <a:t>and</a:t>
            </a:r>
            <a:r>
              <a:rPr sz="2200" spc="-330">
                <a:solidFill>
                  <a:srgbClr val="D03433"/>
                </a:solidFill>
                <a:latin typeface="Verdana"/>
                <a:cs typeface="Verdana"/>
              </a:rPr>
              <a:t> </a:t>
            </a:r>
            <a:r>
              <a:rPr sz="2200" spc="15">
                <a:solidFill>
                  <a:srgbClr val="D03433"/>
                </a:solidFill>
                <a:latin typeface="Verdana"/>
                <a:cs typeface="Verdana"/>
              </a:rPr>
              <a:t>Percent</a:t>
            </a:r>
            <a:r>
              <a:rPr sz="2250" spc="15">
                <a:solidFill>
                  <a:srgbClr val="D03433"/>
                </a:solidFill>
                <a:latin typeface="Arial"/>
                <a:cs typeface="Arial"/>
              </a:rPr>
              <a:t>,</a:t>
            </a:r>
            <a:r>
              <a:rPr sz="2250" spc="-190">
                <a:solidFill>
                  <a:srgbClr val="D03433"/>
                </a:solidFill>
                <a:latin typeface="Arial"/>
                <a:cs typeface="Arial"/>
              </a:rPr>
              <a:t> </a:t>
            </a:r>
            <a:r>
              <a:rPr sz="2200" spc="295">
                <a:solidFill>
                  <a:srgbClr val="D03433"/>
                </a:solidFill>
                <a:latin typeface="Verdana"/>
                <a:cs typeface="Verdana"/>
              </a:rPr>
              <a:t>FY</a:t>
            </a:r>
            <a:r>
              <a:rPr sz="2200" spc="-330">
                <a:solidFill>
                  <a:srgbClr val="D03433"/>
                </a:solidFill>
                <a:latin typeface="Verdana"/>
                <a:cs typeface="Verdana"/>
              </a:rPr>
              <a:t> </a:t>
            </a:r>
            <a:r>
              <a:rPr sz="2250" spc="30">
                <a:solidFill>
                  <a:srgbClr val="D03433"/>
                </a:solidFill>
                <a:latin typeface="Arial"/>
                <a:cs typeface="Arial"/>
              </a:rPr>
              <a:t>201</a:t>
            </a:r>
            <a:r>
              <a:rPr lang="en-US" sz="2250" spc="30">
                <a:solidFill>
                  <a:srgbClr val="D03433"/>
                </a:solidFill>
                <a:latin typeface="Arial"/>
                <a:cs typeface="Arial"/>
              </a:rPr>
              <a:t>6</a:t>
            </a:r>
            <a:r>
              <a:rPr sz="2250" spc="-190">
                <a:solidFill>
                  <a:srgbClr val="D03433"/>
                </a:solidFill>
                <a:latin typeface="Arial"/>
                <a:cs typeface="Arial"/>
              </a:rPr>
              <a:t> </a:t>
            </a:r>
            <a:r>
              <a:rPr sz="2250" spc="165">
                <a:solidFill>
                  <a:srgbClr val="D03433"/>
                </a:solidFill>
                <a:latin typeface="Arial"/>
                <a:cs typeface="Arial"/>
              </a:rPr>
              <a:t>--</a:t>
            </a:r>
            <a:r>
              <a:rPr sz="2250" spc="-185">
                <a:solidFill>
                  <a:srgbClr val="D03433"/>
                </a:solidFill>
                <a:latin typeface="Arial"/>
                <a:cs typeface="Arial"/>
              </a:rPr>
              <a:t> </a:t>
            </a:r>
            <a:r>
              <a:rPr sz="2200" spc="295">
                <a:solidFill>
                  <a:srgbClr val="D03433"/>
                </a:solidFill>
                <a:latin typeface="Verdana"/>
                <a:cs typeface="Verdana"/>
              </a:rPr>
              <a:t>FY</a:t>
            </a:r>
            <a:r>
              <a:rPr sz="2200" spc="-335">
                <a:solidFill>
                  <a:srgbClr val="D03433"/>
                </a:solidFill>
                <a:latin typeface="Verdana"/>
                <a:cs typeface="Verdana"/>
              </a:rPr>
              <a:t> </a:t>
            </a:r>
            <a:r>
              <a:rPr sz="2250" spc="-25">
                <a:solidFill>
                  <a:srgbClr val="D03433"/>
                </a:solidFill>
                <a:latin typeface="Arial"/>
                <a:cs typeface="Arial"/>
              </a:rPr>
              <a:t>20</a:t>
            </a:r>
            <a:r>
              <a:rPr lang="en-US" sz="2250" spc="-25">
                <a:solidFill>
                  <a:srgbClr val="D03433"/>
                </a:solidFill>
                <a:latin typeface="Arial"/>
                <a:cs typeface="Arial"/>
              </a:rPr>
              <a:t>22</a:t>
            </a:r>
            <a:r>
              <a:rPr sz="2250" spc="-25">
                <a:solidFill>
                  <a:srgbClr val="D03433"/>
                </a:solidFill>
                <a:latin typeface="Arial"/>
                <a:cs typeface="Arial"/>
              </a:rPr>
              <a:t>)</a:t>
            </a:r>
            <a:endParaRPr sz="2250">
              <a:latin typeface="Arial"/>
              <a:cs typeface="Arial"/>
            </a:endParaRPr>
          </a:p>
        </p:txBody>
      </p:sp>
      <p:pic>
        <p:nvPicPr>
          <p:cNvPr id="4" name="Picture 3" descr="Chart&#10;&#10;Description automatically generated">
            <a:extLst>
              <a:ext uri="{FF2B5EF4-FFF2-40B4-BE49-F238E27FC236}">
                <a16:creationId xmlns:a16="http://schemas.microsoft.com/office/drawing/2014/main" id="{ED421D0E-D39B-4A37-99BA-F4F313A9F1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9630" y="2396642"/>
            <a:ext cx="15828739" cy="6389496"/>
          </a:xfrm>
          <a:prstGeom prst="rect">
            <a:avLst/>
          </a:prstGeom>
          <a:noFill/>
          <a:ln>
            <a:noFill/>
          </a:ln>
        </p:spPr>
      </p:pic>
      <p:sp>
        <p:nvSpPr>
          <p:cNvPr id="5" name="Text Box 2">
            <a:extLst>
              <a:ext uri="{FF2B5EF4-FFF2-40B4-BE49-F238E27FC236}">
                <a16:creationId xmlns:a16="http://schemas.microsoft.com/office/drawing/2014/main" id="{61124A24-8F39-1821-7C9D-75510E0153BC}"/>
              </a:ext>
            </a:extLst>
          </p:cNvPr>
          <p:cNvSpPr txBox="1">
            <a:spLocks noChangeArrowheads="1"/>
          </p:cNvSpPr>
          <p:nvPr/>
        </p:nvSpPr>
        <p:spPr bwMode="auto">
          <a:xfrm>
            <a:off x="1625601" y="8998874"/>
            <a:ext cx="14647332" cy="5232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just"/>
            <a:r>
              <a:rPr lang="en-US" sz="1400">
                <a:effectLst/>
                <a:latin typeface="Calibri"/>
                <a:ea typeface="Calibri" panose="020F0502020204030204" pitchFamily="34" charset="0"/>
                <a:cs typeface="Times New Roman"/>
              </a:rPr>
              <a:t>Statistically significant disparity shown by red bars and below the line of parity reflects disparity for which race/gender-conscious remedies may utilized; Non statistically significant disparity</a:t>
            </a:r>
            <a:r>
              <a:rPr lang="en-US" sz="1400">
                <a:latin typeface="Calibri"/>
                <a:ea typeface="Calibri" panose="020F0502020204030204" pitchFamily="34" charset="0"/>
                <a:cs typeface="Times New Roman"/>
              </a:rPr>
              <a:t> below the line of parity are</a:t>
            </a:r>
            <a:r>
              <a:rPr lang="en-US" sz="1400">
                <a:effectLst/>
                <a:latin typeface="Calibri"/>
                <a:ea typeface="Calibri" panose="020F0502020204030204" pitchFamily="34" charset="0"/>
                <a:cs typeface="Times New Roman"/>
              </a:rPr>
              <a:t> shown by blue </a:t>
            </a:r>
            <a:r>
              <a:rPr lang="en-US" sz="1400">
                <a:latin typeface="Calibri"/>
                <a:ea typeface="Calibri" panose="020F0502020204030204" pitchFamily="34" charset="0"/>
                <a:cs typeface="Times New Roman"/>
              </a:rPr>
              <a:t>bars and can be attributed to chance</a:t>
            </a:r>
            <a:r>
              <a:rPr lang="en-US" sz="1400">
                <a:effectLst/>
                <a:latin typeface="Calibri"/>
                <a:ea typeface="Calibri" panose="020F0502020204030204" pitchFamily="34" charset="0"/>
                <a:cs typeface="Times New Roman"/>
              </a:rPr>
              <a:t>.</a:t>
            </a:r>
          </a:p>
        </p:txBody>
      </p:sp>
      <p:sp>
        <p:nvSpPr>
          <p:cNvPr id="7" name="Slide Number Placeholder 6">
            <a:extLst>
              <a:ext uri="{FF2B5EF4-FFF2-40B4-BE49-F238E27FC236}">
                <a16:creationId xmlns:a16="http://schemas.microsoft.com/office/drawing/2014/main" id="{251E2F6B-007B-8D27-F96A-B7BA02A7FBFA}"/>
              </a:ext>
            </a:extLst>
          </p:cNvPr>
          <p:cNvSpPr>
            <a:spLocks noGrp="1"/>
          </p:cNvSpPr>
          <p:nvPr>
            <p:ph type="sldNum" sz="quarter" idx="7"/>
          </p:nvPr>
        </p:nvSpPr>
        <p:spPr>
          <a:xfrm>
            <a:off x="13167361" y="9562326"/>
            <a:ext cx="4206240" cy="514350"/>
          </a:xfrm>
        </p:spPr>
        <p:txBody>
          <a:bodyPr/>
          <a:lstStyle/>
          <a:p>
            <a:fld id="{B6F15528-21DE-4FAA-801E-634DDDAF4B2B}" type="slidenum">
              <a:rPr lang="en-US" smtClean="0"/>
              <a:t>22</a:t>
            </a:fld>
            <a:endParaRPr lang="en-US"/>
          </a:p>
        </p:txBody>
      </p:sp>
      <p:sp>
        <p:nvSpPr>
          <p:cNvPr id="12" name="Footer Placeholder 9">
            <a:extLst>
              <a:ext uri="{FF2B5EF4-FFF2-40B4-BE49-F238E27FC236}">
                <a16:creationId xmlns:a16="http://schemas.microsoft.com/office/drawing/2014/main" id="{526426A1-2154-24A8-9446-CB5ACFB682E4}"/>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pic>
        <p:nvPicPr>
          <p:cNvPr id="13" name="object 4">
            <a:extLst>
              <a:ext uri="{FF2B5EF4-FFF2-40B4-BE49-F238E27FC236}">
                <a16:creationId xmlns:a16="http://schemas.microsoft.com/office/drawing/2014/main" id="{AB1E34C2-E43C-8AF3-C92F-E8E98EB72392}"/>
              </a:ext>
            </a:extLst>
          </p:cNvPr>
          <p:cNvPicPr/>
          <p:nvPr/>
        </p:nvPicPr>
        <p:blipFill>
          <a:blip r:embed="rId3" cstate="print"/>
          <a:stretch>
            <a:fillRect/>
          </a:stretch>
        </p:blipFill>
        <p:spPr>
          <a:xfrm>
            <a:off x="0" y="9258301"/>
            <a:ext cx="1028699" cy="1028699"/>
          </a:xfrm>
          <a:prstGeom prst="rect">
            <a:avLst/>
          </a:prstGeom>
        </p:spPr>
      </p:pic>
      <p:sp>
        <p:nvSpPr>
          <p:cNvPr id="3" name="Date Placeholder 1">
            <a:extLst>
              <a:ext uri="{FF2B5EF4-FFF2-40B4-BE49-F238E27FC236}">
                <a16:creationId xmlns:a16="http://schemas.microsoft.com/office/drawing/2014/main" id="{DEEB1242-FC86-170D-A057-BD42B5A3ECEA}"/>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flipV="1">
            <a:off x="1029644" y="1632891"/>
            <a:ext cx="16010597" cy="69695"/>
          </a:xfrm>
          <a:custGeom>
            <a:avLst/>
            <a:gdLst/>
            <a:ahLst/>
            <a:cxnLst/>
            <a:rect l="l" t="t" r="r" b="b"/>
            <a:pathLst>
              <a:path w="17306925">
                <a:moveTo>
                  <a:pt x="0" y="0"/>
                </a:moveTo>
                <a:lnTo>
                  <a:pt x="17306923" y="0"/>
                </a:lnTo>
              </a:path>
            </a:pathLst>
          </a:custGeom>
          <a:ln w="9524">
            <a:solidFill>
              <a:srgbClr val="A21818"/>
            </a:solidFill>
          </a:ln>
        </p:spPr>
        <p:txBody>
          <a:bodyPr wrap="square" lIns="0" tIns="0" rIns="0" bIns="0" rtlCol="0"/>
          <a:lstStyle/>
          <a:p>
            <a:endParaRPr/>
          </a:p>
        </p:txBody>
      </p:sp>
      <p:sp>
        <p:nvSpPr>
          <p:cNvPr id="5" name="object 5"/>
          <p:cNvSpPr txBox="1">
            <a:spLocks noGrp="1"/>
          </p:cNvSpPr>
          <p:nvPr>
            <p:ph type="title"/>
          </p:nvPr>
        </p:nvSpPr>
        <p:spPr>
          <a:xfrm>
            <a:off x="1029644" y="688086"/>
            <a:ext cx="16010597" cy="679673"/>
          </a:xfrm>
          <a:prstGeom prst="rect">
            <a:avLst/>
          </a:prstGeom>
        </p:spPr>
        <p:txBody>
          <a:bodyPr vert="horz" wrap="square" lIns="0" tIns="12065" rIns="0" bIns="0" rtlCol="0">
            <a:spAutoFit/>
          </a:bodyPr>
          <a:lstStyle/>
          <a:p>
            <a:pPr marL="12700" marR="5080">
              <a:lnSpc>
                <a:spcPct val="114500"/>
              </a:lnSpc>
              <a:spcBef>
                <a:spcPts val="95"/>
              </a:spcBef>
            </a:pPr>
            <a:r>
              <a:rPr sz="4150" spc="15"/>
              <a:t>D</a:t>
            </a:r>
            <a:r>
              <a:rPr sz="4150" spc="30"/>
              <a:t>i</a:t>
            </a:r>
            <a:r>
              <a:rPr sz="4150" spc="-204"/>
              <a:t>s</a:t>
            </a:r>
            <a:r>
              <a:rPr sz="4150" spc="45"/>
              <a:t>p</a:t>
            </a:r>
            <a:r>
              <a:rPr sz="4150" spc="165"/>
              <a:t>a</a:t>
            </a:r>
            <a:r>
              <a:rPr sz="4150" spc="70"/>
              <a:t>r</a:t>
            </a:r>
            <a:r>
              <a:rPr sz="4150" spc="30"/>
              <a:t>i</a:t>
            </a:r>
            <a:r>
              <a:rPr sz="4150" spc="50"/>
              <a:t>t</a:t>
            </a:r>
            <a:r>
              <a:rPr sz="4150" spc="-25"/>
              <a:t>y </a:t>
            </a:r>
            <a:r>
              <a:rPr sz="4150" spc="240"/>
              <a:t>R</a:t>
            </a:r>
            <a:r>
              <a:rPr sz="4150" spc="165"/>
              <a:t>a</a:t>
            </a:r>
            <a:r>
              <a:rPr sz="4150" spc="50"/>
              <a:t>t</a:t>
            </a:r>
            <a:r>
              <a:rPr sz="4150" spc="30"/>
              <a:t>i</a:t>
            </a:r>
            <a:r>
              <a:rPr sz="4150" spc="15"/>
              <a:t>o</a:t>
            </a:r>
            <a:r>
              <a:rPr sz="4150" spc="-200"/>
              <a:t>s</a:t>
            </a:r>
            <a:r>
              <a:rPr sz="4150" spc="-640"/>
              <a:t> </a:t>
            </a:r>
            <a:r>
              <a:rPr sz="4100" spc="465">
                <a:latin typeface="Century Gothic"/>
                <a:cs typeface="Century Gothic"/>
              </a:rPr>
              <a:t>–</a:t>
            </a:r>
            <a:r>
              <a:rPr sz="4100" spc="-320">
                <a:latin typeface="Century Gothic"/>
                <a:cs typeface="Century Gothic"/>
              </a:rPr>
              <a:t> </a:t>
            </a:r>
            <a:r>
              <a:rPr sz="4150" spc="180"/>
              <a:t>B</a:t>
            </a:r>
            <a:r>
              <a:rPr sz="4150" spc="165"/>
              <a:t>a</a:t>
            </a:r>
            <a:r>
              <a:rPr sz="4150" spc="-204"/>
              <a:t>s</a:t>
            </a:r>
            <a:r>
              <a:rPr sz="4150" spc="30"/>
              <a:t>i</a:t>
            </a:r>
            <a:r>
              <a:rPr sz="4150" spc="-200"/>
              <a:t>s</a:t>
            </a:r>
            <a:r>
              <a:rPr sz="4150" spc="-640"/>
              <a:t> </a:t>
            </a:r>
            <a:r>
              <a:rPr sz="4150" spc="155"/>
              <a:t>f</a:t>
            </a:r>
            <a:r>
              <a:rPr sz="4150" spc="15"/>
              <a:t>o</a:t>
            </a:r>
            <a:r>
              <a:rPr sz="4150" spc="75"/>
              <a:t>r</a:t>
            </a:r>
            <a:r>
              <a:rPr sz="4150" spc="-640"/>
              <a:t> </a:t>
            </a:r>
            <a:r>
              <a:rPr sz="4150" spc="240"/>
              <a:t>R</a:t>
            </a:r>
            <a:r>
              <a:rPr sz="4150" spc="165"/>
              <a:t>a</a:t>
            </a:r>
            <a:r>
              <a:rPr sz="4150" spc="100"/>
              <a:t>c</a:t>
            </a:r>
            <a:r>
              <a:rPr sz="4150" spc="-210"/>
              <a:t>e</a:t>
            </a:r>
            <a:r>
              <a:rPr sz="4100" spc="-285">
                <a:latin typeface="Century Gothic"/>
                <a:cs typeface="Century Gothic"/>
              </a:rPr>
              <a:t>/</a:t>
            </a:r>
            <a:r>
              <a:rPr sz="4150" spc="275"/>
              <a:t>G</a:t>
            </a:r>
            <a:r>
              <a:rPr sz="4150" spc="-210"/>
              <a:t>e</a:t>
            </a:r>
            <a:r>
              <a:rPr sz="4150" spc="30"/>
              <a:t>n</a:t>
            </a:r>
            <a:r>
              <a:rPr sz="4150" spc="50"/>
              <a:t>d</a:t>
            </a:r>
            <a:r>
              <a:rPr sz="4150" spc="-210"/>
              <a:t>e</a:t>
            </a:r>
            <a:r>
              <a:rPr sz="4150" spc="70"/>
              <a:t>r</a:t>
            </a:r>
            <a:r>
              <a:rPr sz="4100" spc="345">
                <a:latin typeface="Century Gothic"/>
                <a:cs typeface="Century Gothic"/>
              </a:rPr>
              <a:t>-</a:t>
            </a:r>
            <a:r>
              <a:rPr sz="4150" spc="220"/>
              <a:t>C</a:t>
            </a:r>
            <a:r>
              <a:rPr sz="4150" spc="15"/>
              <a:t>o</a:t>
            </a:r>
            <a:r>
              <a:rPr sz="4150" spc="30"/>
              <a:t>n</a:t>
            </a:r>
            <a:r>
              <a:rPr sz="4150" spc="-204"/>
              <a:t>s</a:t>
            </a:r>
            <a:r>
              <a:rPr sz="4150" spc="100"/>
              <a:t>c</a:t>
            </a:r>
            <a:r>
              <a:rPr sz="4150" spc="30"/>
              <a:t>i</a:t>
            </a:r>
            <a:r>
              <a:rPr sz="4150" spc="15"/>
              <a:t>o</a:t>
            </a:r>
            <a:r>
              <a:rPr sz="4150" spc="30"/>
              <a:t>u</a:t>
            </a:r>
            <a:r>
              <a:rPr sz="4150" spc="-200"/>
              <a:t>s</a:t>
            </a:r>
            <a:r>
              <a:rPr sz="4150" spc="-640"/>
              <a:t> </a:t>
            </a:r>
            <a:r>
              <a:rPr sz="4150" spc="275"/>
              <a:t>G</a:t>
            </a:r>
            <a:r>
              <a:rPr sz="4150" spc="15"/>
              <a:t>o</a:t>
            </a:r>
            <a:r>
              <a:rPr sz="4150" spc="165"/>
              <a:t>a</a:t>
            </a:r>
            <a:r>
              <a:rPr sz="4150" spc="100"/>
              <a:t>l</a:t>
            </a:r>
            <a:r>
              <a:rPr sz="4150" spc="-200"/>
              <a:t>s</a:t>
            </a:r>
            <a:endParaRPr sz="4150">
              <a:latin typeface="Century Gothic"/>
              <a:cs typeface="Century Gothic"/>
            </a:endParaRPr>
          </a:p>
        </p:txBody>
      </p:sp>
      <p:graphicFrame>
        <p:nvGraphicFramePr>
          <p:cNvPr id="8" name="Table 7">
            <a:extLst>
              <a:ext uri="{FF2B5EF4-FFF2-40B4-BE49-F238E27FC236}">
                <a16:creationId xmlns:a16="http://schemas.microsoft.com/office/drawing/2014/main" id="{5610C86D-EE31-6825-1D43-EA4CADC00A4B}"/>
              </a:ext>
            </a:extLst>
          </p:cNvPr>
          <p:cNvGraphicFramePr>
            <a:graphicFrameLocks noGrp="1"/>
          </p:cNvGraphicFramePr>
          <p:nvPr>
            <p:extLst>
              <p:ext uri="{D42A27DB-BD31-4B8C-83A1-F6EECF244321}">
                <p14:modId xmlns:p14="http://schemas.microsoft.com/office/powerpoint/2010/main" val="3748736496"/>
              </p:ext>
            </p:extLst>
          </p:nvPr>
        </p:nvGraphicFramePr>
        <p:xfrm>
          <a:off x="1245048" y="2089423"/>
          <a:ext cx="15797903" cy="6419267"/>
        </p:xfrm>
        <a:graphic>
          <a:graphicData uri="http://schemas.openxmlformats.org/drawingml/2006/table">
            <a:tbl>
              <a:tblPr firstRow="1" firstCol="1" lastRow="1" lastCol="1" bandRow="1" bandCol="1"/>
              <a:tblGrid>
                <a:gridCol w="2674660">
                  <a:extLst>
                    <a:ext uri="{9D8B030D-6E8A-4147-A177-3AD203B41FA5}">
                      <a16:colId xmlns:a16="http://schemas.microsoft.com/office/drawing/2014/main" val="2594668857"/>
                    </a:ext>
                  </a:extLst>
                </a:gridCol>
                <a:gridCol w="2623973">
                  <a:extLst>
                    <a:ext uri="{9D8B030D-6E8A-4147-A177-3AD203B41FA5}">
                      <a16:colId xmlns:a16="http://schemas.microsoft.com/office/drawing/2014/main" val="2428361307"/>
                    </a:ext>
                  </a:extLst>
                </a:gridCol>
                <a:gridCol w="2623973">
                  <a:extLst>
                    <a:ext uri="{9D8B030D-6E8A-4147-A177-3AD203B41FA5}">
                      <a16:colId xmlns:a16="http://schemas.microsoft.com/office/drawing/2014/main" val="2993707024"/>
                    </a:ext>
                  </a:extLst>
                </a:gridCol>
                <a:gridCol w="2625662">
                  <a:extLst>
                    <a:ext uri="{9D8B030D-6E8A-4147-A177-3AD203B41FA5}">
                      <a16:colId xmlns:a16="http://schemas.microsoft.com/office/drawing/2014/main" val="2020165515"/>
                    </a:ext>
                  </a:extLst>
                </a:gridCol>
                <a:gridCol w="2623973">
                  <a:extLst>
                    <a:ext uri="{9D8B030D-6E8A-4147-A177-3AD203B41FA5}">
                      <a16:colId xmlns:a16="http://schemas.microsoft.com/office/drawing/2014/main" val="3476585849"/>
                    </a:ext>
                  </a:extLst>
                </a:gridCol>
                <a:gridCol w="2625662">
                  <a:extLst>
                    <a:ext uri="{9D8B030D-6E8A-4147-A177-3AD203B41FA5}">
                      <a16:colId xmlns:a16="http://schemas.microsoft.com/office/drawing/2014/main" val="1649055597"/>
                    </a:ext>
                  </a:extLst>
                </a:gridCol>
              </a:tblGrid>
              <a:tr h="907907">
                <a:tc gridSpan="6">
                  <a:txBody>
                    <a:bodyPr/>
                    <a:lstStyle/>
                    <a:p>
                      <a:pPr marL="0" marR="0" algn="ctr">
                        <a:lnSpc>
                          <a:spcPct val="115000"/>
                        </a:lnSpc>
                        <a:spcBef>
                          <a:spcPts val="0"/>
                        </a:spcBef>
                        <a:spcAft>
                          <a:spcPts val="0"/>
                        </a:spcAft>
                      </a:pPr>
                      <a:r>
                        <a:rPr lang="en-US" sz="2400" b="1">
                          <a:effectLst/>
                          <a:latin typeface="+mn-lt"/>
                          <a:ea typeface="Times New Roman" panose="02020603050405020304" pitchFamily="18" charset="0"/>
                          <a:cs typeface="Times New Roman" panose="02020603050405020304" pitchFamily="18" charset="0"/>
                        </a:rPr>
                        <a:t>By Race/Ethnicity/Gender</a:t>
                      </a:r>
                      <a:endParaRPr lang="en-US" sz="2400">
                        <a:effectLst/>
                        <a:latin typeface="+mn-lt"/>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2400" b="1">
                          <a:effectLst/>
                          <a:latin typeface="+mn-lt"/>
                          <a:ea typeface="Times New Roman" panose="02020603050405020304" pitchFamily="18" charset="0"/>
                          <a:cs typeface="Times New Roman" panose="02020603050405020304" pitchFamily="18" charset="0"/>
                        </a:rPr>
                        <a:t>By Procurement Type</a:t>
                      </a:r>
                      <a:endParaRPr lang="en-US" sz="24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39630484"/>
                  </a:ext>
                </a:extLst>
              </a:tr>
              <a:tr h="2390339">
                <a:tc>
                  <a:txBody>
                    <a:bodyPr/>
                    <a:lstStyle/>
                    <a:p>
                      <a:pPr marL="91440" marR="0" algn="just">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A&amp;E</a:t>
                      </a:r>
                      <a:endParaRPr lang="en-US" sz="2400">
                        <a:effectLst/>
                        <a:latin typeface="Century" panose="02040604050505020304" pitchFamily="18" charset="0"/>
                        <a:ea typeface="Calibri" panose="020F0502020204030204" pitchFamily="34" charset="0"/>
                        <a:cs typeface="Times New Roman" panose="02020603050405020304" pitchFamily="18" charset="0"/>
                      </a:endParaRPr>
                    </a:p>
                    <a:p>
                      <a:pPr marL="91440" marR="0" algn="ctr">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Calibri" panose="020F0502020204030204" pitchFamily="34" charset="0"/>
                        </a:rPr>
                        <a:t>(POs)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0" algn="ctr">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Calibri" panose="020F0502020204030204" pitchFamily="34" charset="0"/>
                        </a:rPr>
                        <a:t>Construction &amp; Construction-Related Services (Contract Awards)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Non-Professional Services</a:t>
                      </a:r>
                      <a:endParaRPr lang="en-US" sz="2400">
                        <a:effectLst/>
                        <a:latin typeface="Century" panose="02040604050505020304" pitchFamily="18" charset="0"/>
                        <a:ea typeface="Calibri" panose="020F0502020204030204" pitchFamily="34" charset="0"/>
                        <a:cs typeface="Times New Roman" panose="02020603050405020304" pitchFamily="18" charset="0"/>
                      </a:endParaRPr>
                    </a:p>
                    <a:p>
                      <a:pPr marL="91440" marR="0" algn="ctr">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Calibri" panose="020F0502020204030204" pitchFamily="34" charset="0"/>
                        </a:rPr>
                        <a:t>(POs)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Professional Services</a:t>
                      </a:r>
                      <a:endParaRPr lang="en-US" sz="2400">
                        <a:effectLst/>
                        <a:latin typeface="Century" panose="02040604050505020304" pitchFamily="18" charset="0"/>
                        <a:ea typeface="Calibri" panose="020F0502020204030204" pitchFamily="34" charset="0"/>
                        <a:cs typeface="Times New Roman" panose="02020603050405020304" pitchFamily="18" charset="0"/>
                      </a:endParaRPr>
                    </a:p>
                    <a:p>
                      <a:pPr marL="91440" marR="0" algn="ctr">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Calibri" panose="020F0502020204030204" pitchFamily="34" charset="0"/>
                        </a:rPr>
                        <a:t>(POs)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Goods &amp; Supplies</a:t>
                      </a:r>
                      <a:endParaRPr lang="en-US" sz="2400">
                        <a:effectLst/>
                        <a:latin typeface="Century" panose="02040604050505020304" pitchFamily="18" charset="0"/>
                        <a:ea typeface="Calibri" panose="020F0502020204030204" pitchFamily="34" charset="0"/>
                        <a:cs typeface="Times New Roman" panose="02020603050405020304" pitchFamily="18" charset="0"/>
                      </a:endParaRPr>
                    </a:p>
                    <a:p>
                      <a:pPr marL="91440" marR="0" algn="ctr">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Calibri" panose="020F0502020204030204" pitchFamily="34" charset="0"/>
                        </a:rPr>
                        <a:t>(POs)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5236921"/>
                  </a:ext>
                </a:extLst>
              </a:tr>
              <a:tr h="672058">
                <a:tc>
                  <a:txBody>
                    <a:bodyPr/>
                    <a:lstStyle/>
                    <a:p>
                      <a:pPr marL="91440" marR="0" algn="just">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Calibri" panose="020F0502020204030204" pitchFamily="34" charset="0"/>
                        </a:rPr>
                        <a:t>African American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0" algn="ctr">
                        <a:lnSpc>
                          <a:spcPct val="107000"/>
                        </a:lnSpc>
                        <a:spcBef>
                          <a:spcPts val="0"/>
                        </a:spcBef>
                        <a:spcAft>
                          <a:spcPts val="0"/>
                        </a:spcAft>
                      </a:pPr>
                      <a:r>
                        <a:rPr lang="en-US" sz="2400" b="0">
                          <a:effectLst/>
                          <a:latin typeface="Calibri" panose="020F0502020204030204" pitchFamily="34" charset="0"/>
                          <a:ea typeface="Calibri" panose="020F0502020204030204" pitchFamily="34" charset="0"/>
                          <a:cs typeface="Calibri" panose="020F0502020204030204" pitchFamily="34" charset="0"/>
                        </a:rPr>
                        <a:t>No 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91440" marR="0" algn="ctr">
                        <a:lnSpc>
                          <a:spcPct val="107000"/>
                        </a:lnSpc>
                        <a:spcBef>
                          <a:spcPts val="0"/>
                        </a:spcBef>
                        <a:spcAft>
                          <a:spcPts val="0"/>
                        </a:spcAft>
                      </a:pPr>
                      <a:r>
                        <a:rPr lang="en-US" sz="2400" b="0">
                          <a:effectLst/>
                          <a:latin typeface="Calibri" panose="020F0502020204030204" pitchFamily="34" charset="0"/>
                          <a:ea typeface="Calibri" panose="020F0502020204030204" pitchFamily="34" charset="0"/>
                          <a:cs typeface="Calibri" panose="020F0502020204030204" pitchFamily="34" charset="0"/>
                        </a:rPr>
                        <a:t>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91440" marR="0" algn="ctr">
                        <a:lnSpc>
                          <a:spcPct val="107000"/>
                        </a:lnSpc>
                        <a:spcBef>
                          <a:spcPts val="0"/>
                        </a:spcBef>
                        <a:spcAft>
                          <a:spcPts val="0"/>
                        </a:spcAft>
                      </a:pPr>
                      <a:r>
                        <a:rPr lang="en-US" sz="2400" b="0">
                          <a:solidFill>
                            <a:srgbClr val="000000"/>
                          </a:solidFill>
                          <a:effectLst/>
                          <a:latin typeface="Calibri" panose="020F0502020204030204" pitchFamily="34" charset="0"/>
                          <a:ea typeface="Calibri" panose="020F0502020204030204" pitchFamily="34" charset="0"/>
                          <a:cs typeface="Calibri" panose="020F0502020204030204" pitchFamily="34" charset="0"/>
                        </a:rPr>
                        <a:t>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91440" marR="0" algn="ctr">
                        <a:lnSpc>
                          <a:spcPct val="107000"/>
                        </a:lnSpc>
                        <a:spcBef>
                          <a:spcPts val="0"/>
                        </a:spcBef>
                        <a:spcAft>
                          <a:spcPts val="0"/>
                        </a:spcAft>
                      </a:pPr>
                      <a:r>
                        <a:rPr lang="en-US" sz="2400" b="0">
                          <a:solidFill>
                            <a:srgbClr val="000000"/>
                          </a:solidFill>
                          <a:effectLst/>
                          <a:latin typeface="Calibri" panose="020F0502020204030204" pitchFamily="34" charset="0"/>
                          <a:ea typeface="Calibri" panose="020F0502020204030204" pitchFamily="34" charset="0"/>
                          <a:cs typeface="Calibri" panose="020F0502020204030204" pitchFamily="34" charset="0"/>
                        </a:rPr>
                        <a:t>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91440" marR="0" algn="ctr">
                        <a:lnSpc>
                          <a:spcPct val="107000"/>
                        </a:lnSpc>
                        <a:spcBef>
                          <a:spcPts val="0"/>
                        </a:spcBef>
                        <a:spcAft>
                          <a:spcPts val="0"/>
                        </a:spcAft>
                      </a:pPr>
                      <a:r>
                        <a:rPr lang="en-US" sz="2400" b="0">
                          <a:solidFill>
                            <a:srgbClr val="000000"/>
                          </a:solidFill>
                          <a:effectLst/>
                          <a:latin typeface="Calibri" panose="020F0502020204030204" pitchFamily="34" charset="0"/>
                          <a:ea typeface="Calibri" panose="020F0502020204030204" pitchFamily="34" charset="0"/>
                          <a:cs typeface="Calibri" panose="020F0502020204030204" pitchFamily="34" charset="0"/>
                        </a:rPr>
                        <a:t>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62836870"/>
                  </a:ext>
                </a:extLst>
              </a:tr>
              <a:tr h="672058">
                <a:tc>
                  <a:txBody>
                    <a:bodyPr/>
                    <a:lstStyle/>
                    <a:p>
                      <a:pPr marL="91440" marR="0" algn="just">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Calibri" panose="020F0502020204030204" pitchFamily="34" charset="0"/>
                        </a:rPr>
                        <a:t>Asian American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0" algn="ctr">
                        <a:lnSpc>
                          <a:spcPct val="107000"/>
                        </a:lnSpc>
                        <a:spcBef>
                          <a:spcPts val="0"/>
                        </a:spcBef>
                        <a:spcAft>
                          <a:spcPts val="0"/>
                        </a:spcAft>
                      </a:pPr>
                      <a:r>
                        <a:rPr lang="en-US" sz="2400" b="0">
                          <a:effectLst/>
                          <a:latin typeface="Calibri" panose="020F0502020204030204" pitchFamily="34" charset="0"/>
                          <a:ea typeface="Calibri" panose="020F0502020204030204" pitchFamily="34" charset="0"/>
                          <a:cs typeface="Calibri" panose="020F0502020204030204" pitchFamily="34" charset="0"/>
                        </a:rPr>
                        <a:t>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91440" marR="0" algn="ctr">
                        <a:lnSpc>
                          <a:spcPct val="107000"/>
                        </a:lnSpc>
                        <a:spcBef>
                          <a:spcPts val="0"/>
                        </a:spcBef>
                        <a:spcAft>
                          <a:spcPts val="0"/>
                        </a:spcAft>
                      </a:pPr>
                      <a:r>
                        <a:rPr lang="en-US" sz="2400" b="0">
                          <a:effectLst/>
                          <a:latin typeface="Calibri" panose="020F0502020204030204" pitchFamily="34" charset="0"/>
                          <a:ea typeface="Calibri" panose="020F0502020204030204" pitchFamily="34" charset="0"/>
                          <a:cs typeface="Calibri" panose="020F0502020204030204" pitchFamily="34" charset="0"/>
                        </a:rPr>
                        <a:t>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91440" marR="0" algn="ctr">
                        <a:lnSpc>
                          <a:spcPct val="107000"/>
                        </a:lnSpc>
                        <a:spcBef>
                          <a:spcPts val="0"/>
                        </a:spcBef>
                        <a:spcAft>
                          <a:spcPts val="0"/>
                        </a:spcAft>
                      </a:pPr>
                      <a:r>
                        <a:rPr lang="en-US" sz="2400" b="0">
                          <a:effectLst/>
                          <a:latin typeface="Calibri" panose="020F0502020204030204" pitchFamily="34" charset="0"/>
                          <a:ea typeface="Calibri" panose="020F0502020204030204" pitchFamily="34" charset="0"/>
                          <a:cs typeface="Calibri" panose="020F0502020204030204" pitchFamily="34" charset="0"/>
                        </a:rPr>
                        <a:t>No 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0" algn="ctr">
                        <a:lnSpc>
                          <a:spcPct val="107000"/>
                        </a:lnSpc>
                        <a:spcBef>
                          <a:spcPts val="0"/>
                        </a:spcBef>
                        <a:spcAft>
                          <a:spcPts val="0"/>
                        </a:spcAft>
                      </a:pPr>
                      <a:r>
                        <a:rPr lang="en-US" sz="2400" b="0">
                          <a:effectLst/>
                          <a:latin typeface="Calibri" panose="020F0502020204030204" pitchFamily="34" charset="0"/>
                          <a:ea typeface="Calibri" panose="020F0502020204030204" pitchFamily="34" charset="0"/>
                          <a:cs typeface="Calibri" panose="020F0502020204030204" pitchFamily="34" charset="0"/>
                        </a:rPr>
                        <a:t>No 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0" algn="ctr">
                        <a:lnSpc>
                          <a:spcPct val="107000"/>
                        </a:lnSpc>
                        <a:spcBef>
                          <a:spcPts val="0"/>
                        </a:spcBef>
                        <a:spcAft>
                          <a:spcPts val="0"/>
                        </a:spcAft>
                      </a:pPr>
                      <a:r>
                        <a:rPr lang="en-US" sz="2400" b="0">
                          <a:solidFill>
                            <a:srgbClr val="000000"/>
                          </a:solidFill>
                          <a:effectLst/>
                          <a:latin typeface="Calibri" panose="020F0502020204030204" pitchFamily="34" charset="0"/>
                          <a:ea typeface="Calibri" panose="020F0502020204030204" pitchFamily="34" charset="0"/>
                          <a:cs typeface="Calibri" panose="020F0502020204030204" pitchFamily="34" charset="0"/>
                        </a:rPr>
                        <a:t>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68361388"/>
                  </a:ext>
                </a:extLst>
              </a:tr>
              <a:tr h="718848">
                <a:tc>
                  <a:txBody>
                    <a:bodyPr/>
                    <a:lstStyle/>
                    <a:p>
                      <a:pPr marL="91440" marR="0" algn="just">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Calibri" panose="020F0502020204030204" pitchFamily="34" charset="0"/>
                        </a:rPr>
                        <a:t>Hispanic American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0" algn="ctr">
                        <a:lnSpc>
                          <a:spcPct val="107000"/>
                        </a:lnSpc>
                        <a:spcBef>
                          <a:spcPts val="0"/>
                        </a:spcBef>
                        <a:spcAft>
                          <a:spcPts val="0"/>
                        </a:spcAft>
                      </a:pPr>
                      <a:r>
                        <a:rPr lang="en-US" sz="2400" b="0">
                          <a:effectLst/>
                          <a:latin typeface="Calibri" panose="020F0502020204030204" pitchFamily="34" charset="0"/>
                          <a:ea typeface="Calibri" panose="020F0502020204030204" pitchFamily="34" charset="0"/>
                          <a:cs typeface="Calibri" panose="020F0502020204030204" pitchFamily="34" charset="0"/>
                        </a:rPr>
                        <a:t>No 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91440" marR="0" algn="ctr">
                        <a:lnSpc>
                          <a:spcPct val="107000"/>
                        </a:lnSpc>
                        <a:spcBef>
                          <a:spcPts val="0"/>
                        </a:spcBef>
                        <a:spcAft>
                          <a:spcPts val="0"/>
                        </a:spcAft>
                      </a:pPr>
                      <a:r>
                        <a:rPr lang="en-US" sz="2400" b="0">
                          <a:solidFill>
                            <a:srgbClr val="000000"/>
                          </a:solidFill>
                          <a:effectLst/>
                          <a:latin typeface="Calibri" panose="020F0502020204030204" pitchFamily="34" charset="0"/>
                          <a:ea typeface="Calibri" panose="020F0502020204030204" pitchFamily="34" charset="0"/>
                          <a:cs typeface="Calibri" panose="020F0502020204030204" pitchFamily="34" charset="0"/>
                        </a:rPr>
                        <a:t>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91440" marR="0" algn="ctr">
                        <a:lnSpc>
                          <a:spcPct val="107000"/>
                        </a:lnSpc>
                        <a:spcBef>
                          <a:spcPts val="0"/>
                        </a:spcBef>
                        <a:spcAft>
                          <a:spcPts val="0"/>
                        </a:spcAft>
                      </a:pPr>
                      <a:r>
                        <a:rPr lang="en-US" sz="2400" b="0">
                          <a:solidFill>
                            <a:srgbClr val="000000"/>
                          </a:solidFill>
                          <a:effectLst/>
                          <a:latin typeface="Calibri" panose="020F0502020204030204" pitchFamily="34" charset="0"/>
                          <a:ea typeface="Calibri" panose="020F0502020204030204" pitchFamily="34" charset="0"/>
                          <a:cs typeface="Calibri" panose="020F0502020204030204" pitchFamily="34" charset="0"/>
                        </a:rPr>
                        <a:t>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91440" marR="0" algn="ctr">
                        <a:lnSpc>
                          <a:spcPct val="107000"/>
                        </a:lnSpc>
                        <a:spcBef>
                          <a:spcPts val="0"/>
                        </a:spcBef>
                        <a:spcAft>
                          <a:spcPts val="0"/>
                        </a:spcAft>
                      </a:pPr>
                      <a:r>
                        <a:rPr lang="en-US" sz="2400" b="0">
                          <a:solidFill>
                            <a:srgbClr val="000000"/>
                          </a:solidFill>
                          <a:effectLst/>
                          <a:latin typeface="Calibri" panose="020F0502020204030204" pitchFamily="34" charset="0"/>
                          <a:ea typeface="Calibri" panose="020F0502020204030204" pitchFamily="34" charset="0"/>
                          <a:cs typeface="Calibri" panose="020F0502020204030204" pitchFamily="34" charset="0"/>
                        </a:rPr>
                        <a:t>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91440" marR="0" algn="ctr">
                        <a:lnSpc>
                          <a:spcPct val="107000"/>
                        </a:lnSpc>
                        <a:spcBef>
                          <a:spcPts val="0"/>
                        </a:spcBef>
                        <a:spcAft>
                          <a:spcPts val="0"/>
                        </a:spcAft>
                      </a:pPr>
                      <a:r>
                        <a:rPr lang="en-US" sz="2400" b="0">
                          <a:solidFill>
                            <a:srgbClr val="000000"/>
                          </a:solidFill>
                          <a:effectLst/>
                          <a:latin typeface="Calibri" panose="020F0502020204030204" pitchFamily="34" charset="0"/>
                          <a:ea typeface="Calibri" panose="020F0502020204030204" pitchFamily="34" charset="0"/>
                          <a:cs typeface="Calibri" panose="020F0502020204030204" pitchFamily="34" charset="0"/>
                        </a:rPr>
                        <a:t>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68328995"/>
                  </a:ext>
                </a:extLst>
              </a:tr>
              <a:tr h="672058">
                <a:tc>
                  <a:txBody>
                    <a:bodyPr/>
                    <a:lstStyle/>
                    <a:p>
                      <a:pPr marL="91440" marR="0" algn="just">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Calibri" panose="020F0502020204030204" pitchFamily="34" charset="0"/>
                        </a:rPr>
                        <a:t>Native American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0" algn="ctr">
                        <a:lnSpc>
                          <a:spcPct val="107000"/>
                        </a:lnSpc>
                        <a:spcBef>
                          <a:spcPts val="0"/>
                        </a:spcBef>
                        <a:spcAft>
                          <a:spcPts val="0"/>
                        </a:spcAft>
                      </a:pPr>
                      <a:r>
                        <a:rPr lang="en-US" sz="2400" b="0">
                          <a:effectLst/>
                          <a:latin typeface="Calibri" panose="020F0502020204030204" pitchFamily="34" charset="0"/>
                          <a:ea typeface="Calibri" panose="020F0502020204030204" pitchFamily="34" charset="0"/>
                          <a:cs typeface="Calibri" panose="020F0502020204030204" pitchFamily="34" charset="0"/>
                        </a:rPr>
                        <a:t>No 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91440" marR="0" algn="ctr">
                        <a:lnSpc>
                          <a:spcPct val="107000"/>
                        </a:lnSpc>
                        <a:spcBef>
                          <a:spcPts val="0"/>
                        </a:spcBef>
                        <a:spcAft>
                          <a:spcPts val="0"/>
                        </a:spcAft>
                      </a:pPr>
                      <a:r>
                        <a:rPr lang="en-US" sz="2400" b="0">
                          <a:effectLst/>
                          <a:latin typeface="Calibri" panose="020F0502020204030204" pitchFamily="34" charset="0"/>
                          <a:ea typeface="Calibri" panose="020F0502020204030204" pitchFamily="34" charset="0"/>
                          <a:cs typeface="Calibri" panose="020F0502020204030204" pitchFamily="34" charset="0"/>
                        </a:rPr>
                        <a:t>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0" algn="ctr">
                        <a:lnSpc>
                          <a:spcPct val="107000"/>
                        </a:lnSpc>
                        <a:spcBef>
                          <a:spcPts val="0"/>
                        </a:spcBef>
                        <a:spcAft>
                          <a:spcPts val="0"/>
                        </a:spcAft>
                      </a:pPr>
                      <a:r>
                        <a:rPr lang="en-US" sz="2400" b="0">
                          <a:effectLst/>
                          <a:latin typeface="Calibri" panose="020F0502020204030204" pitchFamily="34" charset="0"/>
                          <a:ea typeface="Calibri" panose="020F0502020204030204" pitchFamily="34" charset="0"/>
                          <a:cs typeface="Calibri" panose="020F0502020204030204" pitchFamily="34" charset="0"/>
                        </a:rPr>
                        <a:t>No 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0" algn="ctr">
                        <a:lnSpc>
                          <a:spcPct val="107000"/>
                        </a:lnSpc>
                        <a:spcBef>
                          <a:spcPts val="0"/>
                        </a:spcBef>
                        <a:spcAft>
                          <a:spcPts val="0"/>
                        </a:spcAft>
                      </a:pPr>
                      <a:r>
                        <a:rPr lang="en-US" sz="2400" b="0">
                          <a:effectLst/>
                          <a:latin typeface="Calibri" panose="020F0502020204030204" pitchFamily="34" charset="0"/>
                          <a:ea typeface="Calibri" panose="020F0502020204030204" pitchFamily="34" charset="0"/>
                          <a:cs typeface="Calibri" panose="020F0502020204030204" pitchFamily="34" charset="0"/>
                        </a:rPr>
                        <a:t>No 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91440" marR="0" algn="ctr">
                        <a:lnSpc>
                          <a:spcPct val="107000"/>
                        </a:lnSpc>
                        <a:spcBef>
                          <a:spcPts val="0"/>
                        </a:spcBef>
                        <a:spcAft>
                          <a:spcPts val="0"/>
                        </a:spcAft>
                      </a:pPr>
                      <a:r>
                        <a:rPr lang="en-US" sz="2400" b="0">
                          <a:effectLst/>
                          <a:latin typeface="Calibri" panose="020F0502020204030204" pitchFamily="34" charset="0"/>
                          <a:ea typeface="Calibri" panose="020F0502020204030204" pitchFamily="34" charset="0"/>
                          <a:cs typeface="Calibri" panose="020F0502020204030204" pitchFamily="34" charset="0"/>
                        </a:rPr>
                        <a:t>No 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7849718"/>
                  </a:ext>
                </a:extLst>
              </a:tr>
              <a:tr h="385999">
                <a:tc>
                  <a:txBody>
                    <a:bodyPr/>
                    <a:lstStyle/>
                    <a:p>
                      <a:pPr marL="91440" marR="0" algn="just">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Calibri" panose="020F0502020204030204" pitchFamily="34" charset="0"/>
                        </a:rPr>
                        <a:t>WBE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0" algn="ctr">
                        <a:lnSpc>
                          <a:spcPct val="107000"/>
                        </a:lnSpc>
                        <a:spcBef>
                          <a:spcPts val="0"/>
                        </a:spcBef>
                        <a:spcAft>
                          <a:spcPts val="0"/>
                        </a:spcAft>
                      </a:pPr>
                      <a:r>
                        <a:rPr lang="en-US" sz="2400" b="0">
                          <a:effectLst/>
                          <a:latin typeface="Calibri" panose="020F0502020204030204" pitchFamily="34" charset="0"/>
                          <a:ea typeface="Calibri" panose="020F0502020204030204" pitchFamily="34" charset="0"/>
                          <a:cs typeface="Calibri" panose="020F0502020204030204" pitchFamily="34" charset="0"/>
                        </a:rPr>
                        <a:t>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91440" marR="0" algn="ctr">
                        <a:lnSpc>
                          <a:spcPct val="107000"/>
                        </a:lnSpc>
                        <a:spcBef>
                          <a:spcPts val="0"/>
                        </a:spcBef>
                        <a:spcAft>
                          <a:spcPts val="0"/>
                        </a:spcAft>
                      </a:pPr>
                      <a:r>
                        <a:rPr lang="en-US" sz="2400" b="0">
                          <a:effectLst/>
                          <a:latin typeface="Calibri" panose="020F0502020204030204" pitchFamily="34" charset="0"/>
                          <a:ea typeface="Calibri" panose="020F0502020204030204" pitchFamily="34" charset="0"/>
                          <a:cs typeface="Calibri" panose="020F0502020204030204" pitchFamily="34" charset="0"/>
                        </a:rPr>
                        <a:t>No 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91440" marR="0" algn="ctr">
                        <a:lnSpc>
                          <a:spcPct val="107000"/>
                        </a:lnSpc>
                        <a:spcBef>
                          <a:spcPts val="0"/>
                        </a:spcBef>
                        <a:spcAft>
                          <a:spcPts val="0"/>
                        </a:spcAft>
                      </a:pPr>
                      <a:r>
                        <a:rPr lang="en-US" sz="2400" b="0">
                          <a:effectLst/>
                          <a:latin typeface="Calibri" panose="020F0502020204030204" pitchFamily="34" charset="0"/>
                          <a:ea typeface="Calibri" panose="020F0502020204030204" pitchFamily="34" charset="0"/>
                          <a:cs typeface="Calibri" panose="020F0502020204030204" pitchFamily="34" charset="0"/>
                        </a:rPr>
                        <a:t>No 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0" algn="ctr">
                        <a:lnSpc>
                          <a:spcPct val="107000"/>
                        </a:lnSpc>
                        <a:spcBef>
                          <a:spcPts val="0"/>
                        </a:spcBef>
                        <a:spcAft>
                          <a:spcPts val="0"/>
                        </a:spcAft>
                      </a:pPr>
                      <a:r>
                        <a:rPr lang="en-US" sz="2400" b="0">
                          <a:solidFill>
                            <a:srgbClr val="000000"/>
                          </a:solidFill>
                          <a:effectLst/>
                          <a:latin typeface="Calibri" panose="020F0502020204030204" pitchFamily="34" charset="0"/>
                          <a:ea typeface="Calibri" panose="020F0502020204030204" pitchFamily="34" charset="0"/>
                          <a:cs typeface="Calibri" panose="020F0502020204030204" pitchFamily="34" charset="0"/>
                        </a:rPr>
                        <a:t>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91440" marR="0" algn="ctr">
                        <a:lnSpc>
                          <a:spcPct val="107000"/>
                        </a:lnSpc>
                        <a:spcBef>
                          <a:spcPts val="0"/>
                        </a:spcBef>
                        <a:spcAft>
                          <a:spcPts val="0"/>
                        </a:spcAft>
                      </a:pPr>
                      <a:r>
                        <a:rPr lang="en-US" sz="2400" b="0">
                          <a:solidFill>
                            <a:srgbClr val="000000"/>
                          </a:solidFill>
                          <a:effectLst/>
                          <a:latin typeface="Calibri" panose="020F0502020204030204" pitchFamily="34" charset="0"/>
                          <a:ea typeface="Calibri" panose="020F0502020204030204" pitchFamily="34" charset="0"/>
                          <a:cs typeface="Calibri" panose="020F0502020204030204" pitchFamily="34" charset="0"/>
                        </a:rPr>
                        <a:t>Disparity*</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37985013"/>
                  </a:ext>
                </a:extLst>
              </a:tr>
            </a:tbl>
          </a:graphicData>
        </a:graphic>
      </p:graphicFrame>
      <p:sp>
        <p:nvSpPr>
          <p:cNvPr id="3" name="TextBox 2">
            <a:extLst>
              <a:ext uri="{FF2B5EF4-FFF2-40B4-BE49-F238E27FC236}">
                <a16:creationId xmlns:a16="http://schemas.microsoft.com/office/drawing/2014/main" id="{18CEC08F-6B81-EE02-2468-BE9068D2F321}"/>
              </a:ext>
            </a:extLst>
          </p:cNvPr>
          <p:cNvSpPr txBox="1"/>
          <p:nvPr/>
        </p:nvSpPr>
        <p:spPr>
          <a:xfrm>
            <a:off x="1245048" y="8822267"/>
            <a:ext cx="15451219" cy="369332"/>
          </a:xfrm>
          <a:prstGeom prst="rect">
            <a:avLst/>
          </a:prstGeom>
          <a:noFill/>
        </p:spPr>
        <p:txBody>
          <a:bodyPr wrap="square" rtlCol="0">
            <a:spAutoFit/>
          </a:bodyPr>
          <a:lstStyle/>
          <a:p>
            <a:r>
              <a:rPr lang="en-US"/>
              <a:t>Blue denotes </a:t>
            </a:r>
            <a:r>
              <a:rPr lang="en-US" sz="1800">
                <a:effectLst/>
                <a:latin typeface="Calibri" panose="020F0502020204030204" pitchFamily="34" charset="0"/>
                <a:ea typeface="Calibri" panose="020F0502020204030204" pitchFamily="34" charset="0"/>
                <a:cs typeface="Times New Roman" panose="02020603050405020304" pitchFamily="18" charset="0"/>
              </a:rPr>
              <a:t>reflects disparity for which race/gender-conscious remedies may utilized; *  reflects statistical significance.</a:t>
            </a:r>
            <a:r>
              <a:rPr lang="en-US"/>
              <a:t> </a:t>
            </a:r>
          </a:p>
        </p:txBody>
      </p:sp>
      <p:sp>
        <p:nvSpPr>
          <p:cNvPr id="9" name="Slide Number Placeholder 8">
            <a:extLst>
              <a:ext uri="{FF2B5EF4-FFF2-40B4-BE49-F238E27FC236}">
                <a16:creationId xmlns:a16="http://schemas.microsoft.com/office/drawing/2014/main" id="{074C6E30-2E88-CE2F-384E-C2ECD1136DAE}"/>
              </a:ext>
            </a:extLst>
          </p:cNvPr>
          <p:cNvSpPr>
            <a:spLocks noGrp="1"/>
          </p:cNvSpPr>
          <p:nvPr>
            <p:ph type="sldNum" sz="quarter" idx="7"/>
          </p:nvPr>
        </p:nvSpPr>
        <p:spPr/>
        <p:txBody>
          <a:bodyPr/>
          <a:lstStyle/>
          <a:p>
            <a:fld id="{B6F15528-21DE-4FAA-801E-634DDDAF4B2B}" type="slidenum">
              <a:rPr lang="en-US" smtClean="0"/>
              <a:t>23</a:t>
            </a:fld>
            <a:endParaRPr lang="en-US"/>
          </a:p>
        </p:txBody>
      </p:sp>
      <p:sp>
        <p:nvSpPr>
          <p:cNvPr id="11" name="Footer Placeholder 9">
            <a:extLst>
              <a:ext uri="{FF2B5EF4-FFF2-40B4-BE49-F238E27FC236}">
                <a16:creationId xmlns:a16="http://schemas.microsoft.com/office/drawing/2014/main" id="{33E6200B-F194-3B8F-BB52-A41927F6B8AD}"/>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pic>
        <p:nvPicPr>
          <p:cNvPr id="12" name="object 4">
            <a:extLst>
              <a:ext uri="{FF2B5EF4-FFF2-40B4-BE49-F238E27FC236}">
                <a16:creationId xmlns:a16="http://schemas.microsoft.com/office/drawing/2014/main" id="{A9021FC4-A57C-93BF-66B3-AC9D61EFC427}"/>
              </a:ext>
            </a:extLst>
          </p:cNvPr>
          <p:cNvPicPr/>
          <p:nvPr/>
        </p:nvPicPr>
        <p:blipFill>
          <a:blip r:embed="rId2" cstate="print"/>
          <a:stretch>
            <a:fillRect/>
          </a:stretch>
        </p:blipFill>
        <p:spPr>
          <a:xfrm>
            <a:off x="0" y="9258301"/>
            <a:ext cx="1028699" cy="1028699"/>
          </a:xfrm>
          <a:prstGeom prst="rect">
            <a:avLst/>
          </a:prstGeom>
        </p:spPr>
      </p:pic>
      <p:sp>
        <p:nvSpPr>
          <p:cNvPr id="4" name="Date Placeholder 1">
            <a:extLst>
              <a:ext uri="{FF2B5EF4-FFF2-40B4-BE49-F238E27FC236}">
                <a16:creationId xmlns:a16="http://schemas.microsoft.com/office/drawing/2014/main" id="{9BC0527C-C452-DD01-9CE3-AC3B605FECC6}"/>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151067" y="6348935"/>
            <a:ext cx="13507085" cy="3038652"/>
          </a:xfrm>
          <a:prstGeom prst="rect">
            <a:avLst/>
          </a:prstGeom>
        </p:spPr>
        <p:txBody>
          <a:bodyPr vert="horz" wrap="square" lIns="0" tIns="258445" rIns="0" bIns="0" rtlCol="0">
            <a:spAutoFit/>
          </a:bodyPr>
          <a:lstStyle/>
          <a:p>
            <a:pPr marL="12700">
              <a:lnSpc>
                <a:spcPct val="100000"/>
              </a:lnSpc>
              <a:spcBef>
                <a:spcPts val="2035"/>
              </a:spcBef>
            </a:pPr>
            <a:r>
              <a:rPr sz="5350" spc="35">
                <a:solidFill>
                  <a:srgbClr val="D03433"/>
                </a:solidFill>
                <a:latin typeface="Verdana"/>
                <a:cs typeface="Verdana"/>
              </a:rPr>
              <a:t>D</a:t>
            </a:r>
            <a:r>
              <a:rPr sz="5350" spc="45">
                <a:solidFill>
                  <a:srgbClr val="D03433"/>
                </a:solidFill>
                <a:latin typeface="Verdana"/>
                <a:cs typeface="Verdana"/>
              </a:rPr>
              <a:t>i</a:t>
            </a:r>
            <a:r>
              <a:rPr sz="5350" spc="-254">
                <a:solidFill>
                  <a:srgbClr val="D03433"/>
                </a:solidFill>
                <a:latin typeface="Verdana"/>
                <a:cs typeface="Verdana"/>
              </a:rPr>
              <a:t>s</a:t>
            </a:r>
            <a:r>
              <a:rPr sz="5350" spc="70">
                <a:solidFill>
                  <a:srgbClr val="D03433"/>
                </a:solidFill>
                <a:latin typeface="Verdana"/>
                <a:cs typeface="Verdana"/>
              </a:rPr>
              <a:t>p</a:t>
            </a:r>
            <a:r>
              <a:rPr sz="5350" spc="225">
                <a:solidFill>
                  <a:srgbClr val="D03433"/>
                </a:solidFill>
                <a:latin typeface="Verdana"/>
                <a:cs typeface="Verdana"/>
              </a:rPr>
              <a:t>a</a:t>
            </a:r>
            <a:r>
              <a:rPr sz="5350" spc="100">
                <a:solidFill>
                  <a:srgbClr val="D03433"/>
                </a:solidFill>
                <a:latin typeface="Verdana"/>
                <a:cs typeface="Verdana"/>
              </a:rPr>
              <a:t>r</a:t>
            </a:r>
            <a:r>
              <a:rPr sz="5350" spc="45">
                <a:solidFill>
                  <a:srgbClr val="D03433"/>
                </a:solidFill>
                <a:latin typeface="Verdana"/>
                <a:cs typeface="Verdana"/>
              </a:rPr>
              <a:t>i</a:t>
            </a:r>
            <a:r>
              <a:rPr sz="5350" spc="75">
                <a:solidFill>
                  <a:srgbClr val="D03433"/>
                </a:solidFill>
                <a:latin typeface="Verdana"/>
                <a:cs typeface="Verdana"/>
              </a:rPr>
              <a:t>t</a:t>
            </a:r>
            <a:r>
              <a:rPr sz="5350" spc="-35">
                <a:solidFill>
                  <a:srgbClr val="D03433"/>
                </a:solidFill>
                <a:latin typeface="Verdana"/>
                <a:cs typeface="Verdana"/>
              </a:rPr>
              <a:t>y</a:t>
            </a:r>
            <a:r>
              <a:rPr sz="5350" spc="-825">
                <a:solidFill>
                  <a:srgbClr val="D03433"/>
                </a:solidFill>
                <a:latin typeface="Verdana"/>
                <a:cs typeface="Verdana"/>
              </a:rPr>
              <a:t> </a:t>
            </a:r>
            <a:r>
              <a:rPr sz="5350" spc="-285">
                <a:solidFill>
                  <a:srgbClr val="D03433"/>
                </a:solidFill>
                <a:latin typeface="Verdana"/>
                <a:cs typeface="Verdana"/>
              </a:rPr>
              <a:t>S</a:t>
            </a:r>
            <a:r>
              <a:rPr sz="5350" spc="75">
                <a:solidFill>
                  <a:srgbClr val="D03433"/>
                </a:solidFill>
                <a:latin typeface="Verdana"/>
                <a:cs typeface="Verdana"/>
              </a:rPr>
              <a:t>t</a:t>
            </a:r>
            <a:r>
              <a:rPr sz="5350" spc="50">
                <a:solidFill>
                  <a:srgbClr val="D03433"/>
                </a:solidFill>
                <a:latin typeface="Verdana"/>
                <a:cs typeface="Verdana"/>
              </a:rPr>
              <a:t>u</a:t>
            </a:r>
            <a:r>
              <a:rPr sz="5350" spc="75">
                <a:solidFill>
                  <a:srgbClr val="D03433"/>
                </a:solidFill>
                <a:latin typeface="Verdana"/>
                <a:cs typeface="Verdana"/>
              </a:rPr>
              <a:t>d</a:t>
            </a:r>
            <a:r>
              <a:rPr sz="5350" spc="-35">
                <a:solidFill>
                  <a:srgbClr val="D03433"/>
                </a:solidFill>
                <a:latin typeface="Verdana"/>
                <a:cs typeface="Verdana"/>
              </a:rPr>
              <a:t>y</a:t>
            </a:r>
            <a:r>
              <a:rPr sz="5350" spc="-825">
                <a:solidFill>
                  <a:srgbClr val="D03433"/>
                </a:solidFill>
                <a:latin typeface="Verdana"/>
                <a:cs typeface="Verdana"/>
              </a:rPr>
              <a:t> </a:t>
            </a:r>
            <a:r>
              <a:rPr lang="en-US" sz="5350" spc="395">
                <a:solidFill>
                  <a:srgbClr val="D03433"/>
                </a:solidFill>
                <a:latin typeface="Verdana"/>
                <a:cs typeface="Verdana"/>
              </a:rPr>
              <a:t>Qualitative</a:t>
            </a:r>
            <a:r>
              <a:rPr sz="5350" spc="-825">
                <a:solidFill>
                  <a:srgbClr val="D03433"/>
                </a:solidFill>
                <a:latin typeface="Verdana"/>
                <a:cs typeface="Verdana"/>
              </a:rPr>
              <a:t> </a:t>
            </a:r>
            <a:r>
              <a:rPr sz="5350" spc="300">
                <a:solidFill>
                  <a:srgbClr val="D03433"/>
                </a:solidFill>
                <a:latin typeface="Verdana"/>
                <a:cs typeface="Verdana"/>
              </a:rPr>
              <a:t>F</a:t>
            </a:r>
            <a:r>
              <a:rPr sz="5350" spc="45">
                <a:solidFill>
                  <a:srgbClr val="D03433"/>
                </a:solidFill>
                <a:latin typeface="Verdana"/>
                <a:cs typeface="Verdana"/>
              </a:rPr>
              <a:t>i</a:t>
            </a:r>
            <a:r>
              <a:rPr sz="5350" spc="50">
                <a:solidFill>
                  <a:srgbClr val="D03433"/>
                </a:solidFill>
                <a:latin typeface="Verdana"/>
                <a:cs typeface="Verdana"/>
              </a:rPr>
              <a:t>n</a:t>
            </a:r>
            <a:r>
              <a:rPr sz="5350" spc="75">
                <a:solidFill>
                  <a:srgbClr val="D03433"/>
                </a:solidFill>
                <a:latin typeface="Verdana"/>
                <a:cs typeface="Verdana"/>
              </a:rPr>
              <a:t>d</a:t>
            </a:r>
            <a:r>
              <a:rPr sz="5350" spc="45">
                <a:solidFill>
                  <a:srgbClr val="D03433"/>
                </a:solidFill>
                <a:latin typeface="Verdana"/>
                <a:cs typeface="Verdana"/>
              </a:rPr>
              <a:t>i</a:t>
            </a:r>
            <a:r>
              <a:rPr sz="5350" spc="50">
                <a:solidFill>
                  <a:srgbClr val="D03433"/>
                </a:solidFill>
                <a:latin typeface="Verdana"/>
                <a:cs typeface="Verdana"/>
              </a:rPr>
              <a:t>n</a:t>
            </a:r>
            <a:r>
              <a:rPr sz="5350" spc="-25">
                <a:solidFill>
                  <a:srgbClr val="D03433"/>
                </a:solidFill>
                <a:latin typeface="Verdana"/>
                <a:cs typeface="Verdana"/>
              </a:rPr>
              <a:t>g</a:t>
            </a:r>
            <a:r>
              <a:rPr sz="5350" spc="-250">
                <a:solidFill>
                  <a:srgbClr val="D03433"/>
                </a:solidFill>
                <a:latin typeface="Verdana"/>
                <a:cs typeface="Verdana"/>
              </a:rPr>
              <a:t>s</a:t>
            </a:r>
            <a:endParaRPr sz="5350">
              <a:latin typeface="Verdana"/>
              <a:cs typeface="Verdana"/>
            </a:endParaRPr>
          </a:p>
          <a:p>
            <a:pPr marL="12700" marR="11701780">
              <a:lnSpc>
                <a:spcPts val="2850"/>
              </a:lnSpc>
              <a:spcBef>
                <a:spcPts val="1015"/>
              </a:spcBef>
            </a:pPr>
            <a:r>
              <a:rPr sz="2400" spc="-10">
                <a:latin typeface="Calibri"/>
                <a:cs typeface="Calibri"/>
              </a:rPr>
              <a:t>Procurement </a:t>
            </a:r>
            <a:r>
              <a:rPr sz="2400" spc="-5">
                <a:latin typeface="Calibri"/>
                <a:cs typeface="Calibri"/>
              </a:rPr>
              <a:t> </a:t>
            </a:r>
            <a:r>
              <a:rPr sz="2400" spc="10">
                <a:latin typeface="Calibri"/>
                <a:cs typeface="Calibri"/>
              </a:rPr>
              <a:t>Anecdotal </a:t>
            </a:r>
            <a:r>
              <a:rPr sz="2400" spc="15">
                <a:latin typeface="Calibri"/>
                <a:cs typeface="Calibri"/>
              </a:rPr>
              <a:t> </a:t>
            </a:r>
            <a:r>
              <a:rPr lang="en-US" sz="2400" spc="65">
                <a:latin typeface="Calibri"/>
                <a:cs typeface="Calibri"/>
              </a:rPr>
              <a:t>Marketplace</a:t>
            </a:r>
            <a:r>
              <a:rPr sz="2400" spc="-114">
                <a:latin typeface="Calibri"/>
                <a:cs typeface="Calibri"/>
              </a:rPr>
              <a:t> </a:t>
            </a:r>
            <a:r>
              <a:rPr sz="2400" spc="75">
                <a:latin typeface="Calibri"/>
                <a:cs typeface="Calibri"/>
              </a:rPr>
              <a:t>Race</a:t>
            </a:r>
            <a:r>
              <a:rPr sz="2400" spc="-130">
                <a:latin typeface="Calibri"/>
                <a:cs typeface="Calibri"/>
              </a:rPr>
              <a:t> </a:t>
            </a:r>
            <a:r>
              <a:rPr sz="2400" spc="-30">
                <a:latin typeface="Calibri"/>
                <a:cs typeface="Calibri"/>
              </a:rPr>
              <a:t>Neutral</a:t>
            </a:r>
            <a:endParaRPr lang="en-US" sz="2400">
              <a:latin typeface="Calibri"/>
              <a:cs typeface="Calibri"/>
            </a:endParaRPr>
          </a:p>
          <a:p>
            <a:pPr>
              <a:lnSpc>
                <a:spcPct val="100000"/>
              </a:lnSpc>
              <a:spcBef>
                <a:spcPts val="45"/>
              </a:spcBef>
            </a:pPr>
            <a:endParaRPr lang="en-US" sz="2200">
              <a:latin typeface="Calibri"/>
              <a:cs typeface="Calibri"/>
            </a:endParaRPr>
          </a:p>
        </p:txBody>
      </p:sp>
      <p:pic>
        <p:nvPicPr>
          <p:cNvPr id="5" name="Picture 2" descr="From the Field (Examinations Findings) - Winter 2021 Consumer Services  Newsletter">
            <a:extLst>
              <a:ext uri="{FF2B5EF4-FFF2-40B4-BE49-F238E27FC236}">
                <a16:creationId xmlns:a16="http://schemas.microsoft.com/office/drawing/2014/main" id="{54EC7E54-50AF-EDA5-BE07-C9EAF1243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067" y="127000"/>
            <a:ext cx="12940665" cy="612262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6A3A61EC-BCD5-C209-4DAF-2F2E585966E4}"/>
              </a:ext>
            </a:extLst>
          </p:cNvPr>
          <p:cNvSpPr>
            <a:spLocks noGrp="1"/>
          </p:cNvSpPr>
          <p:nvPr>
            <p:ph type="sldNum" sz="quarter" idx="7"/>
          </p:nvPr>
        </p:nvSpPr>
        <p:spPr/>
        <p:txBody>
          <a:bodyPr/>
          <a:lstStyle/>
          <a:p>
            <a:fld id="{B6F15528-21DE-4FAA-801E-634DDDAF4B2B}" type="slidenum">
              <a:rPr lang="en-US" smtClean="0"/>
              <a:t>24</a:t>
            </a:fld>
            <a:endParaRPr lang="en-US"/>
          </a:p>
        </p:txBody>
      </p:sp>
      <p:sp>
        <p:nvSpPr>
          <p:cNvPr id="8" name="Footer Placeholder 9">
            <a:extLst>
              <a:ext uri="{FF2B5EF4-FFF2-40B4-BE49-F238E27FC236}">
                <a16:creationId xmlns:a16="http://schemas.microsoft.com/office/drawing/2014/main" id="{4B51CB50-7158-5097-4E6E-6A03F8DBFCDC}"/>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sp>
        <p:nvSpPr>
          <p:cNvPr id="2" name="Date Placeholder 1">
            <a:extLst>
              <a:ext uri="{FF2B5EF4-FFF2-40B4-BE49-F238E27FC236}">
                <a16:creationId xmlns:a16="http://schemas.microsoft.com/office/drawing/2014/main" id="{6959B282-B26D-8647-7154-075A886E5D12}"/>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6000" y="574743"/>
            <a:ext cx="13106400" cy="1416606"/>
          </a:xfrm>
          <a:prstGeom prst="rect">
            <a:avLst/>
          </a:prstGeom>
        </p:spPr>
        <p:txBody>
          <a:bodyPr vert="horz" wrap="square" lIns="0" tIns="12065" rIns="0" bIns="0" rtlCol="0" anchor="t">
            <a:spAutoFit/>
          </a:bodyPr>
          <a:lstStyle/>
          <a:p>
            <a:pPr marL="12700" marR="5080">
              <a:lnSpc>
                <a:spcPct val="114500"/>
              </a:lnSpc>
              <a:spcBef>
                <a:spcPts val="95"/>
              </a:spcBef>
            </a:pPr>
            <a:r>
              <a:rPr sz="4150" spc="-65"/>
              <a:t>Observations</a:t>
            </a:r>
            <a:r>
              <a:rPr sz="4150" spc="-630"/>
              <a:t> </a:t>
            </a:r>
            <a:r>
              <a:rPr sz="4150" spc="-95"/>
              <a:t>Impacting</a:t>
            </a:r>
            <a:r>
              <a:rPr sz="4150" spc="-630"/>
              <a:t> </a:t>
            </a:r>
            <a:r>
              <a:rPr sz="4150" spc="225"/>
              <a:t>M</a:t>
            </a:r>
            <a:r>
              <a:rPr lang="en-US" sz="4150" spc="225"/>
              <a:t>W</a:t>
            </a:r>
            <a:r>
              <a:rPr sz="4150" spc="225"/>
              <a:t>BE</a:t>
            </a:r>
            <a:r>
              <a:rPr sz="4150" spc="-630"/>
              <a:t> </a:t>
            </a:r>
            <a:r>
              <a:rPr sz="4150" spc="10"/>
              <a:t>Participation</a:t>
            </a:r>
            <a:r>
              <a:rPr lang="en-US" sz="4150" spc="10"/>
              <a:t> </a:t>
            </a:r>
            <a:r>
              <a:rPr lang="en-US" sz="4150" spc="-1445"/>
              <a:t> </a:t>
            </a:r>
            <a:r>
              <a:rPr sz="4150" spc="-50"/>
              <a:t>i</a:t>
            </a:r>
            <a:r>
              <a:rPr sz="4150" spc="-45"/>
              <a:t>n</a:t>
            </a:r>
            <a:r>
              <a:rPr lang="en-US" sz="4150" spc="-45"/>
              <a:t> City </a:t>
            </a:r>
            <a:r>
              <a:rPr lang="en-US" sz="4150" spc="200"/>
              <a:t>of Wilmington</a:t>
            </a:r>
            <a:r>
              <a:rPr sz="4150" spc="-640"/>
              <a:t> </a:t>
            </a:r>
            <a:r>
              <a:rPr sz="4150" spc="360"/>
              <a:t>P</a:t>
            </a:r>
            <a:r>
              <a:rPr sz="4150" spc="-20"/>
              <a:t>r</a:t>
            </a:r>
            <a:r>
              <a:rPr sz="4150" spc="-15"/>
              <a:t>o</a:t>
            </a:r>
            <a:r>
              <a:rPr sz="4150" spc="60"/>
              <a:t>c</a:t>
            </a:r>
            <a:r>
              <a:rPr sz="4150" spc="-50"/>
              <a:t>u</a:t>
            </a:r>
            <a:r>
              <a:rPr sz="4150" spc="-20"/>
              <a:t>r</a:t>
            </a:r>
            <a:r>
              <a:rPr sz="4150" spc="-235"/>
              <a:t>e</a:t>
            </a:r>
            <a:r>
              <a:rPr sz="4150" spc="-220"/>
              <a:t>m</a:t>
            </a:r>
            <a:r>
              <a:rPr sz="4150" spc="-235"/>
              <a:t>e</a:t>
            </a:r>
            <a:r>
              <a:rPr sz="4150" spc="-50"/>
              <a:t>n</a:t>
            </a:r>
            <a:r>
              <a:rPr sz="4150" spc="-90"/>
              <a:t>t</a:t>
            </a:r>
            <a:r>
              <a:rPr sz="4150" spc="-640"/>
              <a:t> </a:t>
            </a:r>
            <a:r>
              <a:rPr sz="4150" spc="-270"/>
              <a:t>S</a:t>
            </a:r>
            <a:r>
              <a:rPr sz="4150" spc="-100"/>
              <a:t>y</a:t>
            </a:r>
            <a:r>
              <a:rPr sz="4150" spc="-229"/>
              <a:t>s</a:t>
            </a:r>
            <a:r>
              <a:rPr sz="4150" spc="-95"/>
              <a:t>t</a:t>
            </a:r>
            <a:r>
              <a:rPr sz="4150" spc="-235"/>
              <a:t>e</a:t>
            </a:r>
            <a:r>
              <a:rPr sz="4150" spc="-215"/>
              <a:t>m</a:t>
            </a:r>
            <a:r>
              <a:rPr sz="4150" spc="-640"/>
              <a:t> </a:t>
            </a:r>
            <a:r>
              <a:rPr sz="4150" spc="-45"/>
              <a:t>D</a:t>
            </a:r>
            <a:r>
              <a:rPr sz="4150" spc="-50"/>
              <a:t>u</a:t>
            </a:r>
            <a:r>
              <a:rPr sz="4150" spc="-20"/>
              <a:t>r</a:t>
            </a:r>
            <a:r>
              <a:rPr sz="4150" spc="-50"/>
              <a:t>in</a:t>
            </a:r>
            <a:r>
              <a:rPr sz="4150" spc="-105"/>
              <a:t>g</a:t>
            </a:r>
            <a:endParaRPr sz="4150">
              <a:latin typeface="Arial"/>
              <a:cs typeface="Arial"/>
            </a:endParaRPr>
          </a:p>
        </p:txBody>
      </p:sp>
      <p:sp>
        <p:nvSpPr>
          <p:cNvPr id="3" name="object 3"/>
          <p:cNvSpPr txBox="1"/>
          <p:nvPr/>
        </p:nvSpPr>
        <p:spPr>
          <a:xfrm>
            <a:off x="1016000" y="2157692"/>
            <a:ext cx="17412970" cy="660400"/>
          </a:xfrm>
          <a:prstGeom prst="rect">
            <a:avLst/>
          </a:prstGeom>
        </p:spPr>
        <p:txBody>
          <a:bodyPr vert="horz" wrap="square" lIns="0" tIns="14604" rIns="0" bIns="0" rtlCol="0">
            <a:spAutoFit/>
          </a:bodyPr>
          <a:lstStyle/>
          <a:p>
            <a:pPr marL="12700">
              <a:lnSpc>
                <a:spcPct val="100000"/>
              </a:lnSpc>
              <a:spcBef>
                <a:spcPts val="114"/>
              </a:spcBef>
              <a:tabLst>
                <a:tab pos="17399635" algn="l"/>
              </a:tabLst>
            </a:pPr>
            <a:r>
              <a:rPr lang="en-US" sz="4150" spc="-20">
                <a:solidFill>
                  <a:srgbClr val="D03433"/>
                </a:solidFill>
                <a:latin typeface="Verdana"/>
                <a:ea typeface="+mj-ea"/>
              </a:rPr>
              <a:t>FY 2016 - FY 2022</a:t>
            </a:r>
            <a:endParaRPr sz="4100">
              <a:latin typeface="Times New Roman"/>
              <a:cs typeface="Times New Roman"/>
            </a:endParaRPr>
          </a:p>
        </p:txBody>
      </p:sp>
      <p:graphicFrame>
        <p:nvGraphicFramePr>
          <p:cNvPr id="23" name="Diagram 22">
            <a:extLst>
              <a:ext uri="{FF2B5EF4-FFF2-40B4-BE49-F238E27FC236}">
                <a16:creationId xmlns:a16="http://schemas.microsoft.com/office/drawing/2014/main" id="{DE7011C4-0630-D22C-2F98-85377DA03D11}"/>
              </a:ext>
            </a:extLst>
          </p:cNvPr>
          <p:cNvGraphicFramePr/>
          <p:nvPr>
            <p:extLst>
              <p:ext uri="{D42A27DB-BD31-4B8C-83A1-F6EECF244321}">
                <p14:modId xmlns:p14="http://schemas.microsoft.com/office/powerpoint/2010/main" val="2192961968"/>
              </p:ext>
            </p:extLst>
          </p:nvPr>
        </p:nvGraphicFramePr>
        <p:xfrm>
          <a:off x="1080740" y="2984436"/>
          <a:ext cx="16976725" cy="6530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6">
            <a:extLst>
              <a:ext uri="{FF2B5EF4-FFF2-40B4-BE49-F238E27FC236}">
                <a16:creationId xmlns:a16="http://schemas.microsoft.com/office/drawing/2014/main" id="{0D989611-AC50-B172-702F-76ED603EEAC2}"/>
              </a:ext>
            </a:extLst>
          </p:cNvPr>
          <p:cNvSpPr>
            <a:spLocks noGrp="1"/>
          </p:cNvSpPr>
          <p:nvPr>
            <p:ph type="sldNum" sz="quarter" idx="7"/>
          </p:nvPr>
        </p:nvSpPr>
        <p:spPr/>
        <p:txBody>
          <a:bodyPr/>
          <a:lstStyle/>
          <a:p>
            <a:fld id="{B6F15528-21DE-4FAA-801E-634DDDAF4B2B}" type="slidenum">
              <a:rPr lang="en-US" smtClean="0"/>
              <a:t>25</a:t>
            </a:fld>
            <a:endParaRPr lang="en-US"/>
          </a:p>
        </p:txBody>
      </p:sp>
      <p:sp>
        <p:nvSpPr>
          <p:cNvPr id="9" name="Footer Placeholder 9">
            <a:extLst>
              <a:ext uri="{FF2B5EF4-FFF2-40B4-BE49-F238E27FC236}">
                <a16:creationId xmlns:a16="http://schemas.microsoft.com/office/drawing/2014/main" id="{A2F77CE3-6E97-BB04-F4AD-3ADF7D869229}"/>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pic>
        <p:nvPicPr>
          <p:cNvPr id="10" name="object 4">
            <a:extLst>
              <a:ext uri="{FF2B5EF4-FFF2-40B4-BE49-F238E27FC236}">
                <a16:creationId xmlns:a16="http://schemas.microsoft.com/office/drawing/2014/main" id="{F98297E1-38EE-AD22-65F1-8B257621241B}"/>
              </a:ext>
            </a:extLst>
          </p:cNvPr>
          <p:cNvPicPr/>
          <p:nvPr/>
        </p:nvPicPr>
        <p:blipFill>
          <a:blip r:embed="rId7" cstate="print"/>
          <a:stretch>
            <a:fillRect/>
          </a:stretch>
        </p:blipFill>
        <p:spPr>
          <a:xfrm>
            <a:off x="0" y="9258301"/>
            <a:ext cx="1028699" cy="1028699"/>
          </a:xfrm>
          <a:prstGeom prst="rect">
            <a:avLst/>
          </a:prstGeom>
        </p:spPr>
      </p:pic>
      <p:sp>
        <p:nvSpPr>
          <p:cNvPr id="5" name="TextBox 4">
            <a:extLst>
              <a:ext uri="{FF2B5EF4-FFF2-40B4-BE49-F238E27FC236}">
                <a16:creationId xmlns:a16="http://schemas.microsoft.com/office/drawing/2014/main" id="{337E8BE2-DD09-C74B-517F-5E4772CCF61E}"/>
              </a:ext>
            </a:extLst>
          </p:cNvPr>
          <p:cNvSpPr txBox="1"/>
          <p:nvPr/>
        </p:nvSpPr>
        <p:spPr>
          <a:xfrm>
            <a:off x="6055360" y="2249403"/>
            <a:ext cx="11984897" cy="369332"/>
          </a:xfrm>
          <a:prstGeom prst="rect">
            <a:avLst/>
          </a:prstGeom>
          <a:noFill/>
        </p:spPr>
        <p:txBody>
          <a:bodyPr wrap="square">
            <a:spAutoFit/>
          </a:bodyPr>
          <a:lstStyle/>
          <a:p>
            <a:pPr marL="12700">
              <a:lnSpc>
                <a:spcPct val="100000"/>
              </a:lnSpc>
              <a:spcBef>
                <a:spcPts val="114"/>
              </a:spcBef>
              <a:tabLst>
                <a:tab pos="17399635" algn="l"/>
              </a:tabLst>
            </a:pPr>
            <a:r>
              <a:rPr lang="en-US" sz="1800" u="sng">
                <a:solidFill>
                  <a:srgbClr val="D03433"/>
                </a:solidFill>
                <a:uFill>
                  <a:solidFill>
                    <a:srgbClr val="A21818"/>
                  </a:solidFill>
                </a:uFill>
                <a:latin typeface="Times New Roman"/>
                <a:cs typeface="Times New Roman"/>
              </a:rPr>
              <a:t>	</a:t>
            </a:r>
            <a:endParaRPr lang="en-US" sz="1800">
              <a:latin typeface="Times New Roman"/>
              <a:cs typeface="Times New Roman"/>
            </a:endParaRPr>
          </a:p>
        </p:txBody>
      </p:sp>
      <p:sp>
        <p:nvSpPr>
          <p:cNvPr id="4" name="Date Placeholder 1">
            <a:extLst>
              <a:ext uri="{FF2B5EF4-FFF2-40B4-BE49-F238E27FC236}">
                <a16:creationId xmlns:a16="http://schemas.microsoft.com/office/drawing/2014/main" id="{B4D35D0F-6469-0E07-6D4C-CD93AB22D522}"/>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flipV="1">
            <a:off x="4148255" y="2186219"/>
            <a:ext cx="13041522" cy="13939"/>
          </a:xfrm>
          <a:custGeom>
            <a:avLst/>
            <a:gdLst/>
            <a:ahLst/>
            <a:cxnLst/>
            <a:rect l="l" t="t" r="r" b="b"/>
            <a:pathLst>
              <a:path w="14992985">
                <a:moveTo>
                  <a:pt x="0" y="0"/>
                </a:moveTo>
                <a:lnTo>
                  <a:pt x="14992440" y="0"/>
                </a:lnTo>
              </a:path>
            </a:pathLst>
          </a:custGeom>
          <a:ln w="9524">
            <a:solidFill>
              <a:srgbClr val="A21818"/>
            </a:solidFill>
          </a:ln>
        </p:spPr>
        <p:txBody>
          <a:bodyPr wrap="square" lIns="0" tIns="0" rIns="0" bIns="0" rtlCol="0"/>
          <a:lstStyle/>
          <a:p>
            <a:endParaRPr/>
          </a:p>
        </p:txBody>
      </p:sp>
      <p:sp>
        <p:nvSpPr>
          <p:cNvPr id="3" name="object 3"/>
          <p:cNvSpPr txBox="1"/>
          <p:nvPr/>
        </p:nvSpPr>
        <p:spPr>
          <a:xfrm>
            <a:off x="12839690" y="875881"/>
            <a:ext cx="4040505" cy="918200"/>
          </a:xfrm>
          <a:prstGeom prst="rect">
            <a:avLst/>
          </a:prstGeom>
        </p:spPr>
        <p:txBody>
          <a:bodyPr vert="horz" wrap="square" lIns="0" tIns="157480" rIns="0" bIns="0" rtlCol="0">
            <a:spAutoFit/>
          </a:bodyPr>
          <a:lstStyle/>
          <a:p>
            <a:pPr marL="12700">
              <a:lnSpc>
                <a:spcPct val="100000"/>
              </a:lnSpc>
              <a:spcBef>
                <a:spcPts val="1240"/>
              </a:spcBef>
            </a:pPr>
            <a:r>
              <a:rPr sz="2200" spc="345">
                <a:latin typeface="Verdana"/>
                <a:cs typeface="Verdana"/>
              </a:rPr>
              <a:t>A</a:t>
            </a:r>
            <a:r>
              <a:rPr sz="2200" spc="30">
                <a:latin typeface="Verdana"/>
                <a:cs typeface="Verdana"/>
              </a:rPr>
              <a:t>n</a:t>
            </a:r>
            <a:r>
              <a:rPr sz="2200" spc="-100">
                <a:latin typeface="Verdana"/>
                <a:cs typeface="Verdana"/>
              </a:rPr>
              <a:t>e</a:t>
            </a:r>
            <a:r>
              <a:rPr sz="2200" spc="65">
                <a:latin typeface="Verdana"/>
                <a:cs typeface="Verdana"/>
              </a:rPr>
              <a:t>c</a:t>
            </a:r>
            <a:r>
              <a:rPr sz="2200" spc="40">
                <a:latin typeface="Verdana"/>
                <a:cs typeface="Verdana"/>
              </a:rPr>
              <a:t>d</a:t>
            </a:r>
            <a:r>
              <a:rPr sz="2200" spc="20">
                <a:latin typeface="Verdana"/>
                <a:cs typeface="Verdana"/>
              </a:rPr>
              <a:t>o</a:t>
            </a:r>
            <a:r>
              <a:rPr sz="2200" spc="35">
                <a:latin typeface="Verdana"/>
                <a:cs typeface="Verdana"/>
              </a:rPr>
              <a:t>t</a:t>
            </a:r>
            <a:r>
              <a:rPr sz="2200" spc="100">
                <a:latin typeface="Verdana"/>
                <a:cs typeface="Verdana"/>
              </a:rPr>
              <a:t>a</a:t>
            </a:r>
            <a:r>
              <a:rPr sz="2200" spc="65">
                <a:latin typeface="Verdana"/>
                <a:cs typeface="Verdana"/>
              </a:rPr>
              <a:t>l</a:t>
            </a:r>
            <a:r>
              <a:rPr sz="2200" spc="-335">
                <a:latin typeface="Verdana"/>
                <a:cs typeface="Verdana"/>
              </a:rPr>
              <a:t> </a:t>
            </a:r>
            <a:r>
              <a:rPr sz="2200" spc="250">
                <a:latin typeface="Verdana"/>
                <a:cs typeface="Verdana"/>
              </a:rPr>
              <a:t>P</a:t>
            </a:r>
            <a:r>
              <a:rPr sz="2200" spc="100">
                <a:latin typeface="Verdana"/>
                <a:cs typeface="Verdana"/>
              </a:rPr>
              <a:t>a</a:t>
            </a:r>
            <a:r>
              <a:rPr sz="2200" spc="45">
                <a:latin typeface="Verdana"/>
                <a:cs typeface="Verdana"/>
              </a:rPr>
              <a:t>r</a:t>
            </a:r>
            <a:r>
              <a:rPr sz="2200" spc="35">
                <a:latin typeface="Verdana"/>
                <a:cs typeface="Verdana"/>
              </a:rPr>
              <a:t>t</a:t>
            </a:r>
            <a:r>
              <a:rPr sz="2200" spc="25">
                <a:latin typeface="Verdana"/>
                <a:cs typeface="Verdana"/>
              </a:rPr>
              <a:t>i</a:t>
            </a:r>
            <a:r>
              <a:rPr sz="2200" spc="65">
                <a:latin typeface="Verdana"/>
                <a:cs typeface="Verdana"/>
              </a:rPr>
              <a:t>c</a:t>
            </a:r>
            <a:r>
              <a:rPr sz="2200" spc="25">
                <a:latin typeface="Verdana"/>
                <a:cs typeface="Verdana"/>
              </a:rPr>
              <a:t>i</a:t>
            </a:r>
            <a:r>
              <a:rPr sz="2200" spc="40">
                <a:latin typeface="Verdana"/>
                <a:cs typeface="Verdana"/>
              </a:rPr>
              <a:t>p</a:t>
            </a:r>
            <a:r>
              <a:rPr sz="2200" spc="100">
                <a:latin typeface="Verdana"/>
                <a:cs typeface="Verdana"/>
              </a:rPr>
              <a:t>a</a:t>
            </a:r>
            <a:r>
              <a:rPr sz="2200" spc="30">
                <a:latin typeface="Verdana"/>
                <a:cs typeface="Verdana"/>
              </a:rPr>
              <a:t>n</a:t>
            </a:r>
            <a:r>
              <a:rPr sz="2200" spc="35">
                <a:latin typeface="Verdana"/>
                <a:cs typeface="Verdana"/>
              </a:rPr>
              <a:t>t</a:t>
            </a:r>
            <a:r>
              <a:rPr sz="2200" spc="-95">
                <a:latin typeface="Verdana"/>
                <a:cs typeface="Verdana"/>
              </a:rPr>
              <a:t>s</a:t>
            </a:r>
            <a:endParaRPr sz="2200">
              <a:latin typeface="Verdana"/>
              <a:cs typeface="Verdana"/>
            </a:endParaRPr>
          </a:p>
          <a:p>
            <a:pPr marL="15240">
              <a:lnSpc>
                <a:spcPct val="100000"/>
              </a:lnSpc>
              <a:spcBef>
                <a:spcPts val="990"/>
              </a:spcBef>
            </a:pPr>
            <a:r>
              <a:rPr lang="en-US" sz="1900" spc="-120">
                <a:latin typeface="Arial"/>
                <a:cs typeface="Arial"/>
              </a:rPr>
              <a:t>5</a:t>
            </a:r>
            <a:r>
              <a:rPr sz="1900" spc="-80">
                <a:latin typeface="Arial"/>
                <a:cs typeface="Arial"/>
              </a:rPr>
              <a:t> </a:t>
            </a:r>
            <a:r>
              <a:rPr sz="1800" spc="185">
                <a:latin typeface="Verdana"/>
                <a:cs typeface="Verdana"/>
              </a:rPr>
              <a:t>F</a:t>
            </a:r>
            <a:r>
              <a:rPr sz="1800" spc="100">
                <a:latin typeface="Verdana"/>
                <a:cs typeface="Verdana"/>
              </a:rPr>
              <a:t>o</a:t>
            </a:r>
            <a:r>
              <a:rPr sz="1800" spc="210">
                <a:latin typeface="Verdana"/>
                <a:cs typeface="Verdana"/>
              </a:rPr>
              <a:t>c</a:t>
            </a:r>
            <a:r>
              <a:rPr sz="1800" spc="25">
                <a:latin typeface="Verdana"/>
                <a:cs typeface="Verdana"/>
              </a:rPr>
              <a:t>u</a:t>
            </a:r>
            <a:r>
              <a:rPr sz="1800" spc="90">
                <a:latin typeface="Verdana"/>
                <a:cs typeface="Verdana"/>
              </a:rPr>
              <a:t>s</a:t>
            </a:r>
            <a:r>
              <a:rPr sz="1800" spc="-185">
                <a:latin typeface="Verdana"/>
                <a:cs typeface="Verdana"/>
              </a:rPr>
              <a:t> </a:t>
            </a:r>
            <a:r>
              <a:rPr sz="1800" spc="160">
                <a:latin typeface="Verdana"/>
                <a:cs typeface="Verdana"/>
              </a:rPr>
              <a:t>G</a:t>
            </a:r>
            <a:r>
              <a:rPr sz="1800" spc="-5">
                <a:latin typeface="Verdana"/>
                <a:cs typeface="Verdana"/>
              </a:rPr>
              <a:t>r</a:t>
            </a:r>
            <a:r>
              <a:rPr sz="1800" spc="100">
                <a:latin typeface="Verdana"/>
                <a:cs typeface="Verdana"/>
              </a:rPr>
              <a:t>o</a:t>
            </a:r>
            <a:r>
              <a:rPr sz="1800" spc="25">
                <a:latin typeface="Verdana"/>
                <a:cs typeface="Verdana"/>
              </a:rPr>
              <a:t>u</a:t>
            </a:r>
            <a:r>
              <a:rPr sz="1800" spc="110">
                <a:latin typeface="Verdana"/>
                <a:cs typeface="Verdana"/>
              </a:rPr>
              <a:t>p</a:t>
            </a:r>
            <a:r>
              <a:rPr lang="en-US" sz="1800" spc="110">
                <a:latin typeface="Verdana"/>
                <a:cs typeface="Verdana"/>
              </a:rPr>
              <a:t>—20 participants</a:t>
            </a:r>
            <a:endParaRPr sz="1800">
              <a:latin typeface="Verdana"/>
              <a:cs typeface="Verdana"/>
            </a:endParaRPr>
          </a:p>
        </p:txBody>
      </p:sp>
      <p:sp>
        <p:nvSpPr>
          <p:cNvPr id="5" name="object 5"/>
          <p:cNvSpPr txBox="1">
            <a:spLocks noGrp="1"/>
          </p:cNvSpPr>
          <p:nvPr>
            <p:ph type="title"/>
          </p:nvPr>
        </p:nvSpPr>
        <p:spPr>
          <a:xfrm>
            <a:off x="1028699" y="585353"/>
            <a:ext cx="8010525" cy="1939925"/>
          </a:xfrm>
          <a:prstGeom prst="rect">
            <a:avLst/>
          </a:prstGeom>
        </p:spPr>
        <p:txBody>
          <a:bodyPr vert="horz" wrap="square" lIns="0" tIns="12065" rIns="0" bIns="0" rtlCol="0">
            <a:spAutoFit/>
          </a:bodyPr>
          <a:lstStyle/>
          <a:p>
            <a:pPr marL="12700" marR="5080">
              <a:lnSpc>
                <a:spcPct val="106000"/>
              </a:lnSpc>
              <a:spcBef>
                <a:spcPts val="95"/>
              </a:spcBef>
            </a:pPr>
            <a:r>
              <a:rPr sz="3950" spc="595"/>
              <a:t>A</a:t>
            </a:r>
            <a:r>
              <a:rPr sz="3950" spc="35"/>
              <a:t>n</a:t>
            </a:r>
            <a:r>
              <a:rPr sz="3950" spc="-195"/>
              <a:t>e</a:t>
            </a:r>
            <a:r>
              <a:rPr sz="3950" spc="100"/>
              <a:t>c</a:t>
            </a:r>
            <a:r>
              <a:rPr sz="3950" spc="50"/>
              <a:t>d</a:t>
            </a:r>
            <a:r>
              <a:rPr sz="3950" spc="20"/>
              <a:t>o</a:t>
            </a:r>
            <a:r>
              <a:rPr sz="3950" spc="50"/>
              <a:t>t</a:t>
            </a:r>
            <a:r>
              <a:rPr sz="3950" spc="160"/>
              <a:t>a</a:t>
            </a:r>
            <a:r>
              <a:rPr sz="3950" spc="100"/>
              <a:t>l</a:t>
            </a:r>
            <a:r>
              <a:rPr sz="3950" spc="-610"/>
              <a:t> </a:t>
            </a:r>
            <a:r>
              <a:rPr sz="3950" spc="210"/>
              <a:t>C</a:t>
            </a:r>
            <a:r>
              <a:rPr sz="3950" spc="20"/>
              <a:t>o</a:t>
            </a:r>
            <a:r>
              <a:rPr sz="3950" spc="-130"/>
              <a:t>mm</a:t>
            </a:r>
            <a:r>
              <a:rPr sz="3950" spc="-195"/>
              <a:t>e</a:t>
            </a:r>
            <a:r>
              <a:rPr sz="3950" spc="35"/>
              <a:t>n</a:t>
            </a:r>
            <a:r>
              <a:rPr sz="3950" spc="50"/>
              <a:t>t</a:t>
            </a:r>
            <a:r>
              <a:rPr sz="3950" spc="-190"/>
              <a:t>s</a:t>
            </a:r>
            <a:r>
              <a:rPr sz="3950" spc="-610"/>
              <a:t> </a:t>
            </a:r>
            <a:r>
              <a:rPr sz="3950" spc="229"/>
              <a:t>R</a:t>
            </a:r>
            <a:r>
              <a:rPr sz="3950" spc="-195"/>
              <a:t>e</a:t>
            </a:r>
            <a:r>
              <a:rPr sz="3950" spc="155"/>
              <a:t>f</a:t>
            </a:r>
            <a:r>
              <a:rPr sz="3950" spc="100"/>
              <a:t>l</a:t>
            </a:r>
            <a:r>
              <a:rPr sz="3950" spc="-195"/>
              <a:t>e</a:t>
            </a:r>
            <a:r>
              <a:rPr sz="3950" spc="100"/>
              <a:t>c</a:t>
            </a:r>
            <a:r>
              <a:rPr sz="3950" spc="50"/>
              <a:t>t</a:t>
            </a:r>
            <a:r>
              <a:rPr sz="3950" spc="35"/>
              <a:t>in</a:t>
            </a:r>
            <a:r>
              <a:rPr sz="3950" spc="-15"/>
              <a:t>g  </a:t>
            </a:r>
            <a:r>
              <a:rPr sz="3950" spc="-345"/>
              <a:t>I</a:t>
            </a:r>
            <a:r>
              <a:rPr sz="3950" spc="35"/>
              <a:t>n</a:t>
            </a:r>
            <a:r>
              <a:rPr sz="3950" spc="50"/>
              <a:t>t</a:t>
            </a:r>
            <a:r>
              <a:rPr sz="3950" spc="-195"/>
              <a:t>e</a:t>
            </a:r>
            <a:r>
              <a:rPr sz="3950" spc="70"/>
              <a:t>r</a:t>
            </a:r>
            <a:r>
              <a:rPr sz="3950" spc="-105"/>
              <a:t>v</a:t>
            </a:r>
            <a:r>
              <a:rPr sz="3950" spc="35"/>
              <a:t>i</a:t>
            </a:r>
            <a:r>
              <a:rPr sz="3950" spc="-195"/>
              <a:t>e</a:t>
            </a:r>
            <a:r>
              <a:rPr sz="3950" spc="155"/>
              <a:t>w</a:t>
            </a:r>
            <a:r>
              <a:rPr sz="3950" spc="-195"/>
              <a:t>ee</a:t>
            </a:r>
            <a:r>
              <a:rPr sz="3950" spc="-190"/>
              <a:t>s</a:t>
            </a:r>
            <a:r>
              <a:rPr sz="3900" spc="-415">
                <a:latin typeface="Century Gothic"/>
                <a:cs typeface="Century Gothic"/>
              </a:rPr>
              <a:t>’</a:t>
            </a:r>
            <a:r>
              <a:rPr sz="3900" spc="-300">
                <a:latin typeface="Century Gothic"/>
                <a:cs typeface="Century Gothic"/>
              </a:rPr>
              <a:t> </a:t>
            </a:r>
            <a:r>
              <a:rPr sz="3950" spc="425"/>
              <a:t>P</a:t>
            </a:r>
            <a:r>
              <a:rPr sz="3950" spc="-195"/>
              <a:t>e</a:t>
            </a:r>
            <a:r>
              <a:rPr sz="3950" spc="70"/>
              <a:t>r</a:t>
            </a:r>
            <a:r>
              <a:rPr sz="3950" spc="100"/>
              <a:t>c</a:t>
            </a:r>
            <a:r>
              <a:rPr sz="3950" spc="-195"/>
              <a:t>e</a:t>
            </a:r>
            <a:r>
              <a:rPr sz="3950" spc="50"/>
              <a:t>pt</a:t>
            </a:r>
            <a:r>
              <a:rPr sz="3950" spc="35"/>
              <a:t>i</a:t>
            </a:r>
            <a:r>
              <a:rPr sz="3950" spc="20"/>
              <a:t>o</a:t>
            </a:r>
            <a:r>
              <a:rPr sz="3950" spc="35"/>
              <a:t>n</a:t>
            </a:r>
            <a:r>
              <a:rPr sz="3950" spc="-190"/>
              <a:t>s</a:t>
            </a:r>
            <a:r>
              <a:rPr sz="3950" spc="-610"/>
              <a:t> </a:t>
            </a:r>
            <a:r>
              <a:rPr sz="3900" spc="610">
                <a:latin typeface="Century Gothic"/>
                <a:cs typeface="Century Gothic"/>
              </a:rPr>
              <a:t>&amp;  </a:t>
            </a:r>
            <a:r>
              <a:rPr sz="3950" spc="-45"/>
              <a:t>Experiences</a:t>
            </a:r>
            <a:endParaRPr sz="3950">
              <a:latin typeface="Century Gothic"/>
              <a:cs typeface="Century Gothic"/>
            </a:endParaRPr>
          </a:p>
        </p:txBody>
      </p:sp>
      <p:graphicFrame>
        <p:nvGraphicFramePr>
          <p:cNvPr id="8" name="Diagram 7">
            <a:extLst>
              <a:ext uri="{FF2B5EF4-FFF2-40B4-BE49-F238E27FC236}">
                <a16:creationId xmlns:a16="http://schemas.microsoft.com/office/drawing/2014/main" id="{FD2E99A8-FF4D-577F-2BD5-48C6AEAAA787}"/>
              </a:ext>
            </a:extLst>
          </p:cNvPr>
          <p:cNvGraphicFramePr/>
          <p:nvPr>
            <p:extLst>
              <p:ext uri="{D42A27DB-BD31-4B8C-83A1-F6EECF244321}">
                <p14:modId xmlns:p14="http://schemas.microsoft.com/office/powerpoint/2010/main" val="1128249802"/>
              </p:ext>
            </p:extLst>
          </p:nvPr>
        </p:nvGraphicFramePr>
        <p:xfrm>
          <a:off x="1685280" y="2758851"/>
          <a:ext cx="15499715" cy="67068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Slide Number Placeholder 8">
            <a:extLst>
              <a:ext uri="{FF2B5EF4-FFF2-40B4-BE49-F238E27FC236}">
                <a16:creationId xmlns:a16="http://schemas.microsoft.com/office/drawing/2014/main" id="{E1E4E995-E08B-A483-4311-5F4C9A7667AF}"/>
              </a:ext>
            </a:extLst>
          </p:cNvPr>
          <p:cNvSpPr>
            <a:spLocks noGrp="1"/>
          </p:cNvSpPr>
          <p:nvPr>
            <p:ph type="sldNum" sz="quarter" idx="7"/>
          </p:nvPr>
        </p:nvSpPr>
        <p:spPr/>
        <p:txBody>
          <a:bodyPr/>
          <a:lstStyle/>
          <a:p>
            <a:fld id="{B6F15528-21DE-4FAA-801E-634DDDAF4B2B}" type="slidenum">
              <a:rPr lang="en-US" smtClean="0"/>
              <a:t>26</a:t>
            </a:fld>
            <a:endParaRPr lang="en-US"/>
          </a:p>
        </p:txBody>
      </p:sp>
      <p:sp>
        <p:nvSpPr>
          <p:cNvPr id="11" name="Footer Placeholder 9">
            <a:extLst>
              <a:ext uri="{FF2B5EF4-FFF2-40B4-BE49-F238E27FC236}">
                <a16:creationId xmlns:a16="http://schemas.microsoft.com/office/drawing/2014/main" id="{C7ED278B-D692-72EF-47AD-DEA47276ED44}"/>
              </a:ext>
            </a:extLst>
          </p:cNvPr>
          <p:cNvSpPr>
            <a:spLocks noGrp="1"/>
          </p:cNvSpPr>
          <p:nvPr>
            <p:ph type="ftr" sz="quarter" idx="5"/>
          </p:nvPr>
        </p:nvSpPr>
        <p:spPr>
          <a:xfrm>
            <a:off x="5865177" y="9562326"/>
            <a:ext cx="6557646" cy="514350"/>
          </a:xfrm>
        </p:spPr>
        <p:txBody>
          <a:bodyPr/>
          <a:lstStyle/>
          <a:p>
            <a:r>
              <a:rPr lang="en-US"/>
              <a:t>© 2022 MILLER3 Consulting, Inc | City of Wilmington Disparity Study</a:t>
            </a:r>
          </a:p>
        </p:txBody>
      </p:sp>
      <p:pic>
        <p:nvPicPr>
          <p:cNvPr id="12" name="object 4">
            <a:extLst>
              <a:ext uri="{FF2B5EF4-FFF2-40B4-BE49-F238E27FC236}">
                <a16:creationId xmlns:a16="http://schemas.microsoft.com/office/drawing/2014/main" id="{61B8C13C-1251-BBEA-BF1F-7D179611C64C}"/>
              </a:ext>
            </a:extLst>
          </p:cNvPr>
          <p:cNvPicPr/>
          <p:nvPr/>
        </p:nvPicPr>
        <p:blipFill>
          <a:blip r:embed="rId7" cstate="print"/>
          <a:stretch>
            <a:fillRect/>
          </a:stretch>
        </p:blipFill>
        <p:spPr>
          <a:xfrm>
            <a:off x="0" y="9258301"/>
            <a:ext cx="1028699" cy="1028699"/>
          </a:xfrm>
          <a:prstGeom prst="rect">
            <a:avLst/>
          </a:prstGeom>
        </p:spPr>
      </p:pic>
      <p:sp>
        <p:nvSpPr>
          <p:cNvPr id="4" name="Date Placeholder 1">
            <a:extLst>
              <a:ext uri="{FF2B5EF4-FFF2-40B4-BE49-F238E27FC236}">
                <a16:creationId xmlns:a16="http://schemas.microsoft.com/office/drawing/2014/main" id="{0E8EE499-F2EB-CE32-01F7-F5350A057995}"/>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6000" y="1028700"/>
            <a:ext cx="6111240" cy="722630"/>
          </a:xfrm>
          <a:prstGeom prst="rect">
            <a:avLst/>
          </a:prstGeom>
        </p:spPr>
        <p:txBody>
          <a:bodyPr vert="horz" wrap="square" lIns="0" tIns="15240" rIns="0" bIns="0" rtlCol="0">
            <a:spAutoFit/>
          </a:bodyPr>
          <a:lstStyle/>
          <a:p>
            <a:pPr marL="12700">
              <a:lnSpc>
                <a:spcPct val="100000"/>
              </a:lnSpc>
              <a:spcBef>
                <a:spcPts val="120"/>
              </a:spcBef>
            </a:pPr>
            <a:r>
              <a:rPr sz="4550" spc="160"/>
              <a:t>R</a:t>
            </a:r>
            <a:r>
              <a:rPr sz="4550" spc="100"/>
              <a:t>a</a:t>
            </a:r>
            <a:r>
              <a:rPr sz="4550" spc="75"/>
              <a:t>c</a:t>
            </a:r>
            <a:r>
              <a:rPr sz="4550" spc="-245"/>
              <a:t>e</a:t>
            </a:r>
            <a:r>
              <a:rPr sz="4550" spc="-700"/>
              <a:t> </a:t>
            </a:r>
            <a:r>
              <a:rPr sz="4550" spc="-100"/>
              <a:t>N</a:t>
            </a:r>
            <a:r>
              <a:rPr sz="4550" spc="-245"/>
              <a:t>e</a:t>
            </a:r>
            <a:r>
              <a:rPr sz="4550" spc="-45"/>
              <a:t>u</a:t>
            </a:r>
            <a:r>
              <a:rPr sz="4550" spc="-95"/>
              <a:t>t</a:t>
            </a:r>
            <a:r>
              <a:rPr sz="4550" spc="-15"/>
              <a:t>r</a:t>
            </a:r>
            <a:r>
              <a:rPr sz="4550" spc="100"/>
              <a:t>a</a:t>
            </a:r>
            <a:r>
              <a:rPr sz="4550" spc="5"/>
              <a:t>l</a:t>
            </a:r>
            <a:r>
              <a:rPr sz="4550" spc="-700"/>
              <a:t> </a:t>
            </a:r>
            <a:r>
              <a:rPr sz="4550" spc="620"/>
              <a:t>A</a:t>
            </a:r>
            <a:r>
              <a:rPr sz="4550" spc="-45"/>
              <a:t>n</a:t>
            </a:r>
            <a:r>
              <a:rPr sz="4550" spc="100"/>
              <a:t>a</a:t>
            </a:r>
            <a:r>
              <a:rPr sz="4550" spc="5"/>
              <a:t>l</a:t>
            </a:r>
            <a:r>
              <a:rPr sz="4550" spc="-105"/>
              <a:t>y</a:t>
            </a:r>
            <a:r>
              <a:rPr sz="4550" spc="-245"/>
              <a:t>s</a:t>
            </a:r>
            <a:r>
              <a:rPr sz="4550" spc="-50"/>
              <a:t>i</a:t>
            </a:r>
            <a:r>
              <a:rPr sz="4550" spc="-245"/>
              <a:t>s</a:t>
            </a:r>
            <a:endParaRPr sz="4550"/>
          </a:p>
        </p:txBody>
      </p:sp>
      <p:sp>
        <p:nvSpPr>
          <p:cNvPr id="3" name="object 3"/>
          <p:cNvSpPr txBox="1"/>
          <p:nvPr/>
        </p:nvSpPr>
        <p:spPr>
          <a:xfrm>
            <a:off x="1016000" y="1828800"/>
            <a:ext cx="17425670" cy="722630"/>
          </a:xfrm>
          <a:prstGeom prst="rect">
            <a:avLst/>
          </a:prstGeom>
        </p:spPr>
        <p:txBody>
          <a:bodyPr vert="horz" wrap="square" lIns="0" tIns="15240" rIns="0" bIns="0" rtlCol="0">
            <a:spAutoFit/>
          </a:bodyPr>
          <a:lstStyle/>
          <a:p>
            <a:pPr marL="12700">
              <a:lnSpc>
                <a:spcPct val="100000"/>
              </a:lnSpc>
              <a:spcBef>
                <a:spcPts val="120"/>
              </a:spcBef>
              <a:tabLst>
                <a:tab pos="17412335" algn="l"/>
              </a:tabLst>
            </a:pPr>
            <a:r>
              <a:rPr sz="4550" spc="-50">
                <a:solidFill>
                  <a:srgbClr val="D03433"/>
                </a:solidFill>
                <a:latin typeface="Verdana"/>
                <a:cs typeface="Verdana"/>
              </a:rPr>
              <a:t>Findings</a:t>
            </a:r>
            <a:endParaRPr sz="4500">
              <a:latin typeface="Times New Roman"/>
              <a:cs typeface="Times New Roman"/>
            </a:endParaRPr>
          </a:p>
        </p:txBody>
      </p:sp>
      <p:sp>
        <p:nvSpPr>
          <p:cNvPr id="5" name="object 3">
            <a:extLst>
              <a:ext uri="{FF2B5EF4-FFF2-40B4-BE49-F238E27FC236}">
                <a16:creationId xmlns:a16="http://schemas.microsoft.com/office/drawing/2014/main" id="{29DD82FD-0443-469F-83E9-570A5B585740}"/>
              </a:ext>
            </a:extLst>
          </p:cNvPr>
          <p:cNvSpPr txBox="1"/>
          <p:nvPr/>
        </p:nvSpPr>
        <p:spPr>
          <a:xfrm>
            <a:off x="12395200" y="740414"/>
            <a:ext cx="4876800" cy="1323439"/>
          </a:xfrm>
          <a:prstGeom prst="rect">
            <a:avLst/>
          </a:prstGeom>
        </p:spPr>
        <p:txBody>
          <a:bodyPr vert="horz" wrap="square" lIns="0" tIns="157480" rIns="0" bIns="0" rtlCol="0">
            <a:spAutoFit/>
          </a:bodyPr>
          <a:lstStyle/>
          <a:p>
            <a:pPr marL="12700">
              <a:lnSpc>
                <a:spcPct val="100000"/>
              </a:lnSpc>
              <a:spcBef>
                <a:spcPts val="1240"/>
              </a:spcBef>
            </a:pPr>
            <a:r>
              <a:rPr lang="en-US" sz="2200">
                <a:latin typeface="Verdana"/>
                <a:cs typeface="Verdana"/>
              </a:rPr>
              <a:t>Race Neutral </a:t>
            </a:r>
            <a:endParaRPr sz="2200">
              <a:latin typeface="Verdana"/>
              <a:cs typeface="Verdana"/>
            </a:endParaRPr>
          </a:p>
          <a:p>
            <a:pPr marL="15240">
              <a:lnSpc>
                <a:spcPct val="100000"/>
              </a:lnSpc>
              <a:spcBef>
                <a:spcPts val="990"/>
              </a:spcBef>
            </a:pPr>
            <a:r>
              <a:rPr lang="en-US" sz="1900">
                <a:latin typeface="Arial"/>
                <a:cs typeface="Arial"/>
              </a:rPr>
              <a:t>Review 41 Race Neutral Provider Programs</a:t>
            </a:r>
          </a:p>
          <a:p>
            <a:pPr marL="15240">
              <a:lnSpc>
                <a:spcPct val="100000"/>
              </a:lnSpc>
              <a:spcBef>
                <a:spcPts val="990"/>
              </a:spcBef>
            </a:pPr>
            <a:r>
              <a:rPr lang="en-US" sz="1800">
                <a:latin typeface="Verdana"/>
                <a:cs typeface="Verdana"/>
              </a:rPr>
              <a:t>9 Executive Director Interviews</a:t>
            </a:r>
            <a:endParaRPr sz="1800">
              <a:latin typeface="Verdana"/>
              <a:cs typeface="Verdana"/>
            </a:endParaRPr>
          </a:p>
        </p:txBody>
      </p:sp>
      <p:graphicFrame>
        <p:nvGraphicFramePr>
          <p:cNvPr id="6" name="Diagram 5">
            <a:extLst>
              <a:ext uri="{FF2B5EF4-FFF2-40B4-BE49-F238E27FC236}">
                <a16:creationId xmlns:a16="http://schemas.microsoft.com/office/drawing/2014/main" id="{66338852-6703-B06C-F43C-B4332F348FDF}"/>
              </a:ext>
            </a:extLst>
          </p:cNvPr>
          <p:cNvGraphicFramePr/>
          <p:nvPr>
            <p:extLst>
              <p:ext uri="{D42A27DB-BD31-4B8C-83A1-F6EECF244321}">
                <p14:modId xmlns:p14="http://schemas.microsoft.com/office/powerpoint/2010/main" val="2976432258"/>
              </p:ext>
            </p:extLst>
          </p:nvPr>
        </p:nvGraphicFramePr>
        <p:xfrm>
          <a:off x="1685280" y="2758851"/>
          <a:ext cx="15499715" cy="67068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a:extLst>
              <a:ext uri="{FF2B5EF4-FFF2-40B4-BE49-F238E27FC236}">
                <a16:creationId xmlns:a16="http://schemas.microsoft.com/office/drawing/2014/main" id="{183CB34F-2721-F511-C645-CAE4D898267E}"/>
              </a:ext>
            </a:extLst>
          </p:cNvPr>
          <p:cNvSpPr>
            <a:spLocks noGrp="1"/>
          </p:cNvSpPr>
          <p:nvPr>
            <p:ph type="sldNum" sz="quarter" idx="7"/>
          </p:nvPr>
        </p:nvSpPr>
        <p:spPr/>
        <p:txBody>
          <a:bodyPr/>
          <a:lstStyle/>
          <a:p>
            <a:fld id="{B6F15528-21DE-4FAA-801E-634DDDAF4B2B}" type="slidenum">
              <a:rPr lang="en-US" smtClean="0"/>
              <a:t>27</a:t>
            </a:fld>
            <a:endParaRPr lang="en-US"/>
          </a:p>
        </p:txBody>
      </p:sp>
      <p:sp>
        <p:nvSpPr>
          <p:cNvPr id="10" name="Footer Placeholder 9">
            <a:extLst>
              <a:ext uri="{FF2B5EF4-FFF2-40B4-BE49-F238E27FC236}">
                <a16:creationId xmlns:a16="http://schemas.microsoft.com/office/drawing/2014/main" id="{EF9AFA07-3F4C-3AFC-6705-BDEB728272DB}"/>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pic>
        <p:nvPicPr>
          <p:cNvPr id="11" name="object 4">
            <a:extLst>
              <a:ext uri="{FF2B5EF4-FFF2-40B4-BE49-F238E27FC236}">
                <a16:creationId xmlns:a16="http://schemas.microsoft.com/office/drawing/2014/main" id="{88C95938-7E05-4DEB-6060-9DC8029B983E}"/>
              </a:ext>
            </a:extLst>
          </p:cNvPr>
          <p:cNvPicPr/>
          <p:nvPr/>
        </p:nvPicPr>
        <p:blipFill>
          <a:blip r:embed="rId7" cstate="print"/>
          <a:stretch>
            <a:fillRect/>
          </a:stretch>
        </p:blipFill>
        <p:spPr>
          <a:xfrm>
            <a:off x="0" y="9258301"/>
            <a:ext cx="1028699" cy="1028699"/>
          </a:xfrm>
          <a:prstGeom prst="rect">
            <a:avLst/>
          </a:prstGeom>
        </p:spPr>
      </p:pic>
      <p:sp>
        <p:nvSpPr>
          <p:cNvPr id="15" name="TextBox 14">
            <a:extLst>
              <a:ext uri="{FF2B5EF4-FFF2-40B4-BE49-F238E27FC236}">
                <a16:creationId xmlns:a16="http://schemas.microsoft.com/office/drawing/2014/main" id="{60CD2A17-B0AF-7186-2387-15A7A68150BE}"/>
              </a:ext>
            </a:extLst>
          </p:cNvPr>
          <p:cNvSpPr txBox="1"/>
          <p:nvPr/>
        </p:nvSpPr>
        <p:spPr>
          <a:xfrm>
            <a:off x="3434080" y="1685644"/>
            <a:ext cx="13749702" cy="646331"/>
          </a:xfrm>
          <a:prstGeom prst="rect">
            <a:avLst/>
          </a:prstGeom>
          <a:noFill/>
        </p:spPr>
        <p:txBody>
          <a:bodyPr wrap="square">
            <a:spAutoFit/>
          </a:bodyPr>
          <a:lstStyle/>
          <a:p>
            <a:pPr marL="12700">
              <a:lnSpc>
                <a:spcPct val="100000"/>
              </a:lnSpc>
              <a:spcBef>
                <a:spcPts val="120"/>
              </a:spcBef>
              <a:tabLst>
                <a:tab pos="17412335" algn="l"/>
              </a:tabLst>
            </a:pPr>
            <a:r>
              <a:rPr lang="en-US" sz="1800" u="sng">
                <a:solidFill>
                  <a:srgbClr val="D03433"/>
                </a:solidFill>
                <a:uFill>
                  <a:solidFill>
                    <a:srgbClr val="A21818"/>
                  </a:solidFill>
                </a:uFill>
                <a:latin typeface="Times New Roman"/>
                <a:cs typeface="Times New Roman"/>
              </a:rPr>
              <a:t> 	</a:t>
            </a:r>
            <a:endParaRPr lang="en-US" sz="1800">
              <a:latin typeface="Times New Roman"/>
              <a:cs typeface="Times New Roman"/>
            </a:endParaRPr>
          </a:p>
        </p:txBody>
      </p:sp>
      <p:sp>
        <p:nvSpPr>
          <p:cNvPr id="4" name="Date Placeholder 1">
            <a:extLst>
              <a:ext uri="{FF2B5EF4-FFF2-40B4-BE49-F238E27FC236}">
                <a16:creationId xmlns:a16="http://schemas.microsoft.com/office/drawing/2014/main" id="{55783AD1-C1B4-EFD0-6B23-8302CF83F4E8}"/>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301142" y="8023031"/>
            <a:ext cx="12520930" cy="984885"/>
          </a:xfrm>
          <a:prstGeom prst="rect">
            <a:avLst/>
          </a:prstGeom>
        </p:spPr>
        <p:txBody>
          <a:bodyPr vert="horz" wrap="square" lIns="0" tIns="35560" rIns="0" bIns="0" rtlCol="0">
            <a:spAutoFit/>
          </a:bodyPr>
          <a:lstStyle/>
          <a:p>
            <a:pPr marL="12700" marR="5080">
              <a:lnSpc>
                <a:spcPts val="3679"/>
              </a:lnSpc>
              <a:spcBef>
                <a:spcPts val="280"/>
              </a:spcBef>
            </a:pPr>
            <a:r>
              <a:rPr sz="3100" spc="-30">
                <a:latin typeface="Calibri"/>
                <a:cs typeface="Calibri"/>
              </a:rPr>
              <a:t>Note:</a:t>
            </a:r>
            <a:r>
              <a:rPr sz="3100" spc="-140">
                <a:latin typeface="Calibri"/>
                <a:cs typeface="Calibri"/>
              </a:rPr>
              <a:t> </a:t>
            </a:r>
            <a:r>
              <a:rPr sz="3100" spc="15">
                <a:latin typeface="Calibri"/>
                <a:cs typeface="Calibri"/>
              </a:rPr>
              <a:t>Observations</a:t>
            </a:r>
            <a:r>
              <a:rPr sz="3100" spc="-140">
                <a:latin typeface="Calibri"/>
                <a:cs typeface="Calibri"/>
              </a:rPr>
              <a:t> </a:t>
            </a:r>
            <a:r>
              <a:rPr sz="3100" spc="70">
                <a:latin typeface="Calibri"/>
                <a:cs typeface="Calibri"/>
              </a:rPr>
              <a:t>Reflect</a:t>
            </a:r>
            <a:r>
              <a:rPr sz="3100" spc="-135">
                <a:latin typeface="Calibri"/>
                <a:cs typeface="Calibri"/>
              </a:rPr>
              <a:t> </a:t>
            </a:r>
            <a:r>
              <a:rPr sz="3100" spc="-5">
                <a:latin typeface="Calibri"/>
                <a:cs typeface="Calibri"/>
              </a:rPr>
              <a:t>The</a:t>
            </a:r>
            <a:r>
              <a:rPr sz="3100" spc="-140">
                <a:latin typeface="Calibri"/>
                <a:cs typeface="Calibri"/>
              </a:rPr>
              <a:t> </a:t>
            </a:r>
            <a:r>
              <a:rPr sz="3100" spc="60">
                <a:latin typeface="Calibri"/>
                <a:cs typeface="Calibri"/>
              </a:rPr>
              <a:t>Study</a:t>
            </a:r>
            <a:r>
              <a:rPr sz="3100" spc="-135">
                <a:latin typeface="Calibri"/>
                <a:cs typeface="Calibri"/>
              </a:rPr>
              <a:t> </a:t>
            </a:r>
            <a:r>
              <a:rPr sz="3100" spc="-35">
                <a:latin typeface="Calibri"/>
                <a:cs typeface="Calibri"/>
              </a:rPr>
              <a:t>Period</a:t>
            </a:r>
            <a:r>
              <a:rPr sz="3100" spc="-140">
                <a:latin typeface="Calibri"/>
                <a:cs typeface="Calibri"/>
              </a:rPr>
              <a:t> </a:t>
            </a:r>
            <a:r>
              <a:rPr sz="3100">
                <a:latin typeface="Calibri"/>
                <a:cs typeface="Calibri"/>
              </a:rPr>
              <a:t>Of</a:t>
            </a:r>
            <a:r>
              <a:rPr sz="3100" spc="-140">
                <a:latin typeface="Calibri"/>
                <a:cs typeface="Calibri"/>
              </a:rPr>
              <a:t> </a:t>
            </a:r>
            <a:r>
              <a:rPr sz="3100" spc="50">
                <a:latin typeface="Calibri"/>
                <a:cs typeface="Calibri"/>
              </a:rPr>
              <a:t>July</a:t>
            </a:r>
            <a:r>
              <a:rPr sz="3100" spc="-135">
                <a:latin typeface="Calibri"/>
                <a:cs typeface="Calibri"/>
              </a:rPr>
              <a:t> </a:t>
            </a:r>
            <a:r>
              <a:rPr sz="3100" spc="30">
                <a:latin typeface="Calibri"/>
                <a:cs typeface="Calibri"/>
              </a:rPr>
              <a:t>1,</a:t>
            </a:r>
            <a:r>
              <a:rPr sz="3100" spc="-140">
                <a:latin typeface="Calibri"/>
                <a:cs typeface="Calibri"/>
              </a:rPr>
              <a:t> </a:t>
            </a:r>
            <a:r>
              <a:rPr sz="3100" spc="280">
                <a:latin typeface="Calibri"/>
                <a:cs typeface="Calibri"/>
              </a:rPr>
              <a:t>201</a:t>
            </a:r>
            <a:r>
              <a:rPr lang="en-US" sz="3100" spc="280">
                <a:latin typeface="Calibri"/>
                <a:cs typeface="Calibri"/>
              </a:rPr>
              <a:t>7,</a:t>
            </a:r>
            <a:r>
              <a:rPr sz="3100" spc="-135">
                <a:latin typeface="Calibri"/>
                <a:cs typeface="Calibri"/>
              </a:rPr>
              <a:t> </a:t>
            </a:r>
            <a:r>
              <a:rPr sz="3100" spc="-60">
                <a:latin typeface="Calibri"/>
                <a:cs typeface="Calibri"/>
              </a:rPr>
              <a:t>Through</a:t>
            </a:r>
            <a:r>
              <a:rPr sz="3100" spc="-140">
                <a:latin typeface="Calibri"/>
                <a:cs typeface="Calibri"/>
              </a:rPr>
              <a:t> </a:t>
            </a:r>
            <a:r>
              <a:rPr sz="3100" spc="80">
                <a:latin typeface="Calibri"/>
                <a:cs typeface="Calibri"/>
              </a:rPr>
              <a:t>June</a:t>
            </a:r>
            <a:r>
              <a:rPr sz="3100" spc="-135">
                <a:latin typeface="Calibri"/>
                <a:cs typeface="Calibri"/>
              </a:rPr>
              <a:t> </a:t>
            </a:r>
            <a:r>
              <a:rPr sz="3100" spc="114">
                <a:latin typeface="Calibri"/>
                <a:cs typeface="Calibri"/>
              </a:rPr>
              <a:t>30, </a:t>
            </a:r>
            <a:r>
              <a:rPr sz="3100" spc="-690">
                <a:latin typeface="Calibri"/>
                <a:cs typeface="Calibri"/>
              </a:rPr>
              <a:t> </a:t>
            </a:r>
            <a:r>
              <a:rPr sz="3100" spc="180">
                <a:latin typeface="Calibri"/>
                <a:cs typeface="Calibri"/>
              </a:rPr>
              <a:t>20</a:t>
            </a:r>
            <a:r>
              <a:rPr lang="en-US" sz="3100" spc="180">
                <a:latin typeface="Calibri"/>
                <a:cs typeface="Calibri"/>
              </a:rPr>
              <a:t>21</a:t>
            </a:r>
            <a:r>
              <a:rPr sz="3100" spc="180">
                <a:latin typeface="Calibri"/>
                <a:cs typeface="Calibri"/>
              </a:rPr>
              <a:t>.</a:t>
            </a:r>
            <a:endParaRPr sz="3100">
              <a:latin typeface="Calibri"/>
              <a:cs typeface="Calibri"/>
            </a:endParaRPr>
          </a:p>
        </p:txBody>
      </p:sp>
      <p:sp>
        <p:nvSpPr>
          <p:cNvPr id="4" name="object 4"/>
          <p:cNvSpPr txBox="1"/>
          <p:nvPr/>
        </p:nvSpPr>
        <p:spPr>
          <a:xfrm>
            <a:off x="4301142" y="6591300"/>
            <a:ext cx="6671945" cy="892810"/>
          </a:xfrm>
          <a:prstGeom prst="rect">
            <a:avLst/>
          </a:prstGeom>
        </p:spPr>
        <p:txBody>
          <a:bodyPr vert="horz" wrap="square" lIns="0" tIns="17780" rIns="0" bIns="0" rtlCol="0">
            <a:spAutoFit/>
          </a:bodyPr>
          <a:lstStyle/>
          <a:p>
            <a:pPr marL="12700">
              <a:lnSpc>
                <a:spcPct val="100000"/>
              </a:lnSpc>
              <a:spcBef>
                <a:spcPts val="140"/>
              </a:spcBef>
            </a:pPr>
            <a:r>
              <a:rPr sz="5650">
                <a:solidFill>
                  <a:srgbClr val="D03433"/>
                </a:solidFill>
                <a:latin typeface="Verdana"/>
                <a:cs typeface="Verdana"/>
              </a:rPr>
              <a:t>Recommendations</a:t>
            </a:r>
            <a:endParaRPr sz="5650">
              <a:latin typeface="Verdana"/>
              <a:cs typeface="Verdana"/>
            </a:endParaRPr>
          </a:p>
        </p:txBody>
      </p:sp>
      <p:sp>
        <p:nvSpPr>
          <p:cNvPr id="6" name="Slide Number Placeholder 5">
            <a:extLst>
              <a:ext uri="{FF2B5EF4-FFF2-40B4-BE49-F238E27FC236}">
                <a16:creationId xmlns:a16="http://schemas.microsoft.com/office/drawing/2014/main" id="{939BF507-7FDA-5CD3-46B6-D00E0B46E271}"/>
              </a:ext>
            </a:extLst>
          </p:cNvPr>
          <p:cNvSpPr>
            <a:spLocks noGrp="1"/>
          </p:cNvSpPr>
          <p:nvPr>
            <p:ph type="sldNum" sz="quarter" idx="7"/>
          </p:nvPr>
        </p:nvSpPr>
        <p:spPr/>
        <p:txBody>
          <a:bodyPr/>
          <a:lstStyle/>
          <a:p>
            <a:fld id="{B6F15528-21DE-4FAA-801E-634DDDAF4B2B}" type="slidenum">
              <a:rPr lang="en-US" smtClean="0"/>
              <a:t>28</a:t>
            </a:fld>
            <a:endParaRPr lang="en-US"/>
          </a:p>
        </p:txBody>
      </p:sp>
      <p:pic>
        <p:nvPicPr>
          <p:cNvPr id="2050" name="Picture 2">
            <a:extLst>
              <a:ext uri="{FF2B5EF4-FFF2-40B4-BE49-F238E27FC236}">
                <a16:creationId xmlns:a16="http://schemas.microsoft.com/office/drawing/2014/main" id="{6364068E-5385-FB6B-9CA3-0153CC2066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301142" y="429150"/>
            <a:ext cx="8997498" cy="5993349"/>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9">
            <a:extLst>
              <a:ext uri="{FF2B5EF4-FFF2-40B4-BE49-F238E27FC236}">
                <a16:creationId xmlns:a16="http://schemas.microsoft.com/office/drawing/2014/main" id="{CDEDFC4C-38BA-31B2-97FB-3B68490B8FF8}"/>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sp>
        <p:nvSpPr>
          <p:cNvPr id="2" name="Date Placeholder 1">
            <a:extLst>
              <a:ext uri="{FF2B5EF4-FFF2-40B4-BE49-F238E27FC236}">
                <a16:creationId xmlns:a16="http://schemas.microsoft.com/office/drawing/2014/main" id="{3842593F-59A7-2E56-C086-441F0B012870}"/>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7333" y="977312"/>
            <a:ext cx="17576800" cy="1551450"/>
          </a:xfrm>
          <a:prstGeom prst="rect">
            <a:avLst/>
          </a:prstGeom>
        </p:spPr>
        <p:txBody>
          <a:bodyPr vert="horz" wrap="square" lIns="0" tIns="12065" rIns="0" bIns="0" rtlCol="0" anchor="t">
            <a:spAutoFit/>
          </a:bodyPr>
          <a:lstStyle/>
          <a:p>
            <a:pPr marL="12700" marR="5080">
              <a:lnSpc>
                <a:spcPct val="115399"/>
              </a:lnSpc>
              <a:spcBef>
                <a:spcPts val="95"/>
              </a:spcBef>
            </a:pPr>
            <a:r>
              <a:rPr sz="4550" spc="160"/>
              <a:t>R</a:t>
            </a:r>
            <a:r>
              <a:rPr sz="4550" spc="-245"/>
              <a:t>e</a:t>
            </a:r>
            <a:r>
              <a:rPr sz="4550" spc="75"/>
              <a:t>c</a:t>
            </a:r>
            <a:r>
              <a:rPr sz="4550" spc="-10"/>
              <a:t>o</a:t>
            </a:r>
            <a:r>
              <a:rPr sz="4550" spc="-229"/>
              <a:t>mm</a:t>
            </a:r>
            <a:r>
              <a:rPr sz="4550" spc="-245"/>
              <a:t>e</a:t>
            </a:r>
            <a:r>
              <a:rPr sz="4550" spc="-45"/>
              <a:t>n</a:t>
            </a:r>
            <a:r>
              <a:rPr sz="4550" spc="-25"/>
              <a:t>d</a:t>
            </a:r>
            <a:r>
              <a:rPr sz="4550" spc="100"/>
              <a:t>a</a:t>
            </a:r>
            <a:r>
              <a:rPr sz="4550" spc="-95"/>
              <a:t>t</a:t>
            </a:r>
            <a:r>
              <a:rPr sz="4550" spc="-50"/>
              <a:t>i</a:t>
            </a:r>
            <a:r>
              <a:rPr sz="4550" spc="-10"/>
              <a:t>o</a:t>
            </a:r>
            <a:r>
              <a:rPr sz="4550" spc="-45"/>
              <a:t>n</a:t>
            </a:r>
            <a:r>
              <a:rPr sz="4550" spc="-245"/>
              <a:t>s</a:t>
            </a:r>
            <a:r>
              <a:rPr lang="en-US" sz="4550" spc="-245"/>
              <a:t>: Enhancements to Procurement and DBE Procedures and Practices</a:t>
            </a:r>
            <a:endParaRPr sz="4550">
              <a:latin typeface="Leelawadee UI Semilight"/>
              <a:cs typeface="Leelawadee UI Semilight"/>
            </a:endParaRPr>
          </a:p>
        </p:txBody>
      </p:sp>
      <p:sp>
        <p:nvSpPr>
          <p:cNvPr id="3" name="object 3"/>
          <p:cNvSpPr/>
          <p:nvPr/>
        </p:nvSpPr>
        <p:spPr>
          <a:xfrm>
            <a:off x="520700" y="2563124"/>
            <a:ext cx="17329785" cy="9525"/>
          </a:xfrm>
          <a:custGeom>
            <a:avLst/>
            <a:gdLst/>
            <a:ahLst/>
            <a:cxnLst/>
            <a:rect l="l" t="t" r="r" b="b"/>
            <a:pathLst>
              <a:path w="17329785" h="9525">
                <a:moveTo>
                  <a:pt x="0" y="0"/>
                </a:moveTo>
                <a:lnTo>
                  <a:pt x="17329242" y="0"/>
                </a:lnTo>
                <a:lnTo>
                  <a:pt x="17329242" y="9524"/>
                </a:lnTo>
                <a:lnTo>
                  <a:pt x="0" y="9524"/>
                </a:lnTo>
                <a:lnTo>
                  <a:pt x="0" y="0"/>
                </a:lnTo>
                <a:close/>
              </a:path>
            </a:pathLst>
          </a:custGeom>
          <a:solidFill>
            <a:srgbClr val="A21818"/>
          </a:solidFill>
        </p:spPr>
        <p:txBody>
          <a:bodyPr wrap="square" lIns="0" tIns="0" rIns="0" bIns="0" rtlCol="0"/>
          <a:lstStyle/>
          <a:p>
            <a:endParaRPr/>
          </a:p>
        </p:txBody>
      </p:sp>
      <p:graphicFrame>
        <p:nvGraphicFramePr>
          <p:cNvPr id="6" name="Diagram 5">
            <a:extLst>
              <a:ext uri="{FF2B5EF4-FFF2-40B4-BE49-F238E27FC236}">
                <a16:creationId xmlns:a16="http://schemas.microsoft.com/office/drawing/2014/main" id="{8158CC09-DFE7-AC94-32F1-514BC6D3BA60}"/>
              </a:ext>
            </a:extLst>
          </p:cNvPr>
          <p:cNvGraphicFramePr/>
          <p:nvPr>
            <p:extLst>
              <p:ext uri="{D42A27DB-BD31-4B8C-83A1-F6EECF244321}">
                <p14:modId xmlns:p14="http://schemas.microsoft.com/office/powerpoint/2010/main" val="3002740007"/>
              </p:ext>
            </p:extLst>
          </p:nvPr>
        </p:nvGraphicFramePr>
        <p:xfrm>
          <a:off x="677333" y="2655936"/>
          <a:ext cx="16882534" cy="6179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6">
            <a:extLst>
              <a:ext uri="{FF2B5EF4-FFF2-40B4-BE49-F238E27FC236}">
                <a16:creationId xmlns:a16="http://schemas.microsoft.com/office/drawing/2014/main" id="{71B21935-E8A2-9AE5-6229-00BB8E0531D6}"/>
              </a:ext>
            </a:extLst>
          </p:cNvPr>
          <p:cNvSpPr>
            <a:spLocks noGrp="1"/>
          </p:cNvSpPr>
          <p:nvPr>
            <p:ph type="sldNum" sz="quarter" idx="7"/>
          </p:nvPr>
        </p:nvSpPr>
        <p:spPr>
          <a:xfrm>
            <a:off x="13167361" y="9566910"/>
            <a:ext cx="4206240" cy="514350"/>
          </a:xfrm>
        </p:spPr>
        <p:txBody>
          <a:bodyPr/>
          <a:lstStyle/>
          <a:p>
            <a:fld id="{B6F15528-21DE-4FAA-801E-634DDDAF4B2B}" type="slidenum">
              <a:rPr lang="en-US" smtClean="0"/>
              <a:t>29</a:t>
            </a:fld>
            <a:endParaRPr lang="en-US"/>
          </a:p>
        </p:txBody>
      </p:sp>
      <p:sp>
        <p:nvSpPr>
          <p:cNvPr id="11" name="Footer Placeholder 9">
            <a:extLst>
              <a:ext uri="{FF2B5EF4-FFF2-40B4-BE49-F238E27FC236}">
                <a16:creationId xmlns:a16="http://schemas.microsoft.com/office/drawing/2014/main" id="{D86603D2-B852-6E27-C8D8-63AF35BBCBD6}"/>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pic>
        <p:nvPicPr>
          <p:cNvPr id="12" name="object 4">
            <a:extLst>
              <a:ext uri="{FF2B5EF4-FFF2-40B4-BE49-F238E27FC236}">
                <a16:creationId xmlns:a16="http://schemas.microsoft.com/office/drawing/2014/main" id="{12536108-C25E-9C50-E614-FF82B50DC6D4}"/>
              </a:ext>
            </a:extLst>
          </p:cNvPr>
          <p:cNvPicPr/>
          <p:nvPr/>
        </p:nvPicPr>
        <p:blipFill>
          <a:blip r:embed="rId7" cstate="print"/>
          <a:stretch>
            <a:fillRect/>
          </a:stretch>
        </p:blipFill>
        <p:spPr>
          <a:xfrm>
            <a:off x="0" y="9258301"/>
            <a:ext cx="1028699" cy="1028699"/>
          </a:xfrm>
          <a:prstGeom prst="rect">
            <a:avLst/>
          </a:prstGeom>
        </p:spPr>
      </p:pic>
      <p:sp>
        <p:nvSpPr>
          <p:cNvPr id="4" name="Date Placeholder 1">
            <a:extLst>
              <a:ext uri="{FF2B5EF4-FFF2-40B4-BE49-F238E27FC236}">
                <a16:creationId xmlns:a16="http://schemas.microsoft.com/office/drawing/2014/main" id="{3CEB2A24-03D4-8F60-3AC4-78F8A71EC886}"/>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432771"/>
            <a:ext cx="9478010" cy="0"/>
          </a:xfrm>
          <a:custGeom>
            <a:avLst/>
            <a:gdLst/>
            <a:ahLst/>
            <a:cxnLst/>
            <a:rect l="l" t="t" r="r" b="b"/>
            <a:pathLst>
              <a:path w="9478010">
                <a:moveTo>
                  <a:pt x="0" y="0"/>
                </a:moveTo>
                <a:lnTo>
                  <a:pt x="9477474" y="0"/>
                </a:lnTo>
              </a:path>
            </a:pathLst>
          </a:custGeom>
          <a:ln w="9524">
            <a:solidFill>
              <a:srgbClr val="D03433"/>
            </a:solidFill>
          </a:ln>
        </p:spPr>
        <p:txBody>
          <a:bodyPr wrap="square" lIns="0" tIns="0" rIns="0" bIns="0" rtlCol="0"/>
          <a:lstStyle/>
          <a:p>
            <a:endParaRPr/>
          </a:p>
        </p:txBody>
      </p:sp>
      <p:sp>
        <p:nvSpPr>
          <p:cNvPr id="3" name="object 3"/>
          <p:cNvSpPr/>
          <p:nvPr/>
        </p:nvSpPr>
        <p:spPr>
          <a:xfrm>
            <a:off x="9658349" y="5309894"/>
            <a:ext cx="8629650" cy="9525"/>
          </a:xfrm>
          <a:custGeom>
            <a:avLst/>
            <a:gdLst/>
            <a:ahLst/>
            <a:cxnLst/>
            <a:rect l="l" t="t" r="r" b="b"/>
            <a:pathLst>
              <a:path w="8629650" h="9525">
                <a:moveTo>
                  <a:pt x="0" y="0"/>
                </a:moveTo>
                <a:lnTo>
                  <a:pt x="8629649" y="0"/>
                </a:lnTo>
                <a:lnTo>
                  <a:pt x="8629649" y="9524"/>
                </a:lnTo>
                <a:lnTo>
                  <a:pt x="0" y="9524"/>
                </a:lnTo>
                <a:lnTo>
                  <a:pt x="0" y="0"/>
                </a:lnTo>
                <a:close/>
              </a:path>
            </a:pathLst>
          </a:custGeom>
          <a:solidFill>
            <a:srgbClr val="D03433"/>
          </a:solidFill>
        </p:spPr>
        <p:txBody>
          <a:bodyPr wrap="square" lIns="0" tIns="0" rIns="0" bIns="0" rtlCol="0"/>
          <a:lstStyle/>
          <a:p>
            <a:endParaRPr/>
          </a:p>
        </p:txBody>
      </p:sp>
      <p:sp>
        <p:nvSpPr>
          <p:cNvPr id="4" name="object 4"/>
          <p:cNvSpPr/>
          <p:nvPr/>
        </p:nvSpPr>
        <p:spPr>
          <a:xfrm>
            <a:off x="9658349" y="6228699"/>
            <a:ext cx="8629650" cy="9525"/>
          </a:xfrm>
          <a:custGeom>
            <a:avLst/>
            <a:gdLst/>
            <a:ahLst/>
            <a:cxnLst/>
            <a:rect l="l" t="t" r="r" b="b"/>
            <a:pathLst>
              <a:path w="8629650" h="9525">
                <a:moveTo>
                  <a:pt x="0" y="0"/>
                </a:moveTo>
                <a:lnTo>
                  <a:pt x="8629649" y="0"/>
                </a:lnTo>
                <a:lnTo>
                  <a:pt x="8629649" y="9524"/>
                </a:lnTo>
                <a:lnTo>
                  <a:pt x="0" y="9524"/>
                </a:lnTo>
                <a:lnTo>
                  <a:pt x="0" y="0"/>
                </a:lnTo>
                <a:close/>
              </a:path>
            </a:pathLst>
          </a:custGeom>
          <a:solidFill>
            <a:srgbClr val="A21818"/>
          </a:solidFill>
        </p:spPr>
        <p:txBody>
          <a:bodyPr wrap="square" lIns="0" tIns="0" rIns="0" bIns="0" rtlCol="0"/>
          <a:lstStyle/>
          <a:p>
            <a:endParaRPr/>
          </a:p>
        </p:txBody>
      </p:sp>
      <p:sp>
        <p:nvSpPr>
          <p:cNvPr id="5" name="object 5"/>
          <p:cNvSpPr/>
          <p:nvPr/>
        </p:nvSpPr>
        <p:spPr>
          <a:xfrm>
            <a:off x="9658349" y="7147504"/>
            <a:ext cx="8629650" cy="9525"/>
          </a:xfrm>
          <a:custGeom>
            <a:avLst/>
            <a:gdLst/>
            <a:ahLst/>
            <a:cxnLst/>
            <a:rect l="l" t="t" r="r" b="b"/>
            <a:pathLst>
              <a:path w="8629650" h="9525">
                <a:moveTo>
                  <a:pt x="0" y="0"/>
                </a:moveTo>
                <a:lnTo>
                  <a:pt x="8629649" y="0"/>
                </a:lnTo>
                <a:lnTo>
                  <a:pt x="8629649" y="9524"/>
                </a:lnTo>
                <a:lnTo>
                  <a:pt x="0" y="9524"/>
                </a:lnTo>
                <a:lnTo>
                  <a:pt x="0" y="0"/>
                </a:lnTo>
                <a:close/>
              </a:path>
            </a:pathLst>
          </a:custGeom>
          <a:solidFill>
            <a:srgbClr val="D03433"/>
          </a:solidFill>
        </p:spPr>
        <p:txBody>
          <a:bodyPr wrap="square" lIns="0" tIns="0" rIns="0" bIns="0" rtlCol="0"/>
          <a:lstStyle/>
          <a:p>
            <a:endParaRPr/>
          </a:p>
        </p:txBody>
      </p:sp>
      <p:sp>
        <p:nvSpPr>
          <p:cNvPr id="6" name="object 6"/>
          <p:cNvSpPr/>
          <p:nvPr/>
        </p:nvSpPr>
        <p:spPr>
          <a:xfrm>
            <a:off x="9658349" y="8066309"/>
            <a:ext cx="8629650" cy="9525"/>
          </a:xfrm>
          <a:custGeom>
            <a:avLst/>
            <a:gdLst/>
            <a:ahLst/>
            <a:cxnLst/>
            <a:rect l="l" t="t" r="r" b="b"/>
            <a:pathLst>
              <a:path w="8629650" h="9525">
                <a:moveTo>
                  <a:pt x="0" y="0"/>
                </a:moveTo>
                <a:lnTo>
                  <a:pt x="8629649" y="0"/>
                </a:lnTo>
                <a:lnTo>
                  <a:pt x="8629649" y="9524"/>
                </a:lnTo>
                <a:lnTo>
                  <a:pt x="0" y="9524"/>
                </a:lnTo>
                <a:lnTo>
                  <a:pt x="0" y="0"/>
                </a:lnTo>
                <a:close/>
              </a:path>
            </a:pathLst>
          </a:custGeom>
          <a:solidFill>
            <a:srgbClr val="D03433"/>
          </a:solidFill>
        </p:spPr>
        <p:txBody>
          <a:bodyPr wrap="square" lIns="0" tIns="0" rIns="0" bIns="0" rtlCol="0"/>
          <a:lstStyle/>
          <a:p>
            <a:endParaRPr/>
          </a:p>
        </p:txBody>
      </p:sp>
      <p:pic>
        <p:nvPicPr>
          <p:cNvPr id="7" name="object 7"/>
          <p:cNvPicPr/>
          <p:nvPr/>
        </p:nvPicPr>
        <p:blipFill>
          <a:blip r:embed="rId2" cstate="print"/>
          <a:stretch>
            <a:fillRect/>
          </a:stretch>
        </p:blipFill>
        <p:spPr>
          <a:xfrm>
            <a:off x="686622" y="607683"/>
            <a:ext cx="2400299" cy="2400299"/>
          </a:xfrm>
          <a:prstGeom prst="rect">
            <a:avLst/>
          </a:prstGeom>
        </p:spPr>
      </p:pic>
      <p:sp>
        <p:nvSpPr>
          <p:cNvPr id="8" name="object 8"/>
          <p:cNvSpPr txBox="1"/>
          <p:nvPr/>
        </p:nvSpPr>
        <p:spPr>
          <a:xfrm>
            <a:off x="10952903" y="4664249"/>
            <a:ext cx="6410325" cy="4006215"/>
          </a:xfrm>
          <a:prstGeom prst="rect">
            <a:avLst/>
          </a:prstGeom>
        </p:spPr>
        <p:txBody>
          <a:bodyPr vert="horz" wrap="square" lIns="0" tIns="12700" rIns="0" bIns="0" rtlCol="0">
            <a:spAutoFit/>
          </a:bodyPr>
          <a:lstStyle/>
          <a:p>
            <a:pPr marL="88900">
              <a:lnSpc>
                <a:spcPct val="100000"/>
              </a:lnSpc>
              <a:spcBef>
                <a:spcPts val="100"/>
              </a:spcBef>
            </a:pPr>
            <a:r>
              <a:rPr sz="2000" spc="45">
                <a:latin typeface="Verdana"/>
                <a:cs typeface="Verdana"/>
              </a:rPr>
              <a:t>Miller</a:t>
            </a:r>
            <a:r>
              <a:rPr sz="2400" spc="67" baseline="29513">
                <a:latin typeface="Arial"/>
                <a:cs typeface="Arial"/>
              </a:rPr>
              <a:t>3</a:t>
            </a:r>
            <a:r>
              <a:rPr sz="2400" spc="-89" baseline="29513">
                <a:latin typeface="Arial"/>
                <a:cs typeface="Arial"/>
              </a:rPr>
              <a:t> </a:t>
            </a:r>
            <a:r>
              <a:rPr sz="2000" spc="55">
                <a:latin typeface="Verdana"/>
                <a:cs typeface="Verdana"/>
              </a:rPr>
              <a:t>Consulting</a:t>
            </a:r>
            <a:r>
              <a:rPr sz="2000" spc="-210">
                <a:latin typeface="Verdana"/>
                <a:cs typeface="Verdana"/>
              </a:rPr>
              <a:t> </a:t>
            </a:r>
            <a:r>
              <a:rPr sz="2000" spc="65">
                <a:latin typeface="Verdana"/>
                <a:cs typeface="Verdana"/>
              </a:rPr>
              <a:t>Background</a:t>
            </a:r>
            <a:r>
              <a:rPr sz="2000" spc="-210">
                <a:latin typeface="Verdana"/>
                <a:cs typeface="Verdana"/>
              </a:rPr>
              <a:t> </a:t>
            </a:r>
            <a:r>
              <a:rPr sz="2000" spc="40">
                <a:latin typeface="Verdana"/>
                <a:cs typeface="Verdana"/>
              </a:rPr>
              <a:t>and</a:t>
            </a:r>
            <a:r>
              <a:rPr sz="2000" spc="-204">
                <a:latin typeface="Verdana"/>
                <a:cs typeface="Verdana"/>
              </a:rPr>
              <a:t> </a:t>
            </a:r>
            <a:r>
              <a:rPr sz="2000" spc="60">
                <a:latin typeface="Verdana"/>
                <a:cs typeface="Verdana"/>
              </a:rPr>
              <a:t>Experience</a:t>
            </a:r>
            <a:endParaRPr sz="2000">
              <a:latin typeface="Verdana"/>
              <a:cs typeface="Verdana"/>
            </a:endParaRPr>
          </a:p>
          <a:p>
            <a:pPr marL="88900" marR="742315">
              <a:lnSpc>
                <a:spcPct val="150000"/>
              </a:lnSpc>
              <a:spcBef>
                <a:spcPts val="2325"/>
              </a:spcBef>
            </a:pPr>
            <a:r>
              <a:rPr sz="2000" spc="25">
                <a:latin typeface="Verdana"/>
                <a:cs typeface="Verdana"/>
              </a:rPr>
              <a:t>L</a:t>
            </a:r>
            <a:r>
              <a:rPr sz="2000" spc="70">
                <a:latin typeface="Verdana"/>
                <a:cs typeface="Verdana"/>
              </a:rPr>
              <a:t>e</a:t>
            </a:r>
            <a:r>
              <a:rPr sz="2000" spc="100">
                <a:latin typeface="Verdana"/>
                <a:cs typeface="Verdana"/>
              </a:rPr>
              <a:t>g</a:t>
            </a:r>
            <a:r>
              <a:rPr sz="2000" spc="-5">
                <a:latin typeface="Verdana"/>
                <a:cs typeface="Verdana"/>
              </a:rPr>
              <a:t>a</a:t>
            </a:r>
            <a:r>
              <a:rPr sz="2000" spc="-60">
                <a:latin typeface="Verdana"/>
                <a:cs typeface="Verdana"/>
              </a:rPr>
              <a:t>l</a:t>
            </a:r>
            <a:r>
              <a:rPr sz="2000" spc="-210">
                <a:latin typeface="Verdana"/>
                <a:cs typeface="Verdana"/>
              </a:rPr>
              <a:t> </a:t>
            </a:r>
            <a:r>
              <a:rPr sz="2000" spc="195">
                <a:latin typeface="Verdana"/>
                <a:cs typeface="Verdana"/>
              </a:rPr>
              <a:t>F</a:t>
            </a:r>
            <a:r>
              <a:rPr sz="2000" spc="-15">
                <a:latin typeface="Verdana"/>
                <a:cs typeface="Verdana"/>
              </a:rPr>
              <a:t>r</a:t>
            </a:r>
            <a:r>
              <a:rPr sz="2000" spc="-5">
                <a:latin typeface="Verdana"/>
                <a:cs typeface="Verdana"/>
              </a:rPr>
              <a:t>a</a:t>
            </a:r>
            <a:r>
              <a:rPr sz="2000" spc="65">
                <a:latin typeface="Verdana"/>
                <a:cs typeface="Verdana"/>
              </a:rPr>
              <a:t>m</a:t>
            </a:r>
            <a:r>
              <a:rPr sz="2000" spc="70">
                <a:latin typeface="Verdana"/>
                <a:cs typeface="Verdana"/>
              </a:rPr>
              <a:t>e</a:t>
            </a:r>
            <a:r>
              <a:rPr sz="2000" spc="285">
                <a:latin typeface="Verdana"/>
                <a:cs typeface="Verdana"/>
              </a:rPr>
              <a:t>w</a:t>
            </a:r>
            <a:r>
              <a:rPr sz="2000" spc="95">
                <a:latin typeface="Verdana"/>
                <a:cs typeface="Verdana"/>
              </a:rPr>
              <a:t>o</a:t>
            </a:r>
            <a:r>
              <a:rPr sz="2000" spc="-15">
                <a:latin typeface="Verdana"/>
                <a:cs typeface="Verdana"/>
              </a:rPr>
              <a:t>r</a:t>
            </a:r>
            <a:r>
              <a:rPr sz="2000" spc="65">
                <a:latin typeface="Verdana"/>
                <a:cs typeface="Verdana"/>
              </a:rPr>
              <a:t>k</a:t>
            </a:r>
            <a:r>
              <a:rPr sz="2000" spc="-210">
                <a:latin typeface="Verdana"/>
                <a:cs typeface="Verdana"/>
              </a:rPr>
              <a:t> </a:t>
            </a:r>
            <a:r>
              <a:rPr sz="2000" spc="100">
                <a:latin typeface="Verdana"/>
                <a:cs typeface="Verdana"/>
              </a:rPr>
              <a:t>f</a:t>
            </a:r>
            <a:r>
              <a:rPr sz="2000" spc="95">
                <a:latin typeface="Verdana"/>
                <a:cs typeface="Verdana"/>
              </a:rPr>
              <a:t>o</a:t>
            </a:r>
            <a:r>
              <a:rPr sz="2000" spc="-10">
                <a:latin typeface="Verdana"/>
                <a:cs typeface="Verdana"/>
              </a:rPr>
              <a:t>r</a:t>
            </a:r>
            <a:r>
              <a:rPr sz="2000" spc="-210">
                <a:latin typeface="Verdana"/>
                <a:cs typeface="Verdana"/>
              </a:rPr>
              <a:t> </a:t>
            </a:r>
            <a:r>
              <a:rPr sz="2000" spc="25">
                <a:latin typeface="Verdana"/>
                <a:cs typeface="Verdana"/>
              </a:rPr>
              <a:t>R</a:t>
            </a:r>
            <a:r>
              <a:rPr sz="2000" spc="-5">
                <a:latin typeface="Verdana"/>
                <a:cs typeface="Verdana"/>
              </a:rPr>
              <a:t>a</a:t>
            </a:r>
            <a:r>
              <a:rPr sz="2000" spc="225">
                <a:latin typeface="Verdana"/>
                <a:cs typeface="Verdana"/>
              </a:rPr>
              <a:t>c</a:t>
            </a:r>
            <a:r>
              <a:rPr sz="2000" spc="75">
                <a:latin typeface="Verdana"/>
                <a:cs typeface="Verdana"/>
              </a:rPr>
              <a:t>e</a:t>
            </a:r>
            <a:r>
              <a:rPr sz="2000" spc="-210">
                <a:latin typeface="Verdana"/>
                <a:cs typeface="Verdana"/>
              </a:rPr>
              <a:t> </a:t>
            </a:r>
            <a:r>
              <a:rPr sz="2000" spc="-5">
                <a:latin typeface="Verdana"/>
                <a:cs typeface="Verdana"/>
              </a:rPr>
              <a:t>a</a:t>
            </a:r>
            <a:r>
              <a:rPr sz="2000" spc="15">
                <a:latin typeface="Verdana"/>
                <a:cs typeface="Verdana"/>
              </a:rPr>
              <a:t>n</a:t>
            </a:r>
            <a:r>
              <a:rPr sz="2000" spc="110">
                <a:latin typeface="Verdana"/>
                <a:cs typeface="Verdana"/>
              </a:rPr>
              <a:t>d</a:t>
            </a:r>
            <a:r>
              <a:rPr sz="2000" spc="-210">
                <a:latin typeface="Verdana"/>
                <a:cs typeface="Verdana"/>
              </a:rPr>
              <a:t> </a:t>
            </a:r>
            <a:r>
              <a:rPr sz="2000" spc="160">
                <a:latin typeface="Verdana"/>
                <a:cs typeface="Verdana"/>
              </a:rPr>
              <a:t>G</a:t>
            </a:r>
            <a:r>
              <a:rPr sz="2000" spc="70">
                <a:latin typeface="Verdana"/>
                <a:cs typeface="Verdana"/>
              </a:rPr>
              <a:t>e</a:t>
            </a:r>
            <a:r>
              <a:rPr sz="2000" spc="15">
                <a:latin typeface="Verdana"/>
                <a:cs typeface="Verdana"/>
              </a:rPr>
              <a:t>n</a:t>
            </a:r>
            <a:r>
              <a:rPr sz="2000" spc="105">
                <a:latin typeface="Verdana"/>
                <a:cs typeface="Verdana"/>
              </a:rPr>
              <a:t>d</a:t>
            </a:r>
            <a:r>
              <a:rPr sz="2000" spc="70">
                <a:latin typeface="Verdana"/>
                <a:cs typeface="Verdana"/>
              </a:rPr>
              <a:t>e</a:t>
            </a:r>
            <a:r>
              <a:rPr sz="2000" spc="-10">
                <a:latin typeface="Verdana"/>
                <a:cs typeface="Verdana"/>
              </a:rPr>
              <a:t>r  </a:t>
            </a:r>
            <a:r>
              <a:rPr sz="2000" spc="90">
                <a:latin typeface="Verdana"/>
                <a:cs typeface="Verdana"/>
              </a:rPr>
              <a:t>Conscious</a:t>
            </a:r>
            <a:r>
              <a:rPr sz="2000" spc="-210">
                <a:latin typeface="Verdana"/>
                <a:cs typeface="Verdana"/>
              </a:rPr>
              <a:t> </a:t>
            </a:r>
            <a:r>
              <a:rPr sz="2000" spc="60">
                <a:latin typeface="Verdana"/>
                <a:cs typeface="Verdana"/>
              </a:rPr>
              <a:t>Programs</a:t>
            </a:r>
            <a:r>
              <a:rPr sz="2000" spc="-210">
                <a:latin typeface="Verdana"/>
                <a:cs typeface="Verdana"/>
              </a:rPr>
              <a:t> </a:t>
            </a:r>
            <a:r>
              <a:rPr sz="2000" spc="40">
                <a:latin typeface="Verdana"/>
                <a:cs typeface="Verdana"/>
              </a:rPr>
              <a:t>and</a:t>
            </a:r>
            <a:r>
              <a:rPr sz="2000" spc="-210">
                <a:latin typeface="Verdana"/>
                <a:cs typeface="Verdana"/>
              </a:rPr>
              <a:t> </a:t>
            </a:r>
            <a:r>
              <a:rPr sz="2000" spc="20">
                <a:latin typeface="Verdana"/>
                <a:cs typeface="Verdana"/>
              </a:rPr>
              <a:t>Disparity</a:t>
            </a:r>
            <a:r>
              <a:rPr sz="2000" spc="-210">
                <a:latin typeface="Verdana"/>
                <a:cs typeface="Verdana"/>
              </a:rPr>
              <a:t> </a:t>
            </a:r>
            <a:r>
              <a:rPr sz="2000" spc="50">
                <a:latin typeface="Verdana"/>
                <a:cs typeface="Verdana"/>
              </a:rPr>
              <a:t>Studies</a:t>
            </a:r>
            <a:endParaRPr sz="2000">
              <a:latin typeface="Verdana"/>
              <a:cs typeface="Verdana"/>
            </a:endParaRPr>
          </a:p>
          <a:p>
            <a:pPr>
              <a:lnSpc>
                <a:spcPct val="100000"/>
              </a:lnSpc>
              <a:spcBef>
                <a:spcPts val="55"/>
              </a:spcBef>
            </a:pPr>
            <a:endParaRPr sz="2050">
              <a:latin typeface="Verdana"/>
              <a:cs typeface="Verdana"/>
            </a:endParaRPr>
          </a:p>
          <a:p>
            <a:pPr marL="88900">
              <a:lnSpc>
                <a:spcPct val="100000"/>
              </a:lnSpc>
            </a:pPr>
            <a:r>
              <a:rPr sz="2000" spc="45">
                <a:latin typeface="Verdana"/>
                <a:cs typeface="Verdana"/>
              </a:rPr>
              <a:t>Miller</a:t>
            </a:r>
            <a:r>
              <a:rPr sz="2400" spc="67" baseline="24305">
                <a:latin typeface="Arial"/>
                <a:cs typeface="Arial"/>
              </a:rPr>
              <a:t>3</a:t>
            </a:r>
            <a:r>
              <a:rPr sz="2400" spc="-89" baseline="24305">
                <a:latin typeface="Arial"/>
                <a:cs typeface="Arial"/>
              </a:rPr>
              <a:t> </a:t>
            </a:r>
            <a:r>
              <a:rPr sz="2000" spc="55">
                <a:latin typeface="Verdana"/>
                <a:cs typeface="Verdana"/>
              </a:rPr>
              <a:t>Consulting</a:t>
            </a:r>
            <a:r>
              <a:rPr sz="2000" spc="-210">
                <a:latin typeface="Verdana"/>
                <a:cs typeface="Verdana"/>
              </a:rPr>
              <a:t> </a:t>
            </a:r>
            <a:r>
              <a:rPr sz="2000" spc="85">
                <a:latin typeface="Verdana"/>
                <a:cs typeface="Verdana"/>
              </a:rPr>
              <a:t>Approach</a:t>
            </a:r>
            <a:r>
              <a:rPr sz="2000" spc="-210">
                <a:latin typeface="Verdana"/>
                <a:cs typeface="Verdana"/>
              </a:rPr>
              <a:t> </a:t>
            </a:r>
            <a:r>
              <a:rPr sz="2000" spc="40">
                <a:latin typeface="Verdana"/>
                <a:cs typeface="Verdana"/>
              </a:rPr>
              <a:t>and</a:t>
            </a:r>
            <a:r>
              <a:rPr sz="2000" spc="-210">
                <a:latin typeface="Verdana"/>
                <a:cs typeface="Verdana"/>
              </a:rPr>
              <a:t> </a:t>
            </a:r>
            <a:r>
              <a:rPr sz="2000" spc="75">
                <a:latin typeface="Verdana"/>
                <a:cs typeface="Verdana"/>
              </a:rPr>
              <a:t>Methodology</a:t>
            </a:r>
            <a:endParaRPr sz="2000">
              <a:latin typeface="Verdana"/>
              <a:cs typeface="Verdana"/>
            </a:endParaRPr>
          </a:p>
          <a:p>
            <a:pPr>
              <a:lnSpc>
                <a:spcPct val="100000"/>
              </a:lnSpc>
              <a:spcBef>
                <a:spcPts val="5"/>
              </a:spcBef>
            </a:pPr>
            <a:endParaRPr sz="1900">
              <a:latin typeface="Verdana"/>
              <a:cs typeface="Verdana"/>
            </a:endParaRPr>
          </a:p>
          <a:p>
            <a:pPr marL="88900" marR="30480">
              <a:lnSpc>
                <a:spcPct val="146800"/>
              </a:lnSpc>
            </a:pPr>
            <a:r>
              <a:rPr sz="2000" spc="35">
                <a:latin typeface="Verdana"/>
                <a:cs typeface="Verdana"/>
              </a:rPr>
              <a:t>Statistical</a:t>
            </a:r>
            <a:r>
              <a:rPr sz="2000" spc="-210">
                <a:latin typeface="Verdana"/>
                <a:cs typeface="Verdana"/>
              </a:rPr>
              <a:t> </a:t>
            </a:r>
            <a:r>
              <a:rPr sz="2000" spc="35">
                <a:latin typeface="Verdana"/>
                <a:cs typeface="Verdana"/>
              </a:rPr>
              <a:t>Analysis</a:t>
            </a:r>
            <a:r>
              <a:rPr sz="2000" spc="-210">
                <a:latin typeface="Verdana"/>
                <a:cs typeface="Verdana"/>
              </a:rPr>
              <a:t> </a:t>
            </a:r>
            <a:r>
              <a:rPr sz="2100" spc="270">
                <a:latin typeface="Arial"/>
                <a:cs typeface="Arial"/>
              </a:rPr>
              <a:t>&amp;</a:t>
            </a:r>
            <a:r>
              <a:rPr sz="2100" spc="-90">
                <a:latin typeface="Arial"/>
                <a:cs typeface="Arial"/>
              </a:rPr>
              <a:t> </a:t>
            </a:r>
            <a:r>
              <a:rPr sz="2000" spc="20">
                <a:latin typeface="Verdana"/>
                <a:cs typeface="Verdana"/>
              </a:rPr>
              <a:t>Disparity</a:t>
            </a:r>
            <a:r>
              <a:rPr sz="2000" spc="-204">
                <a:latin typeface="Verdana"/>
                <a:cs typeface="Verdana"/>
              </a:rPr>
              <a:t> </a:t>
            </a:r>
            <a:r>
              <a:rPr sz="2000" spc="60">
                <a:latin typeface="Verdana"/>
                <a:cs typeface="Verdana"/>
              </a:rPr>
              <a:t>Study</a:t>
            </a:r>
            <a:r>
              <a:rPr sz="2000" spc="-210">
                <a:latin typeface="Verdana"/>
                <a:cs typeface="Verdana"/>
              </a:rPr>
              <a:t> </a:t>
            </a:r>
            <a:r>
              <a:rPr sz="2000" spc="20">
                <a:latin typeface="Verdana"/>
                <a:cs typeface="Verdana"/>
              </a:rPr>
              <a:t>Qualitative </a:t>
            </a:r>
            <a:r>
              <a:rPr sz="2000" spc="-690">
                <a:latin typeface="Verdana"/>
                <a:cs typeface="Verdana"/>
              </a:rPr>
              <a:t> </a:t>
            </a:r>
            <a:r>
              <a:rPr sz="2000" spc="50">
                <a:latin typeface="Verdana"/>
                <a:cs typeface="Verdana"/>
              </a:rPr>
              <a:t>Findings</a:t>
            </a:r>
            <a:endParaRPr sz="2000">
              <a:latin typeface="Verdana"/>
              <a:cs typeface="Verdana"/>
            </a:endParaRPr>
          </a:p>
          <a:p>
            <a:pPr>
              <a:lnSpc>
                <a:spcPct val="100000"/>
              </a:lnSpc>
              <a:spcBef>
                <a:spcPts val="45"/>
              </a:spcBef>
            </a:pPr>
            <a:endParaRPr sz="2000">
              <a:latin typeface="Verdana"/>
              <a:cs typeface="Verdana"/>
            </a:endParaRPr>
          </a:p>
          <a:p>
            <a:pPr marL="88900">
              <a:lnSpc>
                <a:spcPct val="100000"/>
              </a:lnSpc>
            </a:pPr>
            <a:r>
              <a:rPr sz="2000" spc="260">
                <a:latin typeface="Verdana"/>
                <a:cs typeface="Verdana"/>
              </a:rPr>
              <a:t>C</a:t>
            </a:r>
            <a:r>
              <a:rPr sz="2000" spc="95">
                <a:latin typeface="Verdana"/>
                <a:cs typeface="Verdana"/>
              </a:rPr>
              <a:t>o</a:t>
            </a:r>
            <a:r>
              <a:rPr sz="2000" spc="15">
                <a:latin typeface="Verdana"/>
                <a:cs typeface="Verdana"/>
              </a:rPr>
              <a:t>n</a:t>
            </a:r>
            <a:r>
              <a:rPr sz="2000" spc="225">
                <a:latin typeface="Verdana"/>
                <a:cs typeface="Verdana"/>
              </a:rPr>
              <a:t>c</a:t>
            </a:r>
            <a:r>
              <a:rPr sz="2000" spc="-60">
                <a:latin typeface="Verdana"/>
                <a:cs typeface="Verdana"/>
              </a:rPr>
              <a:t>l</a:t>
            </a:r>
            <a:r>
              <a:rPr sz="2000" spc="15">
                <a:latin typeface="Verdana"/>
                <a:cs typeface="Verdana"/>
              </a:rPr>
              <a:t>u</a:t>
            </a:r>
            <a:r>
              <a:rPr sz="2000" spc="85">
                <a:latin typeface="Verdana"/>
                <a:cs typeface="Verdana"/>
              </a:rPr>
              <a:t>s</a:t>
            </a:r>
            <a:r>
              <a:rPr sz="2000" spc="-50">
                <a:latin typeface="Verdana"/>
                <a:cs typeface="Verdana"/>
              </a:rPr>
              <a:t>i</a:t>
            </a:r>
            <a:r>
              <a:rPr sz="2000" spc="95">
                <a:latin typeface="Verdana"/>
                <a:cs typeface="Verdana"/>
              </a:rPr>
              <a:t>o</a:t>
            </a:r>
            <a:r>
              <a:rPr sz="2000" spc="15">
                <a:latin typeface="Verdana"/>
                <a:cs typeface="Verdana"/>
              </a:rPr>
              <a:t>n</a:t>
            </a:r>
            <a:r>
              <a:rPr sz="2000" spc="90">
                <a:latin typeface="Verdana"/>
                <a:cs typeface="Verdana"/>
              </a:rPr>
              <a:t>s</a:t>
            </a:r>
            <a:r>
              <a:rPr sz="2000" spc="-210">
                <a:latin typeface="Verdana"/>
                <a:cs typeface="Verdana"/>
              </a:rPr>
              <a:t> </a:t>
            </a:r>
            <a:r>
              <a:rPr sz="2000" spc="-5">
                <a:latin typeface="Verdana"/>
                <a:cs typeface="Verdana"/>
              </a:rPr>
              <a:t>a</a:t>
            </a:r>
            <a:r>
              <a:rPr sz="2000" spc="15">
                <a:latin typeface="Verdana"/>
                <a:cs typeface="Verdana"/>
              </a:rPr>
              <a:t>n</a:t>
            </a:r>
            <a:r>
              <a:rPr sz="2000" spc="110">
                <a:latin typeface="Verdana"/>
                <a:cs typeface="Verdana"/>
              </a:rPr>
              <a:t>d</a:t>
            </a:r>
            <a:r>
              <a:rPr sz="2000" spc="-210">
                <a:latin typeface="Verdana"/>
                <a:cs typeface="Verdana"/>
              </a:rPr>
              <a:t> </a:t>
            </a:r>
            <a:r>
              <a:rPr sz="2000" spc="25">
                <a:latin typeface="Verdana"/>
                <a:cs typeface="Verdana"/>
              </a:rPr>
              <a:t>R</a:t>
            </a:r>
            <a:r>
              <a:rPr sz="2000" spc="70">
                <a:latin typeface="Verdana"/>
                <a:cs typeface="Verdana"/>
              </a:rPr>
              <a:t>e</a:t>
            </a:r>
            <a:r>
              <a:rPr sz="2000" spc="225">
                <a:latin typeface="Verdana"/>
                <a:cs typeface="Verdana"/>
              </a:rPr>
              <a:t>c</a:t>
            </a:r>
            <a:r>
              <a:rPr sz="2000" spc="95">
                <a:latin typeface="Verdana"/>
                <a:cs typeface="Verdana"/>
              </a:rPr>
              <a:t>o</a:t>
            </a:r>
            <a:r>
              <a:rPr sz="2000" spc="65">
                <a:latin typeface="Verdana"/>
                <a:cs typeface="Verdana"/>
              </a:rPr>
              <a:t>mm</a:t>
            </a:r>
            <a:r>
              <a:rPr sz="2000" spc="70">
                <a:latin typeface="Verdana"/>
                <a:cs typeface="Verdana"/>
              </a:rPr>
              <a:t>e</a:t>
            </a:r>
            <a:r>
              <a:rPr sz="2000" spc="15">
                <a:latin typeface="Verdana"/>
                <a:cs typeface="Verdana"/>
              </a:rPr>
              <a:t>n</a:t>
            </a:r>
            <a:r>
              <a:rPr sz="2000" spc="105">
                <a:latin typeface="Verdana"/>
                <a:cs typeface="Verdana"/>
              </a:rPr>
              <a:t>d</a:t>
            </a:r>
            <a:r>
              <a:rPr sz="2000" spc="-5">
                <a:latin typeface="Verdana"/>
                <a:cs typeface="Verdana"/>
              </a:rPr>
              <a:t>a</a:t>
            </a:r>
            <a:r>
              <a:rPr sz="2000" spc="65">
                <a:latin typeface="Verdana"/>
                <a:cs typeface="Verdana"/>
              </a:rPr>
              <a:t>t</a:t>
            </a:r>
            <a:r>
              <a:rPr sz="2000" spc="-50">
                <a:latin typeface="Verdana"/>
                <a:cs typeface="Verdana"/>
              </a:rPr>
              <a:t>i</a:t>
            </a:r>
            <a:r>
              <a:rPr sz="2000" spc="95">
                <a:latin typeface="Verdana"/>
                <a:cs typeface="Verdana"/>
              </a:rPr>
              <a:t>o</a:t>
            </a:r>
            <a:r>
              <a:rPr sz="2000" spc="15">
                <a:latin typeface="Verdana"/>
                <a:cs typeface="Verdana"/>
              </a:rPr>
              <a:t>n</a:t>
            </a:r>
            <a:r>
              <a:rPr sz="2000" spc="90">
                <a:latin typeface="Verdana"/>
                <a:cs typeface="Verdana"/>
              </a:rPr>
              <a:t>s</a:t>
            </a:r>
            <a:endParaRPr sz="2000">
              <a:latin typeface="Verdana"/>
              <a:cs typeface="Verdana"/>
            </a:endParaRPr>
          </a:p>
        </p:txBody>
      </p:sp>
      <p:pic>
        <p:nvPicPr>
          <p:cNvPr id="9" name="object 9"/>
          <p:cNvPicPr/>
          <p:nvPr/>
        </p:nvPicPr>
        <p:blipFill>
          <a:blip r:embed="rId3" cstate="print"/>
          <a:stretch>
            <a:fillRect/>
          </a:stretch>
        </p:blipFill>
        <p:spPr>
          <a:xfrm>
            <a:off x="10843117" y="4836204"/>
            <a:ext cx="66675" cy="66674"/>
          </a:xfrm>
          <a:prstGeom prst="rect">
            <a:avLst/>
          </a:prstGeom>
        </p:spPr>
      </p:pic>
      <p:pic>
        <p:nvPicPr>
          <p:cNvPr id="10" name="object 10"/>
          <p:cNvPicPr/>
          <p:nvPr/>
        </p:nvPicPr>
        <p:blipFill>
          <a:blip r:embed="rId3" cstate="print"/>
          <a:stretch>
            <a:fillRect/>
          </a:stretch>
        </p:blipFill>
        <p:spPr>
          <a:xfrm>
            <a:off x="10843117" y="5588110"/>
            <a:ext cx="66675" cy="66674"/>
          </a:xfrm>
          <a:prstGeom prst="rect">
            <a:avLst/>
          </a:prstGeom>
        </p:spPr>
      </p:pic>
      <p:pic>
        <p:nvPicPr>
          <p:cNvPr id="11" name="object 11"/>
          <p:cNvPicPr/>
          <p:nvPr/>
        </p:nvPicPr>
        <p:blipFill>
          <a:blip r:embed="rId3" cstate="print"/>
          <a:stretch>
            <a:fillRect/>
          </a:stretch>
        </p:blipFill>
        <p:spPr>
          <a:xfrm>
            <a:off x="10843117" y="6673814"/>
            <a:ext cx="66675" cy="66674"/>
          </a:xfrm>
          <a:prstGeom prst="rect">
            <a:avLst/>
          </a:prstGeom>
        </p:spPr>
      </p:pic>
      <p:pic>
        <p:nvPicPr>
          <p:cNvPr id="12" name="object 12"/>
          <p:cNvPicPr/>
          <p:nvPr/>
        </p:nvPicPr>
        <p:blipFill>
          <a:blip r:embed="rId3" cstate="print"/>
          <a:stretch>
            <a:fillRect/>
          </a:stretch>
        </p:blipFill>
        <p:spPr>
          <a:xfrm>
            <a:off x="10843117" y="7435248"/>
            <a:ext cx="66675" cy="66674"/>
          </a:xfrm>
          <a:prstGeom prst="rect">
            <a:avLst/>
          </a:prstGeom>
        </p:spPr>
      </p:pic>
      <p:pic>
        <p:nvPicPr>
          <p:cNvPr id="13" name="object 13"/>
          <p:cNvPicPr/>
          <p:nvPr/>
        </p:nvPicPr>
        <p:blipFill>
          <a:blip r:embed="rId3" cstate="print"/>
          <a:stretch>
            <a:fillRect/>
          </a:stretch>
        </p:blipFill>
        <p:spPr>
          <a:xfrm>
            <a:off x="10843117" y="8511427"/>
            <a:ext cx="66675" cy="66674"/>
          </a:xfrm>
          <a:prstGeom prst="rect">
            <a:avLst/>
          </a:prstGeom>
        </p:spPr>
      </p:pic>
      <p:sp>
        <p:nvSpPr>
          <p:cNvPr id="14" name="object 14"/>
          <p:cNvSpPr txBox="1">
            <a:spLocks noGrp="1"/>
          </p:cNvSpPr>
          <p:nvPr>
            <p:ph type="title"/>
          </p:nvPr>
        </p:nvSpPr>
        <p:spPr>
          <a:xfrm>
            <a:off x="9612267" y="1957754"/>
            <a:ext cx="7088505" cy="768985"/>
          </a:xfrm>
          <a:prstGeom prst="rect">
            <a:avLst/>
          </a:prstGeom>
        </p:spPr>
        <p:txBody>
          <a:bodyPr vert="horz" wrap="square" lIns="0" tIns="15875" rIns="0" bIns="0" rtlCol="0">
            <a:spAutoFit/>
          </a:bodyPr>
          <a:lstStyle/>
          <a:p>
            <a:pPr marL="12700">
              <a:lnSpc>
                <a:spcPct val="100000"/>
              </a:lnSpc>
              <a:spcBef>
                <a:spcPts val="125"/>
              </a:spcBef>
            </a:pPr>
            <a:r>
              <a:rPr sz="4850" spc="360"/>
              <a:t>O</a:t>
            </a:r>
            <a:r>
              <a:rPr sz="4850" spc="50"/>
              <a:t>u</a:t>
            </a:r>
            <a:r>
              <a:rPr sz="4850" spc="70"/>
              <a:t>t</a:t>
            </a:r>
            <a:r>
              <a:rPr sz="4850" spc="125"/>
              <a:t>l</a:t>
            </a:r>
            <a:r>
              <a:rPr sz="4850" spc="45"/>
              <a:t>i</a:t>
            </a:r>
            <a:r>
              <a:rPr sz="4850" spc="50"/>
              <a:t>n</a:t>
            </a:r>
            <a:r>
              <a:rPr sz="4850" spc="-229"/>
              <a:t>e</a:t>
            </a:r>
            <a:r>
              <a:rPr sz="4850" spc="-750"/>
              <a:t> </a:t>
            </a:r>
            <a:r>
              <a:rPr sz="4850" spc="30"/>
              <a:t>o</a:t>
            </a:r>
            <a:r>
              <a:rPr sz="4850" spc="195"/>
              <a:t>f</a:t>
            </a:r>
            <a:r>
              <a:rPr sz="4850" spc="-750"/>
              <a:t> </a:t>
            </a:r>
            <a:r>
              <a:rPr sz="4850" spc="530"/>
              <a:t>P</a:t>
            </a:r>
            <a:r>
              <a:rPr sz="4850" spc="95"/>
              <a:t>r</a:t>
            </a:r>
            <a:r>
              <a:rPr sz="4850" spc="-229"/>
              <a:t>ese</a:t>
            </a:r>
            <a:r>
              <a:rPr sz="4850" spc="50"/>
              <a:t>n</a:t>
            </a:r>
            <a:r>
              <a:rPr sz="4850" spc="70"/>
              <a:t>t</a:t>
            </a:r>
            <a:r>
              <a:rPr sz="4850" spc="204"/>
              <a:t>a</a:t>
            </a:r>
            <a:r>
              <a:rPr sz="4850" spc="70"/>
              <a:t>t</a:t>
            </a:r>
            <a:r>
              <a:rPr sz="4850" spc="45"/>
              <a:t>i</a:t>
            </a:r>
            <a:r>
              <a:rPr sz="4850" spc="30"/>
              <a:t>o</a:t>
            </a:r>
            <a:r>
              <a:rPr sz="4850" spc="50"/>
              <a:t>n</a:t>
            </a:r>
            <a:endParaRPr sz="4850"/>
          </a:p>
        </p:txBody>
      </p:sp>
      <p:sp>
        <p:nvSpPr>
          <p:cNvPr id="18" name="Slide Number Placeholder 17">
            <a:extLst>
              <a:ext uri="{FF2B5EF4-FFF2-40B4-BE49-F238E27FC236}">
                <a16:creationId xmlns:a16="http://schemas.microsoft.com/office/drawing/2014/main" id="{16971D47-11AA-C156-5E27-5D11E74761DE}"/>
              </a:ext>
            </a:extLst>
          </p:cNvPr>
          <p:cNvSpPr>
            <a:spLocks noGrp="1"/>
          </p:cNvSpPr>
          <p:nvPr>
            <p:ph type="sldNum" sz="quarter" idx="7"/>
          </p:nvPr>
        </p:nvSpPr>
        <p:spPr/>
        <p:txBody>
          <a:bodyPr/>
          <a:lstStyle/>
          <a:p>
            <a:fld id="{B6F15528-21DE-4FAA-801E-634DDDAF4B2B}" type="slidenum">
              <a:rPr lang="en-US" smtClean="0"/>
              <a:t>3</a:t>
            </a:fld>
            <a:endParaRPr lang="en-US"/>
          </a:p>
        </p:txBody>
      </p:sp>
      <p:sp>
        <p:nvSpPr>
          <p:cNvPr id="21" name="Footer Placeholder 20">
            <a:extLst>
              <a:ext uri="{FF2B5EF4-FFF2-40B4-BE49-F238E27FC236}">
                <a16:creationId xmlns:a16="http://schemas.microsoft.com/office/drawing/2014/main" id="{83AB55F1-04DB-E390-3762-BC4F2341C085}"/>
              </a:ext>
            </a:extLst>
          </p:cNvPr>
          <p:cNvSpPr>
            <a:spLocks noGrp="1"/>
          </p:cNvSpPr>
          <p:nvPr>
            <p:ph type="ftr" sz="quarter" idx="5"/>
          </p:nvPr>
        </p:nvSpPr>
        <p:spPr>
          <a:xfrm>
            <a:off x="5938837" y="9566910"/>
            <a:ext cx="6410325" cy="276999"/>
          </a:xfrm>
        </p:spPr>
        <p:txBody>
          <a:bodyPr/>
          <a:lstStyle/>
          <a:p>
            <a:r>
              <a:rPr lang="en-US"/>
              <a:t>© 2022 MILLER</a:t>
            </a:r>
            <a:r>
              <a:rPr lang="en-US" baseline="30000"/>
              <a:t>3</a:t>
            </a:r>
            <a:r>
              <a:rPr lang="en-US"/>
              <a:t> Consulting, Inc | City of Wilmington Disparity Study</a:t>
            </a:r>
          </a:p>
        </p:txBody>
      </p:sp>
      <p:pic>
        <p:nvPicPr>
          <p:cNvPr id="29" name="Picture 28" descr="A person reaching for a paper on a table full of paper and sticky notes">
            <a:extLst>
              <a:ext uri="{FF2B5EF4-FFF2-40B4-BE49-F238E27FC236}">
                <a16:creationId xmlns:a16="http://schemas.microsoft.com/office/drawing/2014/main" id="{2B8E7EBC-E503-850C-6282-9975A2109A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252" y="3644741"/>
            <a:ext cx="7772400" cy="5186965"/>
          </a:xfrm>
          <a:prstGeom prst="rect">
            <a:avLst/>
          </a:prstGeom>
        </p:spPr>
      </p:pic>
      <p:pic>
        <p:nvPicPr>
          <p:cNvPr id="37" name="Picture 36" descr="Metallic spheres connected in mesh">
            <a:extLst>
              <a:ext uri="{FF2B5EF4-FFF2-40B4-BE49-F238E27FC236}">
                <a16:creationId xmlns:a16="http://schemas.microsoft.com/office/drawing/2014/main" id="{871A27D5-38EF-B968-C74C-040D6D2FFD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252" y="3661694"/>
            <a:ext cx="7772400" cy="5176539"/>
          </a:xfrm>
          <a:prstGeom prst="rect">
            <a:avLst/>
          </a:prstGeom>
        </p:spPr>
      </p:pic>
      <p:sp>
        <p:nvSpPr>
          <p:cNvPr id="15" name="Date Placeholder 1">
            <a:extLst>
              <a:ext uri="{FF2B5EF4-FFF2-40B4-BE49-F238E27FC236}">
                <a16:creationId xmlns:a16="http://schemas.microsoft.com/office/drawing/2014/main" id="{EF46DF9F-B09B-6D8E-6D9F-8D05212236D5}"/>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2C663149-3195-37E8-10D7-E2F3C2BF7C6A}"/>
              </a:ext>
            </a:extLst>
          </p:cNvPr>
          <p:cNvSpPr txBox="1">
            <a:spLocks/>
          </p:cNvSpPr>
          <p:nvPr/>
        </p:nvSpPr>
        <p:spPr>
          <a:xfrm>
            <a:off x="677333" y="977312"/>
            <a:ext cx="17576800" cy="1551450"/>
          </a:xfrm>
          <a:prstGeom prst="rect">
            <a:avLst/>
          </a:prstGeom>
        </p:spPr>
        <p:txBody>
          <a:bodyPr vert="horz" wrap="square" lIns="0" tIns="12065" rIns="0" bIns="0" rtlCol="0" anchor="t">
            <a:spAutoFit/>
          </a:bodyPr>
          <a:lstStyle>
            <a:lvl1pPr>
              <a:defRPr sz="4250" b="0" i="0">
                <a:solidFill>
                  <a:srgbClr val="D03433"/>
                </a:solidFill>
                <a:latin typeface="Verdana"/>
                <a:ea typeface="+mj-ea"/>
                <a:cs typeface="Verdana"/>
              </a:defRPr>
            </a:lvl1pPr>
          </a:lstStyle>
          <a:p>
            <a:pPr marL="12700" marR="5080">
              <a:lnSpc>
                <a:spcPct val="115399"/>
              </a:lnSpc>
              <a:spcBef>
                <a:spcPts val="95"/>
              </a:spcBef>
            </a:pPr>
            <a:r>
              <a:rPr lang="en-US" sz="4550" kern="0" spc="160"/>
              <a:t>R</a:t>
            </a:r>
            <a:r>
              <a:rPr lang="en-US" sz="4550" kern="0" spc="-245"/>
              <a:t>e</a:t>
            </a:r>
            <a:r>
              <a:rPr lang="en-US" sz="4550" kern="0" spc="75"/>
              <a:t>c</a:t>
            </a:r>
            <a:r>
              <a:rPr lang="en-US" sz="4550" kern="0" spc="-10"/>
              <a:t>o</a:t>
            </a:r>
            <a:r>
              <a:rPr lang="en-US" sz="4550" kern="0" spc="-229"/>
              <a:t>mm</a:t>
            </a:r>
            <a:r>
              <a:rPr lang="en-US" sz="4550" kern="0" spc="-245"/>
              <a:t>e</a:t>
            </a:r>
            <a:r>
              <a:rPr lang="en-US" sz="4550" kern="0" spc="-45"/>
              <a:t>n</a:t>
            </a:r>
            <a:r>
              <a:rPr lang="en-US" sz="4550" kern="0" spc="-25"/>
              <a:t>d</a:t>
            </a:r>
            <a:r>
              <a:rPr lang="en-US" sz="4550" kern="0" spc="100"/>
              <a:t>a</a:t>
            </a:r>
            <a:r>
              <a:rPr lang="en-US" sz="4550" kern="0" spc="-95"/>
              <a:t>t</a:t>
            </a:r>
            <a:r>
              <a:rPr lang="en-US" sz="4550" kern="0" spc="-50"/>
              <a:t>i</a:t>
            </a:r>
            <a:r>
              <a:rPr lang="en-US" sz="4550" kern="0" spc="-10"/>
              <a:t>o</a:t>
            </a:r>
            <a:r>
              <a:rPr lang="en-US" sz="4550" kern="0" spc="-45"/>
              <a:t>n</a:t>
            </a:r>
            <a:r>
              <a:rPr lang="en-US" sz="4550" kern="0" spc="-245"/>
              <a:t>s: Enhancements to Procurement and DBE Procedures and Practices, cont.</a:t>
            </a:r>
            <a:endParaRPr lang="en-US" sz="4550" kern="0">
              <a:latin typeface="Leelawadee UI Semilight"/>
              <a:cs typeface="Leelawadee UI Semilight"/>
            </a:endParaRPr>
          </a:p>
        </p:txBody>
      </p:sp>
      <p:sp>
        <p:nvSpPr>
          <p:cNvPr id="9" name="object 3">
            <a:extLst>
              <a:ext uri="{FF2B5EF4-FFF2-40B4-BE49-F238E27FC236}">
                <a16:creationId xmlns:a16="http://schemas.microsoft.com/office/drawing/2014/main" id="{867B2D14-6ED5-0E17-D7F9-FF6989808322}"/>
              </a:ext>
            </a:extLst>
          </p:cNvPr>
          <p:cNvSpPr/>
          <p:nvPr/>
        </p:nvSpPr>
        <p:spPr>
          <a:xfrm>
            <a:off x="671550" y="2523662"/>
            <a:ext cx="16841920" cy="37403"/>
          </a:xfrm>
          <a:custGeom>
            <a:avLst/>
            <a:gdLst/>
            <a:ahLst/>
            <a:cxnLst/>
            <a:rect l="l" t="t" r="r" b="b"/>
            <a:pathLst>
              <a:path w="17329785" h="9525">
                <a:moveTo>
                  <a:pt x="0" y="0"/>
                </a:moveTo>
                <a:lnTo>
                  <a:pt x="17329242" y="0"/>
                </a:lnTo>
                <a:lnTo>
                  <a:pt x="17329242" y="9524"/>
                </a:lnTo>
                <a:lnTo>
                  <a:pt x="0" y="9524"/>
                </a:lnTo>
                <a:lnTo>
                  <a:pt x="0" y="0"/>
                </a:lnTo>
                <a:close/>
              </a:path>
            </a:pathLst>
          </a:custGeom>
          <a:solidFill>
            <a:srgbClr val="A21818"/>
          </a:solidFill>
        </p:spPr>
        <p:txBody>
          <a:bodyPr wrap="square" lIns="0" tIns="0" rIns="0" bIns="0" rtlCol="0"/>
          <a:lstStyle/>
          <a:p>
            <a:endParaRPr/>
          </a:p>
        </p:txBody>
      </p:sp>
      <p:graphicFrame>
        <p:nvGraphicFramePr>
          <p:cNvPr id="10" name="Diagram 9">
            <a:extLst>
              <a:ext uri="{FF2B5EF4-FFF2-40B4-BE49-F238E27FC236}">
                <a16:creationId xmlns:a16="http://schemas.microsoft.com/office/drawing/2014/main" id="{2B2CB643-5345-FCFE-9F7C-27AAEA4B2E8B}"/>
              </a:ext>
            </a:extLst>
          </p:cNvPr>
          <p:cNvGraphicFramePr/>
          <p:nvPr>
            <p:extLst>
              <p:ext uri="{D42A27DB-BD31-4B8C-83A1-F6EECF244321}">
                <p14:modId xmlns:p14="http://schemas.microsoft.com/office/powerpoint/2010/main" val="658866524"/>
              </p:ext>
            </p:extLst>
          </p:nvPr>
        </p:nvGraphicFramePr>
        <p:xfrm>
          <a:off x="677333" y="2655936"/>
          <a:ext cx="16882534" cy="6179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Slide Number Placeholder 6">
            <a:extLst>
              <a:ext uri="{FF2B5EF4-FFF2-40B4-BE49-F238E27FC236}">
                <a16:creationId xmlns:a16="http://schemas.microsoft.com/office/drawing/2014/main" id="{D616E89D-589A-E3B1-88E4-CE54F4D411E1}"/>
              </a:ext>
            </a:extLst>
          </p:cNvPr>
          <p:cNvSpPr>
            <a:spLocks noGrp="1"/>
          </p:cNvSpPr>
          <p:nvPr>
            <p:ph type="sldNum" sz="quarter" idx="7"/>
          </p:nvPr>
        </p:nvSpPr>
        <p:spPr>
          <a:xfrm>
            <a:off x="13167361" y="9566910"/>
            <a:ext cx="4206240" cy="514350"/>
          </a:xfrm>
        </p:spPr>
        <p:txBody>
          <a:bodyPr/>
          <a:lstStyle/>
          <a:p>
            <a:fld id="{B6F15528-21DE-4FAA-801E-634DDDAF4B2B}" type="slidenum">
              <a:rPr lang="en-US" smtClean="0"/>
              <a:t>30</a:t>
            </a:fld>
            <a:endParaRPr lang="en-US"/>
          </a:p>
        </p:txBody>
      </p:sp>
      <p:sp>
        <p:nvSpPr>
          <p:cNvPr id="14" name="Footer Placeholder 9">
            <a:extLst>
              <a:ext uri="{FF2B5EF4-FFF2-40B4-BE49-F238E27FC236}">
                <a16:creationId xmlns:a16="http://schemas.microsoft.com/office/drawing/2014/main" id="{07DB423F-6725-502C-F5F2-5A8992586ADF}"/>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pic>
        <p:nvPicPr>
          <p:cNvPr id="15" name="object 4">
            <a:extLst>
              <a:ext uri="{FF2B5EF4-FFF2-40B4-BE49-F238E27FC236}">
                <a16:creationId xmlns:a16="http://schemas.microsoft.com/office/drawing/2014/main" id="{2AA63E5F-64BC-4B1C-7B72-D24C2BC3702E}"/>
              </a:ext>
            </a:extLst>
          </p:cNvPr>
          <p:cNvPicPr/>
          <p:nvPr/>
        </p:nvPicPr>
        <p:blipFill>
          <a:blip r:embed="rId7" cstate="print"/>
          <a:stretch>
            <a:fillRect/>
          </a:stretch>
        </p:blipFill>
        <p:spPr>
          <a:xfrm>
            <a:off x="0" y="9258301"/>
            <a:ext cx="1028699" cy="1028699"/>
          </a:xfrm>
          <a:prstGeom prst="rect">
            <a:avLst/>
          </a:prstGeom>
        </p:spPr>
      </p:pic>
      <p:sp>
        <p:nvSpPr>
          <p:cNvPr id="2" name="Date Placeholder 1">
            <a:extLst>
              <a:ext uri="{FF2B5EF4-FFF2-40B4-BE49-F238E27FC236}">
                <a16:creationId xmlns:a16="http://schemas.microsoft.com/office/drawing/2014/main" id="{260A2223-7964-2ECF-88A8-BF8ED506FDDA}"/>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extLst>
      <p:ext uri="{BB962C8B-B14F-4D97-AF65-F5344CB8AC3E}">
        <p14:creationId xmlns:p14="http://schemas.microsoft.com/office/powerpoint/2010/main" val="1867564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5999" y="337498"/>
            <a:ext cx="16056467" cy="1520288"/>
          </a:xfrm>
          <a:prstGeom prst="rect">
            <a:avLst/>
          </a:prstGeom>
        </p:spPr>
        <p:txBody>
          <a:bodyPr vert="horz" wrap="square" lIns="0" tIns="118745" rIns="0" bIns="0" rtlCol="0" anchor="t">
            <a:spAutoFit/>
          </a:bodyPr>
          <a:lstStyle/>
          <a:p>
            <a:pPr marL="12700">
              <a:spcBef>
                <a:spcPts val="935"/>
              </a:spcBef>
            </a:pPr>
            <a:r>
              <a:rPr lang="en-US" sz="4550" spc="5"/>
              <a:t>Recommendations: </a:t>
            </a:r>
            <a:r>
              <a:rPr sz="4550" spc="5"/>
              <a:t>Long</a:t>
            </a:r>
            <a:r>
              <a:rPr sz="4500" b="0" spc="5">
                <a:latin typeface="Leelawadee UI Semilight"/>
                <a:cs typeface="Leelawadee UI Semilight"/>
              </a:rPr>
              <a:t>-</a:t>
            </a:r>
            <a:r>
              <a:rPr sz="4550" spc="5"/>
              <a:t>Term</a:t>
            </a:r>
            <a:r>
              <a:rPr sz="4550" spc="-690"/>
              <a:t> </a:t>
            </a:r>
            <a:r>
              <a:rPr sz="4550" spc="25"/>
              <a:t>Availability</a:t>
            </a:r>
            <a:r>
              <a:rPr sz="4550" spc="-685"/>
              <a:t> </a:t>
            </a:r>
            <a:r>
              <a:rPr sz="4550" spc="10"/>
              <a:t>and</a:t>
            </a:r>
            <a:r>
              <a:rPr sz="4550" spc="-685"/>
              <a:t> </a:t>
            </a:r>
            <a:r>
              <a:rPr sz="4550" spc="25"/>
              <a:t>Capacity</a:t>
            </a:r>
            <a:r>
              <a:rPr sz="4550" spc="-690"/>
              <a:t> </a:t>
            </a:r>
            <a:r>
              <a:rPr sz="4550" spc="-25"/>
              <a:t>Building</a:t>
            </a:r>
            <a:r>
              <a:rPr sz="4550" spc="-685"/>
              <a:t> </a:t>
            </a:r>
            <a:r>
              <a:rPr sz="4550" spc="-130"/>
              <a:t>Initiatives</a:t>
            </a:r>
            <a:r>
              <a:rPr sz="4500" b="0" spc="295">
                <a:latin typeface="Leelawadee UI Semilight"/>
                <a:cs typeface="Leelawadee UI Semilight"/>
              </a:rPr>
              <a:t>—</a:t>
            </a:r>
            <a:r>
              <a:rPr sz="4550" spc="-480"/>
              <a:t>I</a:t>
            </a:r>
            <a:r>
              <a:rPr sz="4550" spc="-45"/>
              <a:t>n</a:t>
            </a:r>
            <a:r>
              <a:rPr sz="4550" spc="75"/>
              <a:t>c</a:t>
            </a:r>
            <a:r>
              <a:rPr sz="4550" spc="-15"/>
              <a:t>r</a:t>
            </a:r>
            <a:r>
              <a:rPr sz="4550" spc="-245"/>
              <a:t>e</a:t>
            </a:r>
            <a:r>
              <a:rPr sz="4550" spc="100"/>
              <a:t>a</a:t>
            </a:r>
            <a:r>
              <a:rPr sz="4550" spc="-245"/>
              <a:t>s</a:t>
            </a:r>
            <a:r>
              <a:rPr sz="4550" spc="-50"/>
              <a:t>i</a:t>
            </a:r>
            <a:r>
              <a:rPr sz="4550" spc="-45"/>
              <a:t>n</a:t>
            </a:r>
            <a:r>
              <a:rPr sz="4550" spc="-110"/>
              <a:t>g</a:t>
            </a:r>
            <a:r>
              <a:rPr sz="4550" spc="-700"/>
              <a:t> </a:t>
            </a:r>
            <a:r>
              <a:rPr sz="4550" spc="405"/>
              <a:t>P</a:t>
            </a:r>
            <a:r>
              <a:rPr sz="4550" spc="-50"/>
              <a:t>i</a:t>
            </a:r>
            <a:r>
              <a:rPr sz="4550" spc="-20"/>
              <a:t>p</a:t>
            </a:r>
            <a:r>
              <a:rPr sz="4550" spc="-245"/>
              <a:t>e</a:t>
            </a:r>
            <a:r>
              <a:rPr sz="4550" spc="5"/>
              <a:t>l</a:t>
            </a:r>
            <a:r>
              <a:rPr sz="4550" spc="-50"/>
              <a:t>i</a:t>
            </a:r>
            <a:r>
              <a:rPr sz="4550" spc="-45"/>
              <a:t>n</a:t>
            </a:r>
            <a:r>
              <a:rPr sz="4550" spc="-245"/>
              <a:t>e</a:t>
            </a:r>
            <a:r>
              <a:rPr lang="en-US" sz="4550" spc="-245"/>
              <a:t> of MBEs</a:t>
            </a:r>
            <a:r>
              <a:rPr lang="en-US" sz="4550" spc="-700"/>
              <a:t> </a:t>
            </a:r>
            <a:endParaRPr lang="en-US" sz="4550">
              <a:latin typeface="Leelawadee UI Semilight"/>
              <a:cs typeface="Leelawadee UI Semilight"/>
            </a:endParaRPr>
          </a:p>
        </p:txBody>
      </p:sp>
      <p:sp>
        <p:nvSpPr>
          <p:cNvPr id="3" name="object 3"/>
          <p:cNvSpPr/>
          <p:nvPr/>
        </p:nvSpPr>
        <p:spPr>
          <a:xfrm>
            <a:off x="652295" y="2009394"/>
            <a:ext cx="17329785" cy="9525"/>
          </a:xfrm>
          <a:custGeom>
            <a:avLst/>
            <a:gdLst/>
            <a:ahLst/>
            <a:cxnLst/>
            <a:rect l="l" t="t" r="r" b="b"/>
            <a:pathLst>
              <a:path w="17329785" h="9525">
                <a:moveTo>
                  <a:pt x="0" y="0"/>
                </a:moveTo>
                <a:lnTo>
                  <a:pt x="17329242" y="0"/>
                </a:lnTo>
                <a:lnTo>
                  <a:pt x="17329242" y="9524"/>
                </a:lnTo>
                <a:lnTo>
                  <a:pt x="0" y="9524"/>
                </a:lnTo>
                <a:lnTo>
                  <a:pt x="0" y="0"/>
                </a:lnTo>
                <a:close/>
              </a:path>
            </a:pathLst>
          </a:custGeom>
          <a:solidFill>
            <a:srgbClr val="A21818"/>
          </a:solidFill>
        </p:spPr>
        <p:txBody>
          <a:bodyPr wrap="square" lIns="0" tIns="0" rIns="0" bIns="0" rtlCol="0"/>
          <a:lstStyle/>
          <a:p>
            <a:endParaRPr/>
          </a:p>
        </p:txBody>
      </p:sp>
      <p:pic>
        <p:nvPicPr>
          <p:cNvPr id="4" name="object 4"/>
          <p:cNvPicPr/>
          <p:nvPr/>
        </p:nvPicPr>
        <p:blipFill>
          <a:blip r:embed="rId2" cstate="print"/>
          <a:stretch>
            <a:fillRect/>
          </a:stretch>
        </p:blipFill>
        <p:spPr>
          <a:xfrm>
            <a:off x="0" y="9258301"/>
            <a:ext cx="1028699" cy="1028699"/>
          </a:xfrm>
          <a:prstGeom prst="rect">
            <a:avLst/>
          </a:prstGeom>
        </p:spPr>
      </p:pic>
      <p:graphicFrame>
        <p:nvGraphicFramePr>
          <p:cNvPr id="5" name="Diagram 4">
            <a:extLst>
              <a:ext uri="{FF2B5EF4-FFF2-40B4-BE49-F238E27FC236}">
                <a16:creationId xmlns:a16="http://schemas.microsoft.com/office/drawing/2014/main" id="{9FFD994D-30F6-7FEA-7DCB-27DB9207D677}"/>
              </a:ext>
            </a:extLst>
          </p:cNvPr>
          <p:cNvGraphicFramePr/>
          <p:nvPr>
            <p:extLst>
              <p:ext uri="{D42A27DB-BD31-4B8C-83A1-F6EECF244321}">
                <p14:modId xmlns:p14="http://schemas.microsoft.com/office/powerpoint/2010/main" val="2474661643"/>
              </p:ext>
            </p:extLst>
          </p:nvPr>
        </p:nvGraphicFramePr>
        <p:xfrm>
          <a:off x="1458595" y="1378895"/>
          <a:ext cx="15370810" cy="8545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id="{D2B8A218-A020-1048-8FEC-1736FC1AD106}"/>
              </a:ext>
            </a:extLst>
          </p:cNvPr>
          <p:cNvSpPr>
            <a:spLocks noGrp="1"/>
          </p:cNvSpPr>
          <p:nvPr>
            <p:ph type="sldNum" sz="quarter" idx="7"/>
          </p:nvPr>
        </p:nvSpPr>
        <p:spPr/>
        <p:txBody>
          <a:bodyPr/>
          <a:lstStyle/>
          <a:p>
            <a:fld id="{B6F15528-21DE-4FAA-801E-634DDDAF4B2B}" type="slidenum">
              <a:rPr lang="en-US" smtClean="0"/>
              <a:t>31</a:t>
            </a:fld>
            <a:endParaRPr lang="en-US"/>
          </a:p>
        </p:txBody>
      </p:sp>
      <p:sp>
        <p:nvSpPr>
          <p:cNvPr id="9" name="Footer Placeholder 9">
            <a:extLst>
              <a:ext uri="{FF2B5EF4-FFF2-40B4-BE49-F238E27FC236}">
                <a16:creationId xmlns:a16="http://schemas.microsoft.com/office/drawing/2014/main" id="{B4D058DB-A6E5-D9C5-0ADB-B7C12E1D5DFB}"/>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sp>
        <p:nvSpPr>
          <p:cNvPr id="6" name="Date Placeholder 1">
            <a:extLst>
              <a:ext uri="{FF2B5EF4-FFF2-40B4-BE49-F238E27FC236}">
                <a16:creationId xmlns:a16="http://schemas.microsoft.com/office/drawing/2014/main" id="{553F10DB-EC38-87D3-317E-13A1FA993719}"/>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6000" y="1154127"/>
            <a:ext cx="16256000" cy="703269"/>
          </a:xfrm>
          <a:prstGeom prst="rect">
            <a:avLst/>
          </a:prstGeom>
        </p:spPr>
        <p:txBody>
          <a:bodyPr vert="horz" wrap="square" lIns="0" tIns="11430" rIns="0" bIns="0" rtlCol="0" anchor="t">
            <a:spAutoFit/>
          </a:bodyPr>
          <a:lstStyle/>
          <a:p>
            <a:pPr marL="12700" marR="5080">
              <a:lnSpc>
                <a:spcPct val="113399"/>
              </a:lnSpc>
              <a:spcBef>
                <a:spcPts val="90"/>
              </a:spcBef>
            </a:pPr>
            <a:r>
              <a:rPr lang="en-US" spc="-20"/>
              <a:t>Recommendations: Expand DBE Initiatives</a:t>
            </a:r>
            <a:endParaRPr sz="4300">
              <a:latin typeface="Calibri"/>
              <a:cs typeface="Calibri"/>
            </a:endParaRPr>
          </a:p>
        </p:txBody>
      </p:sp>
      <p:sp>
        <p:nvSpPr>
          <p:cNvPr id="3" name="object 3"/>
          <p:cNvSpPr/>
          <p:nvPr/>
        </p:nvSpPr>
        <p:spPr>
          <a:xfrm>
            <a:off x="1110475" y="1922755"/>
            <a:ext cx="16158907" cy="79220"/>
          </a:xfrm>
          <a:custGeom>
            <a:avLst/>
            <a:gdLst/>
            <a:ahLst/>
            <a:cxnLst/>
            <a:rect l="l" t="t" r="r" b="b"/>
            <a:pathLst>
              <a:path w="17329785" h="9525">
                <a:moveTo>
                  <a:pt x="0" y="0"/>
                </a:moveTo>
                <a:lnTo>
                  <a:pt x="17329242" y="0"/>
                </a:lnTo>
                <a:lnTo>
                  <a:pt x="17329242" y="9524"/>
                </a:lnTo>
                <a:lnTo>
                  <a:pt x="0" y="9524"/>
                </a:lnTo>
                <a:lnTo>
                  <a:pt x="0" y="0"/>
                </a:lnTo>
                <a:close/>
              </a:path>
            </a:pathLst>
          </a:custGeom>
          <a:solidFill>
            <a:srgbClr val="A21818"/>
          </a:solidFill>
        </p:spPr>
        <p:txBody>
          <a:bodyPr wrap="square" lIns="0" tIns="0" rIns="0" bIns="0" rtlCol="0"/>
          <a:lstStyle/>
          <a:p>
            <a:endParaRPr/>
          </a:p>
        </p:txBody>
      </p:sp>
      <p:graphicFrame>
        <p:nvGraphicFramePr>
          <p:cNvPr id="5" name="Diagram 4">
            <a:extLst>
              <a:ext uri="{FF2B5EF4-FFF2-40B4-BE49-F238E27FC236}">
                <a16:creationId xmlns:a16="http://schemas.microsoft.com/office/drawing/2014/main" id="{DBF63CD3-297C-7A49-8752-06E296A3CA7F}"/>
              </a:ext>
            </a:extLst>
          </p:cNvPr>
          <p:cNvGraphicFramePr/>
          <p:nvPr>
            <p:extLst>
              <p:ext uri="{D42A27DB-BD31-4B8C-83A1-F6EECF244321}">
                <p14:modId xmlns:p14="http://schemas.microsoft.com/office/powerpoint/2010/main" val="1404202399"/>
              </p:ext>
            </p:extLst>
          </p:nvPr>
        </p:nvGraphicFramePr>
        <p:xfrm>
          <a:off x="1701657" y="2145996"/>
          <a:ext cx="15059025" cy="65275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6">
            <a:extLst>
              <a:ext uri="{FF2B5EF4-FFF2-40B4-BE49-F238E27FC236}">
                <a16:creationId xmlns:a16="http://schemas.microsoft.com/office/drawing/2014/main" id="{C213A4D4-F513-8F94-ED6F-70637731F08B}"/>
              </a:ext>
            </a:extLst>
          </p:cNvPr>
          <p:cNvSpPr>
            <a:spLocks noGrp="1"/>
          </p:cNvSpPr>
          <p:nvPr>
            <p:ph type="sldNum" sz="quarter" idx="7"/>
          </p:nvPr>
        </p:nvSpPr>
        <p:spPr/>
        <p:txBody>
          <a:bodyPr/>
          <a:lstStyle/>
          <a:p>
            <a:fld id="{B6F15528-21DE-4FAA-801E-634DDDAF4B2B}" type="slidenum">
              <a:rPr lang="en-US" smtClean="0"/>
              <a:t>32</a:t>
            </a:fld>
            <a:endParaRPr lang="en-US"/>
          </a:p>
        </p:txBody>
      </p:sp>
      <p:sp>
        <p:nvSpPr>
          <p:cNvPr id="9" name="Footer Placeholder 9">
            <a:extLst>
              <a:ext uri="{FF2B5EF4-FFF2-40B4-BE49-F238E27FC236}">
                <a16:creationId xmlns:a16="http://schemas.microsoft.com/office/drawing/2014/main" id="{A8544E1B-CD2C-6E49-C49C-D35CF3FEBCFD}"/>
              </a:ext>
            </a:extLst>
          </p:cNvPr>
          <p:cNvSpPr>
            <a:spLocks noGrp="1"/>
          </p:cNvSpPr>
          <p:nvPr>
            <p:ph type="ftr" sz="quarter" idx="5"/>
          </p:nvPr>
        </p:nvSpPr>
        <p:spPr>
          <a:xfrm>
            <a:off x="5865177" y="9562326"/>
            <a:ext cx="6557646" cy="514350"/>
          </a:xfrm>
        </p:spPr>
        <p:txBody>
          <a:bodyPr/>
          <a:lstStyle/>
          <a:p>
            <a:r>
              <a:rPr lang="en-US"/>
              <a:t>© 2022 MILLER3 Consulting, Inc | City of Wilmington Disparity Study</a:t>
            </a:r>
          </a:p>
        </p:txBody>
      </p:sp>
      <p:pic>
        <p:nvPicPr>
          <p:cNvPr id="10" name="object 4">
            <a:extLst>
              <a:ext uri="{FF2B5EF4-FFF2-40B4-BE49-F238E27FC236}">
                <a16:creationId xmlns:a16="http://schemas.microsoft.com/office/drawing/2014/main" id="{F3FF5074-A30A-853E-78C3-93FA5E36112C}"/>
              </a:ext>
            </a:extLst>
          </p:cNvPr>
          <p:cNvPicPr/>
          <p:nvPr/>
        </p:nvPicPr>
        <p:blipFill>
          <a:blip r:embed="rId7" cstate="print"/>
          <a:stretch>
            <a:fillRect/>
          </a:stretch>
        </p:blipFill>
        <p:spPr>
          <a:xfrm>
            <a:off x="0" y="9258301"/>
            <a:ext cx="1028699" cy="1028699"/>
          </a:xfrm>
          <a:prstGeom prst="rect">
            <a:avLst/>
          </a:prstGeom>
        </p:spPr>
      </p:pic>
      <p:sp>
        <p:nvSpPr>
          <p:cNvPr id="4" name="Date Placeholder 1">
            <a:extLst>
              <a:ext uri="{FF2B5EF4-FFF2-40B4-BE49-F238E27FC236}">
                <a16:creationId xmlns:a16="http://schemas.microsoft.com/office/drawing/2014/main" id="{99A907A9-1129-961E-09F2-F6AD84C521F6}"/>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4AA97D35-BACC-2F28-8522-267C72AC2E10}"/>
              </a:ext>
            </a:extLst>
          </p:cNvPr>
          <p:cNvGraphicFramePr/>
          <p:nvPr>
            <p:extLst>
              <p:ext uri="{D42A27DB-BD31-4B8C-83A1-F6EECF244321}">
                <p14:modId xmlns:p14="http://schemas.microsoft.com/office/powerpoint/2010/main" val="1450181782"/>
              </p:ext>
            </p:extLst>
          </p:nvPr>
        </p:nvGraphicFramePr>
        <p:xfrm>
          <a:off x="1276072" y="1912748"/>
          <a:ext cx="15739961" cy="73395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object 2">
            <a:extLst>
              <a:ext uri="{FF2B5EF4-FFF2-40B4-BE49-F238E27FC236}">
                <a16:creationId xmlns:a16="http://schemas.microsoft.com/office/drawing/2014/main" id="{F146E3B5-0F7E-0C74-5936-D09B8789C53F}"/>
              </a:ext>
            </a:extLst>
          </p:cNvPr>
          <p:cNvSpPr txBox="1">
            <a:spLocks/>
          </p:cNvSpPr>
          <p:nvPr/>
        </p:nvSpPr>
        <p:spPr>
          <a:xfrm>
            <a:off x="1016000" y="1154127"/>
            <a:ext cx="16256000" cy="703269"/>
          </a:xfrm>
          <a:prstGeom prst="rect">
            <a:avLst/>
          </a:prstGeom>
        </p:spPr>
        <p:txBody>
          <a:bodyPr vert="horz" wrap="square" lIns="0" tIns="11430" rIns="0" bIns="0" rtlCol="0" anchor="t">
            <a:spAutoFit/>
          </a:bodyPr>
          <a:lstStyle>
            <a:lvl1pPr>
              <a:defRPr sz="4250" b="0" i="0">
                <a:solidFill>
                  <a:srgbClr val="D03433"/>
                </a:solidFill>
                <a:latin typeface="Verdana"/>
                <a:ea typeface="+mj-ea"/>
                <a:cs typeface="Verdana"/>
              </a:defRPr>
            </a:lvl1pPr>
          </a:lstStyle>
          <a:p>
            <a:pPr marL="12700" marR="5080">
              <a:lnSpc>
                <a:spcPct val="113399"/>
              </a:lnSpc>
              <a:spcBef>
                <a:spcPts val="90"/>
              </a:spcBef>
            </a:pPr>
            <a:r>
              <a:rPr lang="en-US" kern="0" spc="-20"/>
              <a:t>Recommendations: Expand DBE Initiatives</a:t>
            </a:r>
            <a:endParaRPr lang="en-US" sz="4300" kern="0">
              <a:latin typeface="Calibri"/>
              <a:cs typeface="Calibri"/>
            </a:endParaRPr>
          </a:p>
        </p:txBody>
      </p:sp>
      <p:sp>
        <p:nvSpPr>
          <p:cNvPr id="19" name="object 3">
            <a:extLst>
              <a:ext uri="{FF2B5EF4-FFF2-40B4-BE49-F238E27FC236}">
                <a16:creationId xmlns:a16="http://schemas.microsoft.com/office/drawing/2014/main" id="{1E6599F8-F704-5566-6D8F-45835B2749A6}"/>
              </a:ext>
            </a:extLst>
          </p:cNvPr>
          <p:cNvSpPr/>
          <p:nvPr/>
        </p:nvSpPr>
        <p:spPr>
          <a:xfrm>
            <a:off x="1068658" y="2117901"/>
            <a:ext cx="16298298" cy="79220"/>
          </a:xfrm>
          <a:custGeom>
            <a:avLst/>
            <a:gdLst/>
            <a:ahLst/>
            <a:cxnLst/>
            <a:rect l="l" t="t" r="r" b="b"/>
            <a:pathLst>
              <a:path w="17329785" h="9525">
                <a:moveTo>
                  <a:pt x="0" y="0"/>
                </a:moveTo>
                <a:lnTo>
                  <a:pt x="17329242" y="0"/>
                </a:lnTo>
                <a:lnTo>
                  <a:pt x="17329242" y="9524"/>
                </a:lnTo>
                <a:lnTo>
                  <a:pt x="0" y="9524"/>
                </a:lnTo>
                <a:lnTo>
                  <a:pt x="0" y="0"/>
                </a:lnTo>
                <a:close/>
              </a:path>
            </a:pathLst>
          </a:custGeom>
          <a:solidFill>
            <a:srgbClr val="A21818"/>
          </a:solidFill>
        </p:spPr>
        <p:txBody>
          <a:bodyPr wrap="square" lIns="0" tIns="0" rIns="0" bIns="0" rtlCol="0"/>
          <a:lstStyle/>
          <a:p>
            <a:endParaRPr/>
          </a:p>
        </p:txBody>
      </p:sp>
      <p:sp>
        <p:nvSpPr>
          <p:cNvPr id="20" name="Slide Number Placeholder 6">
            <a:extLst>
              <a:ext uri="{FF2B5EF4-FFF2-40B4-BE49-F238E27FC236}">
                <a16:creationId xmlns:a16="http://schemas.microsoft.com/office/drawing/2014/main" id="{212E0BA0-2F8A-DEB3-6C6A-99C91B56F917}"/>
              </a:ext>
            </a:extLst>
          </p:cNvPr>
          <p:cNvSpPr>
            <a:spLocks noGrp="1"/>
          </p:cNvSpPr>
          <p:nvPr>
            <p:ph type="sldNum" sz="quarter" idx="7"/>
          </p:nvPr>
        </p:nvSpPr>
        <p:spPr>
          <a:xfrm>
            <a:off x="13167361" y="9566910"/>
            <a:ext cx="4206240" cy="514350"/>
          </a:xfrm>
        </p:spPr>
        <p:txBody>
          <a:bodyPr/>
          <a:lstStyle/>
          <a:p>
            <a:fld id="{B6F15528-21DE-4FAA-801E-634DDDAF4B2B}" type="slidenum">
              <a:rPr lang="en-US" smtClean="0"/>
              <a:t>33</a:t>
            </a:fld>
            <a:endParaRPr lang="en-US"/>
          </a:p>
        </p:txBody>
      </p:sp>
      <p:sp>
        <p:nvSpPr>
          <p:cNvPr id="21" name="Footer Placeholder 9">
            <a:extLst>
              <a:ext uri="{FF2B5EF4-FFF2-40B4-BE49-F238E27FC236}">
                <a16:creationId xmlns:a16="http://schemas.microsoft.com/office/drawing/2014/main" id="{CBCCFB17-B681-B7F1-133A-8C83A556B7E4}"/>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pic>
        <p:nvPicPr>
          <p:cNvPr id="22" name="object 4">
            <a:extLst>
              <a:ext uri="{FF2B5EF4-FFF2-40B4-BE49-F238E27FC236}">
                <a16:creationId xmlns:a16="http://schemas.microsoft.com/office/drawing/2014/main" id="{D9004F4D-474A-C507-3D9F-C2594C14BD60}"/>
              </a:ext>
            </a:extLst>
          </p:cNvPr>
          <p:cNvPicPr/>
          <p:nvPr/>
        </p:nvPicPr>
        <p:blipFill>
          <a:blip r:embed="rId7" cstate="print"/>
          <a:stretch>
            <a:fillRect/>
          </a:stretch>
        </p:blipFill>
        <p:spPr>
          <a:xfrm>
            <a:off x="0" y="9258301"/>
            <a:ext cx="1028699" cy="1028699"/>
          </a:xfrm>
          <a:prstGeom prst="rect">
            <a:avLst/>
          </a:prstGeom>
        </p:spPr>
      </p:pic>
      <p:sp>
        <p:nvSpPr>
          <p:cNvPr id="23" name="TextBox 22">
            <a:extLst>
              <a:ext uri="{FF2B5EF4-FFF2-40B4-BE49-F238E27FC236}">
                <a16:creationId xmlns:a16="http://schemas.microsoft.com/office/drawing/2014/main" id="{FB9D9C3B-F32F-EB29-1529-6E46E23AC5EB}"/>
              </a:ext>
            </a:extLst>
          </p:cNvPr>
          <p:cNvSpPr txBox="1"/>
          <p:nvPr/>
        </p:nvSpPr>
        <p:spPr>
          <a:xfrm>
            <a:off x="508000" y="772160"/>
            <a:ext cx="184731" cy="369332"/>
          </a:xfrm>
          <a:prstGeom prst="rect">
            <a:avLst/>
          </a:prstGeom>
          <a:noFill/>
        </p:spPr>
        <p:txBody>
          <a:bodyPr wrap="none" rtlCol="0">
            <a:spAutoFit/>
          </a:bodyPr>
          <a:lstStyle/>
          <a:p>
            <a:endParaRPr lang="en-US"/>
          </a:p>
        </p:txBody>
      </p:sp>
      <p:sp>
        <p:nvSpPr>
          <p:cNvPr id="2" name="Date Placeholder 1">
            <a:extLst>
              <a:ext uri="{FF2B5EF4-FFF2-40B4-BE49-F238E27FC236}">
                <a16:creationId xmlns:a16="http://schemas.microsoft.com/office/drawing/2014/main" id="{B9ECCEB7-0281-EFF3-51FA-E36D128D272E}"/>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extLst>
      <p:ext uri="{BB962C8B-B14F-4D97-AF65-F5344CB8AC3E}">
        <p14:creationId xmlns:p14="http://schemas.microsoft.com/office/powerpoint/2010/main" val="1751079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5373184" y="7305984"/>
            <a:ext cx="12459970" cy="2115836"/>
          </a:xfrm>
          <a:prstGeom prst="rect">
            <a:avLst/>
          </a:prstGeom>
        </p:spPr>
        <p:txBody>
          <a:bodyPr vert="horz" wrap="square" lIns="0" tIns="300990" rIns="0" bIns="0" rtlCol="0">
            <a:spAutoFit/>
          </a:bodyPr>
          <a:lstStyle/>
          <a:p>
            <a:pPr marL="12700" algn="ctr">
              <a:lnSpc>
                <a:spcPct val="100000"/>
              </a:lnSpc>
              <a:spcBef>
                <a:spcPts val="2370"/>
              </a:spcBef>
            </a:pPr>
            <a:r>
              <a:rPr lang="en-US" sz="4800" spc="405">
                <a:solidFill>
                  <a:srgbClr val="D03433"/>
                </a:solidFill>
                <a:latin typeface="Verdana"/>
                <a:cs typeface="Verdana"/>
              </a:rPr>
              <a:t>City of Wilmington</a:t>
            </a:r>
            <a:endParaRPr sz="4800">
              <a:latin typeface="Verdana"/>
              <a:cs typeface="Verdana"/>
            </a:endParaRPr>
          </a:p>
          <a:p>
            <a:pPr marL="5132705" marR="792480" indent="-3416300">
              <a:lnSpc>
                <a:spcPct val="109900"/>
              </a:lnSpc>
              <a:spcBef>
                <a:spcPts val="819"/>
              </a:spcBef>
            </a:pPr>
            <a:r>
              <a:rPr sz="2850" spc="380">
                <a:solidFill>
                  <a:srgbClr val="333367"/>
                </a:solidFill>
                <a:latin typeface="Lucida Sans Unicode"/>
                <a:cs typeface="Lucida Sans Unicode"/>
              </a:rPr>
              <a:t>202</a:t>
            </a:r>
            <a:r>
              <a:rPr lang="en-US" sz="2850" spc="380">
                <a:solidFill>
                  <a:srgbClr val="333367"/>
                </a:solidFill>
                <a:latin typeface="Lucida Sans Unicode"/>
                <a:cs typeface="Lucida Sans Unicode"/>
              </a:rPr>
              <a:t>2</a:t>
            </a:r>
            <a:r>
              <a:rPr sz="2850" spc="-125">
                <a:solidFill>
                  <a:srgbClr val="333367"/>
                </a:solidFill>
                <a:latin typeface="Lucida Sans Unicode"/>
                <a:cs typeface="Lucida Sans Unicode"/>
              </a:rPr>
              <a:t> </a:t>
            </a:r>
            <a:r>
              <a:rPr sz="2900" spc="125">
                <a:solidFill>
                  <a:srgbClr val="333367"/>
                </a:solidFill>
                <a:latin typeface="Verdana"/>
                <a:cs typeface="Verdana"/>
              </a:rPr>
              <a:t>Comprehensive</a:t>
            </a:r>
            <a:r>
              <a:rPr sz="2900" spc="-245">
                <a:solidFill>
                  <a:srgbClr val="333367"/>
                </a:solidFill>
                <a:latin typeface="Verdana"/>
                <a:cs typeface="Verdana"/>
              </a:rPr>
              <a:t> </a:t>
            </a:r>
            <a:r>
              <a:rPr sz="2900" spc="60">
                <a:solidFill>
                  <a:srgbClr val="333367"/>
                </a:solidFill>
                <a:latin typeface="Verdana"/>
                <a:cs typeface="Verdana"/>
              </a:rPr>
              <a:t>Disparity</a:t>
            </a:r>
            <a:r>
              <a:rPr sz="2900" spc="-245">
                <a:solidFill>
                  <a:srgbClr val="333367"/>
                </a:solidFill>
                <a:latin typeface="Verdana"/>
                <a:cs typeface="Verdana"/>
              </a:rPr>
              <a:t> </a:t>
            </a:r>
            <a:r>
              <a:rPr sz="2900" spc="120">
                <a:solidFill>
                  <a:srgbClr val="333367"/>
                </a:solidFill>
                <a:latin typeface="Verdana"/>
                <a:cs typeface="Verdana"/>
              </a:rPr>
              <a:t>Study</a:t>
            </a:r>
            <a:r>
              <a:rPr sz="2900" spc="-245">
                <a:solidFill>
                  <a:srgbClr val="333367"/>
                </a:solidFill>
                <a:latin typeface="Verdana"/>
                <a:cs typeface="Verdana"/>
              </a:rPr>
              <a:t> </a:t>
            </a:r>
            <a:r>
              <a:rPr sz="2900" spc="100">
                <a:solidFill>
                  <a:srgbClr val="333367"/>
                </a:solidFill>
                <a:latin typeface="Verdana"/>
                <a:cs typeface="Verdana"/>
              </a:rPr>
              <a:t>Presentation </a:t>
            </a:r>
            <a:r>
              <a:rPr sz="2900" spc="-1005">
                <a:solidFill>
                  <a:srgbClr val="333367"/>
                </a:solidFill>
                <a:latin typeface="Verdana"/>
                <a:cs typeface="Verdana"/>
              </a:rPr>
              <a:t> </a:t>
            </a:r>
            <a:r>
              <a:rPr lang="en-US" sz="2900" spc="145">
                <a:solidFill>
                  <a:srgbClr val="333367"/>
                </a:solidFill>
                <a:latin typeface="Verdana"/>
                <a:cs typeface="Verdana"/>
              </a:rPr>
              <a:t>February 6, 2023</a:t>
            </a:r>
            <a:endParaRPr sz="2850">
              <a:latin typeface="Lucida Sans Unicode"/>
              <a:cs typeface="Lucida Sans Unicode"/>
            </a:endParaRPr>
          </a:p>
        </p:txBody>
      </p:sp>
      <p:pic>
        <p:nvPicPr>
          <p:cNvPr id="4" name="Picture 4">
            <a:extLst>
              <a:ext uri="{FF2B5EF4-FFF2-40B4-BE49-F238E27FC236}">
                <a16:creationId xmlns:a16="http://schemas.microsoft.com/office/drawing/2014/main" id="{1F3DF20D-785C-04B0-9843-17AD0AFA7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949" y="1604124"/>
            <a:ext cx="5304676" cy="5304676"/>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A463286D-C678-6468-E14A-980C1061919D}"/>
              </a:ext>
            </a:extLst>
          </p:cNvPr>
          <p:cNvSpPr>
            <a:spLocks noGrp="1"/>
          </p:cNvSpPr>
          <p:nvPr>
            <p:ph type="sldNum" sz="quarter" idx="7"/>
          </p:nvPr>
        </p:nvSpPr>
        <p:spPr/>
        <p:txBody>
          <a:bodyPr/>
          <a:lstStyle/>
          <a:p>
            <a:fld id="{B6F15528-21DE-4FAA-801E-634DDDAF4B2B}" type="slidenum">
              <a:rPr lang="en-US" smtClean="0"/>
              <a:t>34</a:t>
            </a:fld>
            <a:endParaRPr lang="en-US"/>
          </a:p>
        </p:txBody>
      </p:sp>
      <p:sp>
        <p:nvSpPr>
          <p:cNvPr id="12" name="Footer Placeholder 9">
            <a:extLst>
              <a:ext uri="{FF2B5EF4-FFF2-40B4-BE49-F238E27FC236}">
                <a16:creationId xmlns:a16="http://schemas.microsoft.com/office/drawing/2014/main" id="{17492EB1-90E8-D0AB-348F-51DE7C00EF34}"/>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sp>
        <p:nvSpPr>
          <p:cNvPr id="2" name="Date Placeholder 1">
            <a:extLst>
              <a:ext uri="{FF2B5EF4-FFF2-40B4-BE49-F238E27FC236}">
                <a16:creationId xmlns:a16="http://schemas.microsoft.com/office/drawing/2014/main" id="{3BBE5490-C84D-07E5-3BB0-E9B235870F32}"/>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extLst>
      <p:ext uri="{BB962C8B-B14F-4D97-AF65-F5344CB8AC3E}">
        <p14:creationId xmlns:p14="http://schemas.microsoft.com/office/powerpoint/2010/main" val="1397729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2346207" y="2261094"/>
            <a:ext cx="1151255" cy="2037714"/>
            <a:chOff x="2346207" y="2911334"/>
            <a:chExt cx="1151255" cy="2037714"/>
          </a:xfrm>
        </p:grpSpPr>
        <p:sp>
          <p:nvSpPr>
            <p:cNvPr id="4" name="object 4"/>
            <p:cNvSpPr/>
            <p:nvPr/>
          </p:nvSpPr>
          <p:spPr>
            <a:xfrm>
              <a:off x="2346207" y="3301525"/>
              <a:ext cx="1151255" cy="1336675"/>
            </a:xfrm>
            <a:custGeom>
              <a:avLst/>
              <a:gdLst/>
              <a:ahLst/>
              <a:cxnLst/>
              <a:rect l="l" t="t" r="r" b="b"/>
              <a:pathLst>
                <a:path w="1151254" h="1336675">
                  <a:moveTo>
                    <a:pt x="757948" y="1336588"/>
                  </a:moveTo>
                  <a:lnTo>
                    <a:pt x="393167" y="1336588"/>
                  </a:lnTo>
                  <a:lnTo>
                    <a:pt x="380229" y="1294456"/>
                  </a:lnTo>
                  <a:lnTo>
                    <a:pt x="364826" y="1255538"/>
                  </a:lnTo>
                  <a:lnTo>
                    <a:pt x="347258" y="1219427"/>
                  </a:lnTo>
                  <a:lnTo>
                    <a:pt x="327824" y="1185714"/>
                  </a:lnTo>
                  <a:lnTo>
                    <a:pt x="284554" y="1123854"/>
                  </a:lnTo>
                  <a:lnTo>
                    <a:pt x="237410" y="1066692"/>
                  </a:lnTo>
                  <a:lnTo>
                    <a:pt x="188785" y="1010963"/>
                  </a:lnTo>
                  <a:lnTo>
                    <a:pt x="164666" y="982616"/>
                  </a:lnTo>
                  <a:lnTo>
                    <a:pt x="118310" y="922917"/>
                  </a:lnTo>
                  <a:lnTo>
                    <a:pt x="96671" y="890748"/>
                  </a:lnTo>
                  <a:lnTo>
                    <a:pt x="76457" y="856490"/>
                  </a:lnTo>
                  <a:lnTo>
                    <a:pt x="57968" y="819733"/>
                  </a:lnTo>
                  <a:lnTo>
                    <a:pt x="41502" y="780070"/>
                  </a:lnTo>
                  <a:lnTo>
                    <a:pt x="27359" y="737093"/>
                  </a:lnTo>
                  <a:lnTo>
                    <a:pt x="15838" y="690394"/>
                  </a:lnTo>
                  <a:lnTo>
                    <a:pt x="7238" y="639565"/>
                  </a:lnTo>
                  <a:lnTo>
                    <a:pt x="1859" y="584197"/>
                  </a:lnTo>
                  <a:lnTo>
                    <a:pt x="0" y="523882"/>
                  </a:lnTo>
                  <a:lnTo>
                    <a:pt x="1544" y="490377"/>
                  </a:lnTo>
                  <a:lnTo>
                    <a:pt x="13950" y="419402"/>
                  </a:lnTo>
                  <a:lnTo>
                    <a:pt x="24845" y="382676"/>
                  </a:lnTo>
                  <a:lnTo>
                    <a:pt x="38890" y="345618"/>
                  </a:lnTo>
                  <a:lnTo>
                    <a:pt x="56100" y="308601"/>
                  </a:lnTo>
                  <a:lnTo>
                    <a:pt x="76494" y="271996"/>
                  </a:lnTo>
                  <a:lnTo>
                    <a:pt x="100087" y="236174"/>
                  </a:lnTo>
                  <a:lnTo>
                    <a:pt x="126896" y="201506"/>
                  </a:lnTo>
                  <a:lnTo>
                    <a:pt x="156938" y="168363"/>
                  </a:lnTo>
                  <a:lnTo>
                    <a:pt x="190228" y="137117"/>
                  </a:lnTo>
                  <a:lnTo>
                    <a:pt x="226784" y="108140"/>
                  </a:lnTo>
                  <a:lnTo>
                    <a:pt x="266622" y="81802"/>
                  </a:lnTo>
                  <a:lnTo>
                    <a:pt x="309759" y="58475"/>
                  </a:lnTo>
                  <a:lnTo>
                    <a:pt x="356211" y="38530"/>
                  </a:lnTo>
                  <a:lnTo>
                    <a:pt x="405994" y="22339"/>
                  </a:lnTo>
                  <a:lnTo>
                    <a:pt x="459126" y="10273"/>
                  </a:lnTo>
                  <a:lnTo>
                    <a:pt x="515622" y="2702"/>
                  </a:lnTo>
                  <a:lnTo>
                    <a:pt x="575500" y="0"/>
                  </a:lnTo>
                  <a:lnTo>
                    <a:pt x="635395" y="2702"/>
                  </a:lnTo>
                  <a:lnTo>
                    <a:pt x="691905" y="10273"/>
                  </a:lnTo>
                  <a:lnTo>
                    <a:pt x="745049" y="22339"/>
                  </a:lnTo>
                  <a:lnTo>
                    <a:pt x="794842" y="38530"/>
                  </a:lnTo>
                  <a:lnTo>
                    <a:pt x="841302" y="58475"/>
                  </a:lnTo>
                  <a:lnTo>
                    <a:pt x="884445" y="81802"/>
                  </a:lnTo>
                  <a:lnTo>
                    <a:pt x="924288" y="108140"/>
                  </a:lnTo>
                  <a:lnTo>
                    <a:pt x="960847" y="137117"/>
                  </a:lnTo>
                  <a:lnTo>
                    <a:pt x="994139" y="168363"/>
                  </a:lnTo>
                  <a:lnTo>
                    <a:pt x="1024182" y="201506"/>
                  </a:lnTo>
                  <a:lnTo>
                    <a:pt x="1050991" y="236174"/>
                  </a:lnTo>
                  <a:lnTo>
                    <a:pt x="1074583" y="271996"/>
                  </a:lnTo>
                  <a:lnTo>
                    <a:pt x="1094976" y="308601"/>
                  </a:lnTo>
                  <a:lnTo>
                    <a:pt x="1112185" y="345618"/>
                  </a:lnTo>
                  <a:lnTo>
                    <a:pt x="1126228" y="382676"/>
                  </a:lnTo>
                  <a:lnTo>
                    <a:pt x="1137121" y="419402"/>
                  </a:lnTo>
                  <a:lnTo>
                    <a:pt x="1149525" y="490377"/>
                  </a:lnTo>
                  <a:lnTo>
                    <a:pt x="1151070" y="523882"/>
                  </a:lnTo>
                  <a:lnTo>
                    <a:pt x="1149210" y="584197"/>
                  </a:lnTo>
                  <a:lnTo>
                    <a:pt x="1143832" y="639565"/>
                  </a:lnTo>
                  <a:lnTo>
                    <a:pt x="1135233" y="690394"/>
                  </a:lnTo>
                  <a:lnTo>
                    <a:pt x="1123714" y="737093"/>
                  </a:lnTo>
                  <a:lnTo>
                    <a:pt x="1109573" y="780070"/>
                  </a:lnTo>
                  <a:lnTo>
                    <a:pt x="1093110" y="819733"/>
                  </a:lnTo>
                  <a:lnTo>
                    <a:pt x="1074623" y="856490"/>
                  </a:lnTo>
                  <a:lnTo>
                    <a:pt x="1054412" y="890748"/>
                  </a:lnTo>
                  <a:lnTo>
                    <a:pt x="1032776" y="922917"/>
                  </a:lnTo>
                  <a:lnTo>
                    <a:pt x="986426" y="982616"/>
                  </a:lnTo>
                  <a:lnTo>
                    <a:pt x="913692" y="1066692"/>
                  </a:lnTo>
                  <a:lnTo>
                    <a:pt x="889788" y="1094889"/>
                  </a:lnTo>
                  <a:lnTo>
                    <a:pt x="844287" y="1153993"/>
                  </a:lnTo>
                  <a:lnTo>
                    <a:pt x="803855" y="1219427"/>
                  </a:lnTo>
                  <a:lnTo>
                    <a:pt x="786288" y="1255538"/>
                  </a:lnTo>
                  <a:lnTo>
                    <a:pt x="770886" y="1294456"/>
                  </a:lnTo>
                  <a:lnTo>
                    <a:pt x="757948" y="1336588"/>
                  </a:lnTo>
                  <a:close/>
                </a:path>
              </a:pathLst>
            </a:custGeom>
            <a:solidFill>
              <a:srgbClr val="FABA17"/>
            </a:solidFill>
          </p:spPr>
          <p:txBody>
            <a:bodyPr wrap="square" lIns="0" tIns="0" rIns="0" bIns="0" rtlCol="0"/>
            <a:lstStyle/>
            <a:p>
              <a:endParaRPr/>
            </a:p>
          </p:txBody>
        </p:sp>
        <p:sp>
          <p:nvSpPr>
            <p:cNvPr id="5" name="object 5"/>
            <p:cNvSpPr/>
            <p:nvPr/>
          </p:nvSpPr>
          <p:spPr>
            <a:xfrm>
              <a:off x="2640771" y="3894754"/>
              <a:ext cx="562610" cy="781050"/>
            </a:xfrm>
            <a:custGeom>
              <a:avLst/>
              <a:gdLst/>
              <a:ahLst/>
              <a:cxnLst/>
              <a:rect l="l" t="t" r="r" b="b"/>
              <a:pathLst>
                <a:path w="562610" h="781050">
                  <a:moveTo>
                    <a:pt x="282456" y="132447"/>
                  </a:moveTo>
                  <a:lnTo>
                    <a:pt x="244123" y="100329"/>
                  </a:lnTo>
                  <a:lnTo>
                    <a:pt x="220895" y="59689"/>
                  </a:lnTo>
                  <a:lnTo>
                    <a:pt x="217671" y="34289"/>
                  </a:lnTo>
                  <a:lnTo>
                    <a:pt x="219421" y="27939"/>
                  </a:lnTo>
                  <a:lnTo>
                    <a:pt x="252569" y="1269"/>
                  </a:lnTo>
                  <a:lnTo>
                    <a:pt x="262324" y="0"/>
                  </a:lnTo>
                  <a:lnTo>
                    <a:pt x="284339" y="0"/>
                  </a:lnTo>
                  <a:lnTo>
                    <a:pt x="296115" y="2539"/>
                  </a:lnTo>
                  <a:lnTo>
                    <a:pt x="307473" y="6349"/>
                  </a:lnTo>
                  <a:lnTo>
                    <a:pt x="318070" y="11429"/>
                  </a:lnTo>
                  <a:lnTo>
                    <a:pt x="263554" y="11429"/>
                  </a:lnTo>
                  <a:lnTo>
                    <a:pt x="254990" y="12699"/>
                  </a:lnTo>
                  <a:lnTo>
                    <a:pt x="229481" y="35559"/>
                  </a:lnTo>
                  <a:lnTo>
                    <a:pt x="229527" y="43179"/>
                  </a:lnTo>
                  <a:lnTo>
                    <a:pt x="243985" y="81279"/>
                  </a:lnTo>
                  <a:lnTo>
                    <a:pt x="276279" y="114299"/>
                  </a:lnTo>
                  <a:lnTo>
                    <a:pt x="294031" y="126734"/>
                  </a:lnTo>
                  <a:lnTo>
                    <a:pt x="282456" y="132447"/>
                  </a:lnTo>
                  <a:close/>
                </a:path>
                <a:path w="562610" h="781050">
                  <a:moveTo>
                    <a:pt x="305588" y="133496"/>
                  </a:moveTo>
                  <a:lnTo>
                    <a:pt x="305269" y="133349"/>
                  </a:lnTo>
                  <a:lnTo>
                    <a:pt x="294031" y="126734"/>
                  </a:lnTo>
                  <a:lnTo>
                    <a:pt x="296066" y="125729"/>
                  </a:lnTo>
                  <a:lnTo>
                    <a:pt x="309459" y="116839"/>
                  </a:lnTo>
                  <a:lnTo>
                    <a:pt x="332731" y="77469"/>
                  </a:lnTo>
                  <a:lnTo>
                    <a:pt x="333556" y="59689"/>
                  </a:lnTo>
                  <a:lnTo>
                    <a:pt x="333356" y="57149"/>
                  </a:lnTo>
                  <a:lnTo>
                    <a:pt x="311808" y="21589"/>
                  </a:lnTo>
                  <a:lnTo>
                    <a:pt x="282819" y="11429"/>
                  </a:lnTo>
                  <a:lnTo>
                    <a:pt x="318070" y="11429"/>
                  </a:lnTo>
                  <a:lnTo>
                    <a:pt x="344384" y="50799"/>
                  </a:lnTo>
                  <a:lnTo>
                    <a:pt x="345356" y="59689"/>
                  </a:lnTo>
                  <a:lnTo>
                    <a:pt x="345248" y="68579"/>
                  </a:lnTo>
                  <a:lnTo>
                    <a:pt x="329511" y="113029"/>
                  </a:lnTo>
                  <a:lnTo>
                    <a:pt x="312029" y="129539"/>
                  </a:lnTo>
                  <a:lnTo>
                    <a:pt x="305588" y="133496"/>
                  </a:lnTo>
                  <a:close/>
                </a:path>
                <a:path w="562610" h="781050">
                  <a:moveTo>
                    <a:pt x="137860" y="153746"/>
                  </a:moveTo>
                  <a:lnTo>
                    <a:pt x="79577" y="143509"/>
                  </a:lnTo>
                  <a:lnTo>
                    <a:pt x="42475" y="129539"/>
                  </a:lnTo>
                  <a:lnTo>
                    <a:pt x="6906" y="101599"/>
                  </a:lnTo>
                  <a:lnTo>
                    <a:pt x="0" y="86359"/>
                  </a:lnTo>
                  <a:lnTo>
                    <a:pt x="23" y="77469"/>
                  </a:lnTo>
                  <a:lnTo>
                    <a:pt x="12639" y="40639"/>
                  </a:lnTo>
                  <a:lnTo>
                    <a:pt x="36190" y="22859"/>
                  </a:lnTo>
                  <a:lnTo>
                    <a:pt x="42751" y="22859"/>
                  </a:lnTo>
                  <a:lnTo>
                    <a:pt x="38630" y="34289"/>
                  </a:lnTo>
                  <a:lnTo>
                    <a:pt x="34832" y="35559"/>
                  </a:lnTo>
                  <a:lnTo>
                    <a:pt x="26728" y="41909"/>
                  </a:lnTo>
                  <a:lnTo>
                    <a:pt x="22469" y="46989"/>
                  </a:lnTo>
                  <a:lnTo>
                    <a:pt x="13721" y="63499"/>
                  </a:lnTo>
                  <a:lnTo>
                    <a:pt x="11810" y="71119"/>
                  </a:lnTo>
                  <a:lnTo>
                    <a:pt x="11810" y="83819"/>
                  </a:lnTo>
                  <a:lnTo>
                    <a:pt x="41756" y="116839"/>
                  </a:lnTo>
                  <a:lnTo>
                    <a:pt x="109880" y="138429"/>
                  </a:lnTo>
                  <a:lnTo>
                    <a:pt x="132291" y="141473"/>
                  </a:lnTo>
                  <a:lnTo>
                    <a:pt x="137860" y="153746"/>
                  </a:lnTo>
                  <a:close/>
                </a:path>
                <a:path w="562610" h="781050">
                  <a:moveTo>
                    <a:pt x="145722" y="143058"/>
                  </a:moveTo>
                  <a:lnTo>
                    <a:pt x="137932" y="142239"/>
                  </a:lnTo>
                  <a:lnTo>
                    <a:pt x="132291" y="141473"/>
                  </a:lnTo>
                  <a:lnTo>
                    <a:pt x="124571" y="124459"/>
                  </a:lnTo>
                  <a:lnTo>
                    <a:pt x="120495" y="116839"/>
                  </a:lnTo>
                  <a:lnTo>
                    <a:pt x="115120" y="107949"/>
                  </a:lnTo>
                  <a:lnTo>
                    <a:pt x="108623" y="96519"/>
                  </a:lnTo>
                  <a:lnTo>
                    <a:pt x="101181" y="85089"/>
                  </a:lnTo>
                  <a:lnTo>
                    <a:pt x="74993" y="53339"/>
                  </a:lnTo>
                  <a:lnTo>
                    <a:pt x="49404" y="34289"/>
                  </a:lnTo>
                  <a:lnTo>
                    <a:pt x="71140" y="34289"/>
                  </a:lnTo>
                  <a:lnTo>
                    <a:pt x="99385" y="63499"/>
                  </a:lnTo>
                  <a:lnTo>
                    <a:pt x="129108" y="107949"/>
                  </a:lnTo>
                  <a:lnTo>
                    <a:pt x="135000" y="119379"/>
                  </a:lnTo>
                  <a:lnTo>
                    <a:pt x="145722" y="143058"/>
                  </a:lnTo>
                  <a:close/>
                </a:path>
                <a:path w="562610" h="781050">
                  <a:moveTo>
                    <a:pt x="426521" y="168897"/>
                  </a:moveTo>
                  <a:lnTo>
                    <a:pt x="414649" y="168026"/>
                  </a:lnTo>
                  <a:lnTo>
                    <a:pt x="414923" y="166369"/>
                  </a:lnTo>
                  <a:lnTo>
                    <a:pt x="417973" y="151129"/>
                  </a:lnTo>
                  <a:lnTo>
                    <a:pt x="432661" y="106679"/>
                  </a:lnTo>
                  <a:lnTo>
                    <a:pt x="457007" y="73659"/>
                  </a:lnTo>
                  <a:lnTo>
                    <a:pt x="492721" y="57149"/>
                  </a:lnTo>
                  <a:lnTo>
                    <a:pt x="506792" y="54609"/>
                  </a:lnTo>
                  <a:lnTo>
                    <a:pt x="513318" y="54609"/>
                  </a:lnTo>
                  <a:lnTo>
                    <a:pt x="524007" y="55879"/>
                  </a:lnTo>
                  <a:lnTo>
                    <a:pt x="533597" y="57149"/>
                  </a:lnTo>
                  <a:lnTo>
                    <a:pt x="541992" y="60959"/>
                  </a:lnTo>
                  <a:lnTo>
                    <a:pt x="549094" y="66039"/>
                  </a:lnTo>
                  <a:lnTo>
                    <a:pt x="506089" y="66039"/>
                  </a:lnTo>
                  <a:lnTo>
                    <a:pt x="497755" y="67309"/>
                  </a:lnTo>
                  <a:lnTo>
                    <a:pt x="458296" y="88899"/>
                  </a:lnTo>
                  <a:lnTo>
                    <a:pt x="433144" y="138429"/>
                  </a:lnTo>
                  <a:lnTo>
                    <a:pt x="428442" y="158749"/>
                  </a:lnTo>
                  <a:lnTo>
                    <a:pt x="426521" y="168897"/>
                  </a:lnTo>
                  <a:close/>
                </a:path>
                <a:path w="562610" h="781050">
                  <a:moveTo>
                    <a:pt x="507864" y="170179"/>
                  </a:moveTo>
                  <a:lnTo>
                    <a:pt x="443999" y="170179"/>
                  </a:lnTo>
                  <a:lnTo>
                    <a:pt x="465759" y="168897"/>
                  </a:lnTo>
                  <a:lnTo>
                    <a:pt x="485436" y="166369"/>
                  </a:lnTo>
                  <a:lnTo>
                    <a:pt x="532207" y="137159"/>
                  </a:lnTo>
                  <a:lnTo>
                    <a:pt x="550291" y="96519"/>
                  </a:lnTo>
                  <a:lnTo>
                    <a:pt x="550268" y="87629"/>
                  </a:lnTo>
                  <a:lnTo>
                    <a:pt x="513318" y="66039"/>
                  </a:lnTo>
                  <a:lnTo>
                    <a:pt x="549094" y="66039"/>
                  </a:lnTo>
                  <a:lnTo>
                    <a:pt x="554742" y="72389"/>
                  </a:lnTo>
                  <a:lnTo>
                    <a:pt x="558815" y="80009"/>
                  </a:lnTo>
                  <a:lnTo>
                    <a:pt x="561273" y="87629"/>
                  </a:lnTo>
                  <a:lnTo>
                    <a:pt x="562078" y="96519"/>
                  </a:lnTo>
                  <a:lnTo>
                    <a:pt x="559709" y="113029"/>
                  </a:lnTo>
                  <a:lnTo>
                    <a:pt x="552691" y="128269"/>
                  </a:lnTo>
                  <a:lnTo>
                    <a:pt x="541002" y="144779"/>
                  </a:lnTo>
                  <a:lnTo>
                    <a:pt x="524622" y="160019"/>
                  </a:lnTo>
                  <a:lnTo>
                    <a:pt x="507864" y="170179"/>
                  </a:lnTo>
                  <a:close/>
                </a:path>
                <a:path w="562610" h="781050">
                  <a:moveTo>
                    <a:pt x="294091" y="139358"/>
                  </a:moveTo>
                  <a:lnTo>
                    <a:pt x="283727" y="133349"/>
                  </a:lnTo>
                  <a:lnTo>
                    <a:pt x="282456" y="132447"/>
                  </a:lnTo>
                  <a:lnTo>
                    <a:pt x="294031" y="126734"/>
                  </a:lnTo>
                  <a:lnTo>
                    <a:pt x="305269" y="133349"/>
                  </a:lnTo>
                  <a:lnTo>
                    <a:pt x="305588" y="133496"/>
                  </a:lnTo>
                  <a:lnTo>
                    <a:pt x="301692" y="135889"/>
                  </a:lnTo>
                  <a:lnTo>
                    <a:pt x="294091" y="139358"/>
                  </a:lnTo>
                  <a:close/>
                </a:path>
                <a:path w="562610" h="781050">
                  <a:moveTo>
                    <a:pt x="276863" y="146049"/>
                  </a:moveTo>
                  <a:lnTo>
                    <a:pt x="209885" y="146049"/>
                  </a:lnTo>
                  <a:lnTo>
                    <a:pt x="227706" y="144779"/>
                  </a:lnTo>
                  <a:lnTo>
                    <a:pt x="245833" y="142239"/>
                  </a:lnTo>
                  <a:lnTo>
                    <a:pt x="263669" y="138429"/>
                  </a:lnTo>
                  <a:lnTo>
                    <a:pt x="280627" y="133349"/>
                  </a:lnTo>
                  <a:lnTo>
                    <a:pt x="282456" y="132447"/>
                  </a:lnTo>
                  <a:lnTo>
                    <a:pt x="283727" y="133349"/>
                  </a:lnTo>
                  <a:lnTo>
                    <a:pt x="294091" y="139358"/>
                  </a:lnTo>
                  <a:lnTo>
                    <a:pt x="290558" y="140969"/>
                  </a:lnTo>
                  <a:lnTo>
                    <a:pt x="276863" y="146049"/>
                  </a:lnTo>
                  <a:close/>
                </a:path>
                <a:path w="562610" h="781050">
                  <a:moveTo>
                    <a:pt x="412712" y="179763"/>
                  </a:moveTo>
                  <a:lnTo>
                    <a:pt x="361151" y="168897"/>
                  </a:lnTo>
                  <a:lnTo>
                    <a:pt x="307823" y="147319"/>
                  </a:lnTo>
                  <a:lnTo>
                    <a:pt x="294091" y="139358"/>
                  </a:lnTo>
                  <a:lnTo>
                    <a:pt x="301692" y="135889"/>
                  </a:lnTo>
                  <a:lnTo>
                    <a:pt x="305588" y="133496"/>
                  </a:lnTo>
                  <a:lnTo>
                    <a:pt x="338274" y="148589"/>
                  </a:lnTo>
                  <a:lnTo>
                    <a:pt x="373555" y="160019"/>
                  </a:lnTo>
                  <a:lnTo>
                    <a:pt x="409376" y="167639"/>
                  </a:lnTo>
                  <a:lnTo>
                    <a:pt x="414649" y="168026"/>
                  </a:lnTo>
                  <a:lnTo>
                    <a:pt x="412712" y="179763"/>
                  </a:lnTo>
                  <a:close/>
                </a:path>
                <a:path w="562610" h="781050">
                  <a:moveTo>
                    <a:pt x="151500" y="155815"/>
                  </a:moveTo>
                  <a:lnTo>
                    <a:pt x="137860" y="153746"/>
                  </a:lnTo>
                  <a:lnTo>
                    <a:pt x="132291" y="141473"/>
                  </a:lnTo>
                  <a:lnTo>
                    <a:pt x="137932" y="142239"/>
                  </a:lnTo>
                  <a:lnTo>
                    <a:pt x="145722" y="143058"/>
                  </a:lnTo>
                  <a:lnTo>
                    <a:pt x="151500" y="155815"/>
                  </a:lnTo>
                  <a:close/>
                </a:path>
                <a:path w="562610" h="781050">
                  <a:moveTo>
                    <a:pt x="216482" y="157479"/>
                  </a:moveTo>
                  <a:lnTo>
                    <a:pt x="168290" y="157479"/>
                  </a:lnTo>
                  <a:lnTo>
                    <a:pt x="154099" y="156209"/>
                  </a:lnTo>
                  <a:lnTo>
                    <a:pt x="151500" y="155815"/>
                  </a:lnTo>
                  <a:lnTo>
                    <a:pt x="145722" y="143058"/>
                  </a:lnTo>
                  <a:lnTo>
                    <a:pt x="162112" y="144779"/>
                  </a:lnTo>
                  <a:lnTo>
                    <a:pt x="179547" y="146049"/>
                  </a:lnTo>
                  <a:lnTo>
                    <a:pt x="276863" y="146049"/>
                  </a:lnTo>
                  <a:lnTo>
                    <a:pt x="266592" y="149859"/>
                  </a:lnTo>
                  <a:lnTo>
                    <a:pt x="241461" y="154939"/>
                  </a:lnTo>
                  <a:lnTo>
                    <a:pt x="216482" y="157479"/>
                  </a:lnTo>
                  <a:close/>
                </a:path>
                <a:path w="562610" h="781050">
                  <a:moveTo>
                    <a:pt x="217648" y="781049"/>
                  </a:moveTo>
                  <a:lnTo>
                    <a:pt x="211133" y="781049"/>
                  </a:lnTo>
                  <a:lnTo>
                    <a:pt x="208555" y="778509"/>
                  </a:lnTo>
                  <a:lnTo>
                    <a:pt x="208961" y="750569"/>
                  </a:lnTo>
                  <a:lnTo>
                    <a:pt x="209211" y="728979"/>
                  </a:lnTo>
                  <a:lnTo>
                    <a:pt x="209403" y="704849"/>
                  </a:lnTo>
                  <a:lnTo>
                    <a:pt x="209475" y="679449"/>
                  </a:lnTo>
                  <a:lnTo>
                    <a:pt x="209210" y="632459"/>
                  </a:lnTo>
                  <a:lnTo>
                    <a:pt x="208294" y="585469"/>
                  </a:lnTo>
                  <a:lnTo>
                    <a:pt x="206549" y="535939"/>
                  </a:lnTo>
                  <a:lnTo>
                    <a:pt x="203797" y="486409"/>
                  </a:lnTo>
                  <a:lnTo>
                    <a:pt x="199859" y="435609"/>
                  </a:lnTo>
                  <a:lnTo>
                    <a:pt x="194557" y="386079"/>
                  </a:lnTo>
                  <a:lnTo>
                    <a:pt x="186167" y="327659"/>
                  </a:lnTo>
                  <a:lnTo>
                    <a:pt x="175256" y="271779"/>
                  </a:lnTo>
                  <a:lnTo>
                    <a:pt x="161542" y="218439"/>
                  </a:lnTo>
                  <a:lnTo>
                    <a:pt x="144735" y="168897"/>
                  </a:lnTo>
                  <a:lnTo>
                    <a:pt x="137860" y="153746"/>
                  </a:lnTo>
                  <a:lnTo>
                    <a:pt x="151500" y="155815"/>
                  </a:lnTo>
                  <a:lnTo>
                    <a:pt x="172845" y="214629"/>
                  </a:lnTo>
                  <a:lnTo>
                    <a:pt x="186762" y="269239"/>
                  </a:lnTo>
                  <a:lnTo>
                    <a:pt x="197793" y="326389"/>
                  </a:lnTo>
                  <a:lnTo>
                    <a:pt x="206275" y="384809"/>
                  </a:lnTo>
                  <a:lnTo>
                    <a:pt x="211606" y="435609"/>
                  </a:lnTo>
                  <a:lnTo>
                    <a:pt x="215563" y="485139"/>
                  </a:lnTo>
                  <a:lnTo>
                    <a:pt x="218327" y="535939"/>
                  </a:lnTo>
                  <a:lnTo>
                    <a:pt x="220078" y="584199"/>
                  </a:lnTo>
                  <a:lnTo>
                    <a:pt x="220997" y="632459"/>
                  </a:lnTo>
                  <a:lnTo>
                    <a:pt x="221104" y="651509"/>
                  </a:lnTo>
                  <a:lnTo>
                    <a:pt x="220998" y="728979"/>
                  </a:lnTo>
                  <a:lnTo>
                    <a:pt x="220719" y="753109"/>
                  </a:lnTo>
                  <a:lnTo>
                    <a:pt x="220342" y="778509"/>
                  </a:lnTo>
                  <a:lnTo>
                    <a:pt x="217648" y="781049"/>
                  </a:lnTo>
                  <a:close/>
                </a:path>
                <a:path w="562610" h="781050">
                  <a:moveTo>
                    <a:pt x="424330" y="181035"/>
                  </a:moveTo>
                  <a:lnTo>
                    <a:pt x="416919" y="180339"/>
                  </a:lnTo>
                  <a:lnTo>
                    <a:pt x="412712" y="179763"/>
                  </a:lnTo>
                  <a:lnTo>
                    <a:pt x="414649" y="168026"/>
                  </a:lnTo>
                  <a:lnTo>
                    <a:pt x="426521" y="168897"/>
                  </a:lnTo>
                  <a:lnTo>
                    <a:pt x="424836" y="177799"/>
                  </a:lnTo>
                  <a:lnTo>
                    <a:pt x="424330" y="181035"/>
                  </a:lnTo>
                  <a:close/>
                </a:path>
                <a:path w="562610" h="781050">
                  <a:moveTo>
                    <a:pt x="443999" y="182879"/>
                  </a:moveTo>
                  <a:lnTo>
                    <a:pt x="424330" y="181035"/>
                  </a:lnTo>
                  <a:lnTo>
                    <a:pt x="424836" y="177799"/>
                  </a:lnTo>
                  <a:lnTo>
                    <a:pt x="426521" y="168897"/>
                  </a:lnTo>
                  <a:lnTo>
                    <a:pt x="443999" y="170179"/>
                  </a:lnTo>
                  <a:lnTo>
                    <a:pt x="507864" y="170179"/>
                  </a:lnTo>
                  <a:lnTo>
                    <a:pt x="488498" y="176529"/>
                  </a:lnTo>
                  <a:lnTo>
                    <a:pt x="467037" y="181609"/>
                  </a:lnTo>
                  <a:lnTo>
                    <a:pt x="443999" y="182879"/>
                  </a:lnTo>
                  <a:close/>
                </a:path>
                <a:path w="562610" h="781050">
                  <a:moveTo>
                    <a:pt x="371734" y="772159"/>
                  </a:moveTo>
                  <a:lnTo>
                    <a:pt x="365241" y="772159"/>
                  </a:lnTo>
                  <a:lnTo>
                    <a:pt x="362433" y="769619"/>
                  </a:lnTo>
                  <a:lnTo>
                    <a:pt x="360211" y="717549"/>
                  </a:lnTo>
                  <a:lnTo>
                    <a:pt x="360084" y="699769"/>
                  </a:lnTo>
                  <a:lnTo>
                    <a:pt x="360912" y="650239"/>
                  </a:lnTo>
                  <a:lnTo>
                    <a:pt x="363248" y="599439"/>
                  </a:lnTo>
                  <a:lnTo>
                    <a:pt x="366877" y="547369"/>
                  </a:lnTo>
                  <a:lnTo>
                    <a:pt x="371580" y="492759"/>
                  </a:lnTo>
                  <a:lnTo>
                    <a:pt x="377141" y="439419"/>
                  </a:lnTo>
                  <a:lnTo>
                    <a:pt x="383342" y="386079"/>
                  </a:lnTo>
                  <a:lnTo>
                    <a:pt x="389966" y="334009"/>
                  </a:lnTo>
                  <a:lnTo>
                    <a:pt x="396796" y="284479"/>
                  </a:lnTo>
                  <a:lnTo>
                    <a:pt x="403614" y="237489"/>
                  </a:lnTo>
                  <a:lnTo>
                    <a:pt x="412712" y="179763"/>
                  </a:lnTo>
                  <a:lnTo>
                    <a:pt x="416919" y="180339"/>
                  </a:lnTo>
                  <a:lnTo>
                    <a:pt x="424330" y="181035"/>
                  </a:lnTo>
                  <a:lnTo>
                    <a:pt x="415277" y="240029"/>
                  </a:lnTo>
                  <a:lnTo>
                    <a:pt x="408475" y="287019"/>
                  </a:lnTo>
                  <a:lnTo>
                    <a:pt x="401661" y="336549"/>
                  </a:lnTo>
                  <a:lnTo>
                    <a:pt x="395053" y="387349"/>
                  </a:lnTo>
                  <a:lnTo>
                    <a:pt x="388868" y="440689"/>
                  </a:lnTo>
                  <a:lnTo>
                    <a:pt x="383322" y="494029"/>
                  </a:lnTo>
                  <a:lnTo>
                    <a:pt x="378632" y="547369"/>
                  </a:lnTo>
                  <a:lnTo>
                    <a:pt x="375016" y="600709"/>
                  </a:lnTo>
                  <a:lnTo>
                    <a:pt x="372691" y="651509"/>
                  </a:lnTo>
                  <a:lnTo>
                    <a:pt x="371872" y="699769"/>
                  </a:lnTo>
                  <a:lnTo>
                    <a:pt x="371998" y="716279"/>
                  </a:lnTo>
                  <a:lnTo>
                    <a:pt x="372384" y="734059"/>
                  </a:lnTo>
                  <a:lnTo>
                    <a:pt x="373037" y="750569"/>
                  </a:lnTo>
                  <a:lnTo>
                    <a:pt x="374197" y="769619"/>
                  </a:lnTo>
                  <a:lnTo>
                    <a:pt x="371734" y="772159"/>
                  </a:lnTo>
                  <a:close/>
                </a:path>
              </a:pathLst>
            </a:custGeom>
            <a:solidFill>
              <a:srgbClr val="383436"/>
            </a:solidFill>
          </p:spPr>
          <p:txBody>
            <a:bodyPr wrap="square" lIns="0" tIns="0" rIns="0" bIns="0" rtlCol="0"/>
            <a:lstStyle/>
            <a:p>
              <a:endParaRPr/>
            </a:p>
          </p:txBody>
        </p:sp>
        <p:sp>
          <p:nvSpPr>
            <p:cNvPr id="6" name="object 6"/>
            <p:cNvSpPr/>
            <p:nvPr/>
          </p:nvSpPr>
          <p:spPr>
            <a:xfrm>
              <a:off x="2694573" y="4624489"/>
              <a:ext cx="454659" cy="275590"/>
            </a:xfrm>
            <a:custGeom>
              <a:avLst/>
              <a:gdLst/>
              <a:ahLst/>
              <a:cxnLst/>
              <a:rect l="l" t="t" r="r" b="b"/>
              <a:pathLst>
                <a:path w="454660" h="275589">
                  <a:moveTo>
                    <a:pt x="393236" y="275244"/>
                  </a:moveTo>
                  <a:lnTo>
                    <a:pt x="61100" y="275244"/>
                  </a:lnTo>
                  <a:lnTo>
                    <a:pt x="0" y="0"/>
                  </a:lnTo>
                  <a:lnTo>
                    <a:pt x="454267" y="0"/>
                  </a:lnTo>
                  <a:lnTo>
                    <a:pt x="393236" y="275244"/>
                  </a:lnTo>
                  <a:close/>
                </a:path>
              </a:pathLst>
            </a:custGeom>
            <a:solidFill>
              <a:srgbClr val="D3D1D1"/>
            </a:solidFill>
          </p:spPr>
          <p:txBody>
            <a:bodyPr wrap="square" lIns="0" tIns="0" rIns="0" bIns="0" rtlCol="0"/>
            <a:lstStyle/>
            <a:p>
              <a:endParaRPr/>
            </a:p>
          </p:txBody>
        </p:sp>
        <p:sp>
          <p:nvSpPr>
            <p:cNvPr id="7" name="object 7"/>
            <p:cNvSpPr/>
            <p:nvPr/>
          </p:nvSpPr>
          <p:spPr>
            <a:xfrm>
              <a:off x="2755835" y="4899733"/>
              <a:ext cx="332105" cy="49530"/>
            </a:xfrm>
            <a:custGeom>
              <a:avLst/>
              <a:gdLst/>
              <a:ahLst/>
              <a:cxnLst/>
              <a:rect l="l" t="t" r="r" b="b"/>
              <a:pathLst>
                <a:path w="332105" h="49529">
                  <a:moveTo>
                    <a:pt x="165872" y="49207"/>
                  </a:moveTo>
                  <a:lnTo>
                    <a:pt x="115602" y="45681"/>
                  </a:lnTo>
                  <a:lnTo>
                    <a:pt x="70090" y="35703"/>
                  </a:lnTo>
                  <a:lnTo>
                    <a:pt x="31000" y="20175"/>
                  </a:lnTo>
                  <a:lnTo>
                    <a:pt x="0" y="0"/>
                  </a:lnTo>
                  <a:lnTo>
                    <a:pt x="331860" y="0"/>
                  </a:lnTo>
                  <a:lnTo>
                    <a:pt x="300858" y="20175"/>
                  </a:lnTo>
                  <a:lnTo>
                    <a:pt x="261755" y="35703"/>
                  </a:lnTo>
                  <a:lnTo>
                    <a:pt x="216208" y="45681"/>
                  </a:lnTo>
                  <a:lnTo>
                    <a:pt x="165872" y="49207"/>
                  </a:lnTo>
                  <a:close/>
                </a:path>
              </a:pathLst>
            </a:custGeom>
            <a:solidFill>
              <a:srgbClr val="908F8F"/>
            </a:solidFill>
          </p:spPr>
          <p:txBody>
            <a:bodyPr wrap="square" lIns="0" tIns="0" rIns="0" bIns="0" rtlCol="0"/>
            <a:lstStyle/>
            <a:p>
              <a:endParaRPr/>
            </a:p>
          </p:txBody>
        </p:sp>
        <p:sp>
          <p:nvSpPr>
            <p:cNvPr id="8" name="object 8"/>
            <p:cNvSpPr/>
            <p:nvPr/>
          </p:nvSpPr>
          <p:spPr>
            <a:xfrm>
              <a:off x="2699283" y="4645735"/>
              <a:ext cx="445134" cy="237490"/>
            </a:xfrm>
            <a:custGeom>
              <a:avLst/>
              <a:gdLst/>
              <a:ahLst/>
              <a:cxnLst/>
              <a:rect l="l" t="t" r="r" b="b"/>
              <a:pathLst>
                <a:path w="445135" h="237489">
                  <a:moveTo>
                    <a:pt x="399757" y="203504"/>
                  </a:moveTo>
                  <a:lnTo>
                    <a:pt x="45148" y="203504"/>
                  </a:lnTo>
                  <a:lnTo>
                    <a:pt x="52539" y="236943"/>
                  </a:lnTo>
                  <a:lnTo>
                    <a:pt x="392290" y="236943"/>
                  </a:lnTo>
                  <a:lnTo>
                    <a:pt x="399757" y="203504"/>
                  </a:lnTo>
                  <a:close/>
                </a:path>
                <a:path w="445135" h="237489">
                  <a:moveTo>
                    <a:pt x="411035" y="152692"/>
                  </a:moveTo>
                  <a:lnTo>
                    <a:pt x="33909" y="152692"/>
                  </a:lnTo>
                  <a:lnTo>
                    <a:pt x="41262" y="186131"/>
                  </a:lnTo>
                  <a:lnTo>
                    <a:pt x="403644" y="186131"/>
                  </a:lnTo>
                  <a:lnTo>
                    <a:pt x="411035" y="152692"/>
                  </a:lnTo>
                  <a:close/>
                </a:path>
                <a:path w="445135" h="237489">
                  <a:moveTo>
                    <a:pt x="422313" y="101777"/>
                  </a:moveTo>
                  <a:lnTo>
                    <a:pt x="22631" y="101777"/>
                  </a:lnTo>
                  <a:lnTo>
                    <a:pt x="30022" y="135216"/>
                  </a:lnTo>
                  <a:lnTo>
                    <a:pt x="414883" y="135216"/>
                  </a:lnTo>
                  <a:lnTo>
                    <a:pt x="422313" y="101777"/>
                  </a:lnTo>
                  <a:close/>
                </a:path>
                <a:path w="445135" h="237489">
                  <a:moveTo>
                    <a:pt x="433552" y="50888"/>
                  </a:moveTo>
                  <a:lnTo>
                    <a:pt x="11239" y="50888"/>
                  </a:lnTo>
                  <a:lnTo>
                    <a:pt x="18783" y="84289"/>
                  </a:lnTo>
                  <a:lnTo>
                    <a:pt x="426161" y="84289"/>
                  </a:lnTo>
                  <a:lnTo>
                    <a:pt x="433552" y="50888"/>
                  </a:lnTo>
                  <a:close/>
                </a:path>
                <a:path w="445135" h="237489">
                  <a:moveTo>
                    <a:pt x="444792" y="0"/>
                  </a:moveTo>
                  <a:lnTo>
                    <a:pt x="0" y="0"/>
                  </a:lnTo>
                  <a:lnTo>
                    <a:pt x="7505" y="33401"/>
                  </a:lnTo>
                  <a:lnTo>
                    <a:pt x="437438" y="33401"/>
                  </a:lnTo>
                  <a:lnTo>
                    <a:pt x="444792" y="0"/>
                  </a:lnTo>
                  <a:close/>
                </a:path>
              </a:pathLst>
            </a:custGeom>
            <a:solidFill>
              <a:srgbClr val="A6A5A6"/>
            </a:solidFill>
          </p:spPr>
          <p:txBody>
            <a:bodyPr wrap="square" lIns="0" tIns="0" rIns="0" bIns="0" rtlCol="0"/>
            <a:lstStyle/>
            <a:p>
              <a:endParaRPr/>
            </a:p>
          </p:txBody>
        </p:sp>
        <p:sp>
          <p:nvSpPr>
            <p:cNvPr id="9" name="object 9"/>
            <p:cNvSpPr/>
            <p:nvPr/>
          </p:nvSpPr>
          <p:spPr>
            <a:xfrm>
              <a:off x="2870390" y="2911334"/>
              <a:ext cx="102870" cy="353060"/>
            </a:xfrm>
            <a:custGeom>
              <a:avLst/>
              <a:gdLst/>
              <a:ahLst/>
              <a:cxnLst/>
              <a:rect l="l" t="t" r="r" b="b"/>
              <a:pathLst>
                <a:path w="102869" h="353060">
                  <a:moveTo>
                    <a:pt x="102743" y="0"/>
                  </a:moveTo>
                  <a:lnTo>
                    <a:pt x="0" y="0"/>
                  </a:lnTo>
                  <a:lnTo>
                    <a:pt x="0" y="351751"/>
                  </a:lnTo>
                  <a:lnTo>
                    <a:pt x="0" y="353021"/>
                  </a:lnTo>
                  <a:lnTo>
                    <a:pt x="10909" y="353021"/>
                  </a:lnTo>
                  <a:lnTo>
                    <a:pt x="10909" y="351751"/>
                  </a:lnTo>
                  <a:lnTo>
                    <a:pt x="91782" y="351751"/>
                  </a:lnTo>
                  <a:lnTo>
                    <a:pt x="91782" y="353021"/>
                  </a:lnTo>
                  <a:lnTo>
                    <a:pt x="102743" y="353021"/>
                  </a:lnTo>
                  <a:lnTo>
                    <a:pt x="102743" y="351751"/>
                  </a:lnTo>
                  <a:lnTo>
                    <a:pt x="102743" y="0"/>
                  </a:lnTo>
                  <a:close/>
                </a:path>
              </a:pathLst>
            </a:custGeom>
            <a:solidFill>
              <a:srgbClr val="FABA17"/>
            </a:solidFill>
          </p:spPr>
          <p:txBody>
            <a:bodyPr wrap="square" lIns="0" tIns="0" rIns="0" bIns="0" rtlCol="0"/>
            <a:lstStyle/>
            <a:p>
              <a:endParaRPr/>
            </a:p>
          </p:txBody>
        </p:sp>
      </p:grpSp>
      <p:sp>
        <p:nvSpPr>
          <p:cNvPr id="10" name="object 10"/>
          <p:cNvSpPr/>
          <p:nvPr/>
        </p:nvSpPr>
        <p:spPr>
          <a:xfrm>
            <a:off x="1941385" y="3190620"/>
            <a:ext cx="352425" cy="102870"/>
          </a:xfrm>
          <a:custGeom>
            <a:avLst/>
            <a:gdLst/>
            <a:ahLst/>
            <a:cxnLst/>
            <a:rect l="l" t="t" r="r" b="b"/>
            <a:pathLst>
              <a:path w="352425" h="102870">
                <a:moveTo>
                  <a:pt x="352082" y="81267"/>
                </a:moveTo>
                <a:lnTo>
                  <a:pt x="351536" y="81267"/>
                </a:lnTo>
                <a:lnTo>
                  <a:pt x="351536" y="50787"/>
                </a:lnTo>
                <a:lnTo>
                  <a:pt x="351548" y="20307"/>
                </a:lnTo>
                <a:lnTo>
                  <a:pt x="352069" y="20307"/>
                </a:lnTo>
                <a:lnTo>
                  <a:pt x="352069" y="0"/>
                </a:lnTo>
                <a:lnTo>
                  <a:pt x="0" y="0"/>
                </a:lnTo>
                <a:lnTo>
                  <a:pt x="0" y="20307"/>
                </a:lnTo>
                <a:lnTo>
                  <a:pt x="0" y="50787"/>
                </a:lnTo>
                <a:lnTo>
                  <a:pt x="0" y="81267"/>
                </a:lnTo>
                <a:lnTo>
                  <a:pt x="0" y="102857"/>
                </a:lnTo>
                <a:lnTo>
                  <a:pt x="352082" y="102857"/>
                </a:lnTo>
                <a:lnTo>
                  <a:pt x="352082" y="81267"/>
                </a:lnTo>
                <a:close/>
              </a:path>
            </a:pathLst>
          </a:custGeom>
          <a:solidFill>
            <a:srgbClr val="FABA17"/>
          </a:solidFill>
        </p:spPr>
        <p:txBody>
          <a:bodyPr wrap="square" lIns="0" tIns="0" rIns="0" bIns="0" rtlCol="0"/>
          <a:lstStyle/>
          <a:p>
            <a:endParaRPr/>
          </a:p>
        </p:txBody>
      </p:sp>
      <p:sp>
        <p:nvSpPr>
          <p:cNvPr id="11" name="object 11"/>
          <p:cNvSpPr/>
          <p:nvPr/>
        </p:nvSpPr>
        <p:spPr>
          <a:xfrm>
            <a:off x="3549929" y="3190620"/>
            <a:ext cx="352425" cy="102870"/>
          </a:xfrm>
          <a:custGeom>
            <a:avLst/>
            <a:gdLst/>
            <a:ahLst/>
            <a:cxnLst/>
            <a:rect l="l" t="t" r="r" b="b"/>
            <a:pathLst>
              <a:path w="352425" h="102870">
                <a:moveTo>
                  <a:pt x="352209" y="0"/>
                </a:moveTo>
                <a:lnTo>
                  <a:pt x="12" y="0"/>
                </a:lnTo>
                <a:lnTo>
                  <a:pt x="12" y="20307"/>
                </a:lnTo>
                <a:lnTo>
                  <a:pt x="508" y="20307"/>
                </a:lnTo>
                <a:lnTo>
                  <a:pt x="508" y="50787"/>
                </a:lnTo>
                <a:lnTo>
                  <a:pt x="520" y="81267"/>
                </a:lnTo>
                <a:lnTo>
                  <a:pt x="0" y="81267"/>
                </a:lnTo>
                <a:lnTo>
                  <a:pt x="0" y="102857"/>
                </a:lnTo>
                <a:lnTo>
                  <a:pt x="352209" y="102857"/>
                </a:lnTo>
                <a:lnTo>
                  <a:pt x="352209" y="81267"/>
                </a:lnTo>
                <a:lnTo>
                  <a:pt x="352209" y="50787"/>
                </a:lnTo>
                <a:lnTo>
                  <a:pt x="352209" y="20307"/>
                </a:lnTo>
                <a:lnTo>
                  <a:pt x="352209" y="0"/>
                </a:lnTo>
                <a:close/>
              </a:path>
            </a:pathLst>
          </a:custGeom>
          <a:solidFill>
            <a:srgbClr val="FABA17"/>
          </a:solidFill>
        </p:spPr>
        <p:txBody>
          <a:bodyPr wrap="square" lIns="0" tIns="0" rIns="0" bIns="0" rtlCol="0"/>
          <a:lstStyle/>
          <a:p>
            <a:endParaRPr/>
          </a:p>
        </p:txBody>
      </p:sp>
      <p:sp>
        <p:nvSpPr>
          <p:cNvPr id="12" name="object 12"/>
          <p:cNvSpPr/>
          <p:nvPr/>
        </p:nvSpPr>
        <p:spPr>
          <a:xfrm>
            <a:off x="2406662" y="2356109"/>
            <a:ext cx="247015" cy="337820"/>
          </a:xfrm>
          <a:custGeom>
            <a:avLst/>
            <a:gdLst/>
            <a:ahLst/>
            <a:cxnLst/>
            <a:rect l="l" t="t" r="r" b="b"/>
            <a:pathLst>
              <a:path w="247014" h="337820">
                <a:moveTo>
                  <a:pt x="156318" y="337271"/>
                </a:moveTo>
                <a:lnTo>
                  <a:pt x="0" y="48908"/>
                </a:lnTo>
                <a:lnTo>
                  <a:pt x="90452" y="0"/>
                </a:lnTo>
                <a:lnTo>
                  <a:pt x="246725" y="288317"/>
                </a:lnTo>
                <a:lnTo>
                  <a:pt x="227908" y="297613"/>
                </a:lnTo>
                <a:lnTo>
                  <a:pt x="200960" y="311922"/>
                </a:lnTo>
                <a:lnTo>
                  <a:pt x="174293" y="326667"/>
                </a:lnTo>
                <a:lnTo>
                  <a:pt x="156318" y="337271"/>
                </a:lnTo>
                <a:close/>
              </a:path>
            </a:pathLst>
          </a:custGeom>
          <a:solidFill>
            <a:srgbClr val="FABA17"/>
          </a:solidFill>
        </p:spPr>
        <p:txBody>
          <a:bodyPr wrap="square" lIns="0" tIns="0" rIns="0" bIns="0" rtlCol="0"/>
          <a:lstStyle/>
          <a:p>
            <a:endParaRPr/>
          </a:p>
        </p:txBody>
      </p:sp>
      <p:sp>
        <p:nvSpPr>
          <p:cNvPr id="13" name="object 13"/>
          <p:cNvSpPr/>
          <p:nvPr/>
        </p:nvSpPr>
        <p:spPr>
          <a:xfrm>
            <a:off x="2032396" y="3507744"/>
            <a:ext cx="337820" cy="247015"/>
          </a:xfrm>
          <a:custGeom>
            <a:avLst/>
            <a:gdLst/>
            <a:ahLst/>
            <a:cxnLst/>
            <a:rect l="l" t="t" r="r" b="b"/>
            <a:pathLst>
              <a:path w="337819" h="247014">
                <a:moveTo>
                  <a:pt x="48990" y="246543"/>
                </a:moveTo>
                <a:lnTo>
                  <a:pt x="0" y="156207"/>
                </a:lnTo>
                <a:lnTo>
                  <a:pt x="288440" y="0"/>
                </a:lnTo>
                <a:lnTo>
                  <a:pt x="297770" y="18811"/>
                </a:lnTo>
                <a:lnTo>
                  <a:pt x="312058" y="45743"/>
                </a:lnTo>
                <a:lnTo>
                  <a:pt x="326756" y="72382"/>
                </a:lnTo>
                <a:lnTo>
                  <a:pt x="337316" y="90313"/>
                </a:lnTo>
                <a:lnTo>
                  <a:pt x="48990" y="246543"/>
                </a:lnTo>
                <a:close/>
              </a:path>
            </a:pathLst>
          </a:custGeom>
          <a:solidFill>
            <a:srgbClr val="FABA17"/>
          </a:solidFill>
        </p:spPr>
        <p:txBody>
          <a:bodyPr wrap="square" lIns="0" tIns="0" rIns="0" bIns="0" rtlCol="0"/>
          <a:lstStyle/>
          <a:p>
            <a:endParaRPr/>
          </a:p>
        </p:txBody>
      </p:sp>
      <p:sp>
        <p:nvSpPr>
          <p:cNvPr id="14" name="object 14"/>
          <p:cNvSpPr/>
          <p:nvPr/>
        </p:nvSpPr>
        <p:spPr>
          <a:xfrm>
            <a:off x="3475682" y="2730275"/>
            <a:ext cx="330200" cy="242570"/>
          </a:xfrm>
          <a:custGeom>
            <a:avLst/>
            <a:gdLst/>
            <a:ahLst/>
            <a:cxnLst/>
            <a:rect l="l" t="t" r="r" b="b"/>
            <a:pathLst>
              <a:path w="330200" h="242570">
                <a:moveTo>
                  <a:pt x="48990" y="242239"/>
                </a:moveTo>
                <a:lnTo>
                  <a:pt x="39678" y="223579"/>
                </a:lnTo>
                <a:lnTo>
                  <a:pt x="25393" y="196700"/>
                </a:lnTo>
                <a:lnTo>
                  <a:pt x="10659" y="170041"/>
                </a:lnTo>
                <a:lnTo>
                  <a:pt x="0" y="152041"/>
                </a:lnTo>
                <a:lnTo>
                  <a:pt x="280659" y="0"/>
                </a:lnTo>
                <a:lnTo>
                  <a:pt x="329580" y="90198"/>
                </a:lnTo>
                <a:lnTo>
                  <a:pt x="48990" y="242239"/>
                </a:lnTo>
                <a:close/>
              </a:path>
            </a:pathLst>
          </a:custGeom>
          <a:solidFill>
            <a:srgbClr val="FABA17"/>
          </a:solidFill>
        </p:spPr>
        <p:txBody>
          <a:bodyPr wrap="square" lIns="0" tIns="0" rIns="0" bIns="0" rtlCol="0"/>
          <a:lstStyle/>
          <a:p>
            <a:endParaRPr/>
          </a:p>
        </p:txBody>
      </p:sp>
      <p:sp>
        <p:nvSpPr>
          <p:cNvPr id="15" name="object 15"/>
          <p:cNvSpPr/>
          <p:nvPr/>
        </p:nvSpPr>
        <p:spPr>
          <a:xfrm>
            <a:off x="2052287" y="2689192"/>
            <a:ext cx="334010" cy="258445"/>
          </a:xfrm>
          <a:custGeom>
            <a:avLst/>
            <a:gdLst/>
            <a:ahLst/>
            <a:cxnLst/>
            <a:rect l="l" t="t" r="r" b="b"/>
            <a:pathLst>
              <a:path w="334010" h="258445">
                <a:moveTo>
                  <a:pt x="280199" y="258373"/>
                </a:moveTo>
                <a:lnTo>
                  <a:pt x="0" y="87850"/>
                </a:lnTo>
                <a:lnTo>
                  <a:pt x="53525" y="0"/>
                </a:lnTo>
                <a:lnTo>
                  <a:pt x="333540" y="170661"/>
                </a:lnTo>
                <a:lnTo>
                  <a:pt x="321991" y="188156"/>
                </a:lnTo>
                <a:lnTo>
                  <a:pt x="305928" y="214060"/>
                </a:lnTo>
                <a:lnTo>
                  <a:pt x="290336" y="240192"/>
                </a:lnTo>
                <a:lnTo>
                  <a:pt x="280199" y="258373"/>
                </a:lnTo>
                <a:close/>
              </a:path>
            </a:pathLst>
          </a:custGeom>
          <a:solidFill>
            <a:srgbClr val="FABA17"/>
          </a:solidFill>
        </p:spPr>
        <p:txBody>
          <a:bodyPr wrap="square" lIns="0" tIns="0" rIns="0" bIns="0" rtlCol="0"/>
          <a:lstStyle/>
          <a:p>
            <a:endParaRPr/>
          </a:p>
        </p:txBody>
      </p:sp>
      <p:sp>
        <p:nvSpPr>
          <p:cNvPr id="16" name="object 16"/>
          <p:cNvSpPr/>
          <p:nvPr/>
        </p:nvSpPr>
        <p:spPr>
          <a:xfrm>
            <a:off x="3216272" y="2379263"/>
            <a:ext cx="254000" cy="326390"/>
          </a:xfrm>
          <a:custGeom>
            <a:avLst/>
            <a:gdLst/>
            <a:ahLst/>
            <a:cxnLst/>
            <a:rect l="l" t="t" r="r" b="b"/>
            <a:pathLst>
              <a:path w="254000" h="326389">
                <a:moveTo>
                  <a:pt x="87782" y="325947"/>
                </a:moveTo>
                <a:lnTo>
                  <a:pt x="70365" y="314454"/>
                </a:lnTo>
                <a:lnTo>
                  <a:pt x="44486" y="298403"/>
                </a:lnTo>
                <a:lnTo>
                  <a:pt x="18309" y="282758"/>
                </a:lnTo>
                <a:lnTo>
                  <a:pt x="0" y="272482"/>
                </a:lnTo>
                <a:lnTo>
                  <a:pt x="166102" y="0"/>
                </a:lnTo>
                <a:lnTo>
                  <a:pt x="253770" y="53442"/>
                </a:lnTo>
                <a:lnTo>
                  <a:pt x="87782" y="325947"/>
                </a:lnTo>
                <a:close/>
              </a:path>
            </a:pathLst>
          </a:custGeom>
          <a:solidFill>
            <a:srgbClr val="FABA17"/>
          </a:solidFill>
        </p:spPr>
        <p:txBody>
          <a:bodyPr wrap="square" lIns="0" tIns="0" rIns="0" bIns="0" rtlCol="0"/>
          <a:lstStyle/>
          <a:p>
            <a:endParaRPr/>
          </a:p>
        </p:txBody>
      </p:sp>
      <p:sp>
        <p:nvSpPr>
          <p:cNvPr id="17" name="object 17"/>
          <p:cNvSpPr/>
          <p:nvPr/>
        </p:nvSpPr>
        <p:spPr>
          <a:xfrm>
            <a:off x="3456827" y="3544615"/>
            <a:ext cx="334010" cy="258445"/>
          </a:xfrm>
          <a:custGeom>
            <a:avLst/>
            <a:gdLst/>
            <a:ahLst/>
            <a:cxnLst/>
            <a:rect l="l" t="t" r="r" b="b"/>
            <a:pathLst>
              <a:path w="334010" h="258445">
                <a:moveTo>
                  <a:pt x="280199" y="258350"/>
                </a:moveTo>
                <a:lnTo>
                  <a:pt x="0" y="87758"/>
                </a:lnTo>
                <a:lnTo>
                  <a:pt x="11555" y="70272"/>
                </a:lnTo>
                <a:lnTo>
                  <a:pt x="27626" y="44362"/>
                </a:lnTo>
                <a:lnTo>
                  <a:pt x="43265" y="18211"/>
                </a:lnTo>
                <a:lnTo>
                  <a:pt x="53525" y="0"/>
                </a:lnTo>
                <a:lnTo>
                  <a:pt x="333609" y="170592"/>
                </a:lnTo>
                <a:lnTo>
                  <a:pt x="280199" y="258350"/>
                </a:lnTo>
                <a:close/>
              </a:path>
            </a:pathLst>
          </a:custGeom>
          <a:solidFill>
            <a:srgbClr val="FABA17"/>
          </a:solidFill>
        </p:spPr>
        <p:txBody>
          <a:bodyPr wrap="square" lIns="0" tIns="0" rIns="0" bIns="0" rtlCol="0"/>
          <a:lstStyle/>
          <a:p>
            <a:endParaRPr/>
          </a:p>
        </p:txBody>
      </p:sp>
      <p:pic>
        <p:nvPicPr>
          <p:cNvPr id="18" name="object 18"/>
          <p:cNvPicPr/>
          <p:nvPr/>
        </p:nvPicPr>
        <p:blipFill>
          <a:blip r:embed="rId3" cstate="print"/>
          <a:stretch>
            <a:fillRect/>
          </a:stretch>
        </p:blipFill>
        <p:spPr>
          <a:xfrm>
            <a:off x="7879474" y="2016477"/>
            <a:ext cx="2533649" cy="2533649"/>
          </a:xfrm>
          <a:prstGeom prst="rect">
            <a:avLst/>
          </a:prstGeom>
        </p:spPr>
      </p:pic>
      <p:pic>
        <p:nvPicPr>
          <p:cNvPr id="19" name="object 19"/>
          <p:cNvPicPr/>
          <p:nvPr/>
        </p:nvPicPr>
        <p:blipFill>
          <a:blip r:embed="rId4" cstate="print"/>
          <a:stretch>
            <a:fillRect/>
          </a:stretch>
        </p:blipFill>
        <p:spPr>
          <a:xfrm>
            <a:off x="13372140" y="2181408"/>
            <a:ext cx="3657599" cy="2114549"/>
          </a:xfrm>
          <a:prstGeom prst="rect">
            <a:avLst/>
          </a:prstGeom>
        </p:spPr>
      </p:pic>
      <p:grpSp>
        <p:nvGrpSpPr>
          <p:cNvPr id="21" name="object 21"/>
          <p:cNvGrpSpPr/>
          <p:nvPr/>
        </p:nvGrpSpPr>
        <p:grpSpPr>
          <a:xfrm>
            <a:off x="8305334" y="5400798"/>
            <a:ext cx="2536825" cy="2420620"/>
            <a:chOff x="8305334" y="6051038"/>
            <a:chExt cx="2536825" cy="2420620"/>
          </a:xfrm>
        </p:grpSpPr>
        <p:pic>
          <p:nvPicPr>
            <p:cNvPr id="22" name="object 22"/>
            <p:cNvPicPr/>
            <p:nvPr/>
          </p:nvPicPr>
          <p:blipFill>
            <a:blip r:embed="rId5" cstate="print"/>
            <a:stretch>
              <a:fillRect/>
            </a:stretch>
          </p:blipFill>
          <p:spPr>
            <a:xfrm>
              <a:off x="8305334" y="6051038"/>
              <a:ext cx="2536263" cy="2420089"/>
            </a:xfrm>
            <a:prstGeom prst="rect">
              <a:avLst/>
            </a:prstGeom>
          </p:spPr>
        </p:pic>
        <p:sp>
          <p:nvSpPr>
            <p:cNvPr id="23" name="object 23"/>
            <p:cNvSpPr/>
            <p:nvPr/>
          </p:nvSpPr>
          <p:spPr>
            <a:xfrm>
              <a:off x="9529313" y="6823524"/>
              <a:ext cx="219075" cy="452120"/>
            </a:xfrm>
            <a:custGeom>
              <a:avLst/>
              <a:gdLst/>
              <a:ahLst/>
              <a:cxnLst/>
              <a:rect l="l" t="t" r="r" b="b"/>
              <a:pathLst>
                <a:path w="219075" h="452120">
                  <a:moveTo>
                    <a:pt x="184077" y="451928"/>
                  </a:moveTo>
                  <a:lnTo>
                    <a:pt x="169849" y="398402"/>
                  </a:lnTo>
                  <a:lnTo>
                    <a:pt x="154655" y="346237"/>
                  </a:lnTo>
                  <a:lnTo>
                    <a:pt x="139138" y="294656"/>
                  </a:lnTo>
                  <a:lnTo>
                    <a:pt x="123940" y="242883"/>
                  </a:lnTo>
                  <a:lnTo>
                    <a:pt x="109703" y="190140"/>
                  </a:lnTo>
                  <a:lnTo>
                    <a:pt x="97067" y="135651"/>
                  </a:lnTo>
                  <a:lnTo>
                    <a:pt x="83180" y="98681"/>
                  </a:lnTo>
                  <a:lnTo>
                    <a:pt x="60072" y="62069"/>
                  </a:lnTo>
                  <a:lnTo>
                    <a:pt x="31194" y="29394"/>
                  </a:lnTo>
                  <a:lnTo>
                    <a:pt x="0" y="4233"/>
                  </a:lnTo>
                  <a:lnTo>
                    <a:pt x="13111" y="0"/>
                  </a:lnTo>
                  <a:lnTo>
                    <a:pt x="67623" y="11386"/>
                  </a:lnTo>
                  <a:lnTo>
                    <a:pt x="107696" y="54199"/>
                  </a:lnTo>
                  <a:lnTo>
                    <a:pt x="121791" y="107360"/>
                  </a:lnTo>
                  <a:lnTo>
                    <a:pt x="127737" y="130811"/>
                  </a:lnTo>
                  <a:lnTo>
                    <a:pt x="140896" y="187118"/>
                  </a:lnTo>
                  <a:lnTo>
                    <a:pt x="143614" y="226328"/>
                  </a:lnTo>
                  <a:lnTo>
                    <a:pt x="144249" y="256037"/>
                  </a:lnTo>
                  <a:lnTo>
                    <a:pt x="151157" y="283841"/>
                  </a:lnTo>
                  <a:lnTo>
                    <a:pt x="158194" y="299068"/>
                  </a:lnTo>
                  <a:lnTo>
                    <a:pt x="167645" y="316402"/>
                  </a:lnTo>
                  <a:lnTo>
                    <a:pt x="178197" y="330516"/>
                  </a:lnTo>
                  <a:lnTo>
                    <a:pt x="188538" y="336085"/>
                  </a:lnTo>
                  <a:lnTo>
                    <a:pt x="199814" y="329454"/>
                  </a:lnTo>
                  <a:lnTo>
                    <a:pt x="208932" y="315986"/>
                  </a:lnTo>
                  <a:lnTo>
                    <a:pt x="215346" y="303530"/>
                  </a:lnTo>
                  <a:lnTo>
                    <a:pt x="218511" y="299934"/>
                  </a:lnTo>
                  <a:lnTo>
                    <a:pt x="212966" y="355155"/>
                  </a:lnTo>
                  <a:lnTo>
                    <a:pt x="203497" y="400356"/>
                  </a:lnTo>
                  <a:lnTo>
                    <a:pt x="192928" y="433344"/>
                  </a:lnTo>
                  <a:lnTo>
                    <a:pt x="184077" y="451928"/>
                  </a:lnTo>
                  <a:close/>
                </a:path>
              </a:pathLst>
            </a:custGeom>
            <a:solidFill>
              <a:srgbClr val="A67866"/>
            </a:solidFill>
          </p:spPr>
          <p:txBody>
            <a:bodyPr wrap="square" lIns="0" tIns="0" rIns="0" bIns="0" rtlCol="0"/>
            <a:lstStyle/>
            <a:p>
              <a:endParaRPr/>
            </a:p>
          </p:txBody>
        </p:sp>
        <p:sp>
          <p:nvSpPr>
            <p:cNvPr id="24" name="object 24"/>
            <p:cNvSpPr/>
            <p:nvPr/>
          </p:nvSpPr>
          <p:spPr>
            <a:xfrm>
              <a:off x="9782772" y="6397802"/>
              <a:ext cx="301625" cy="625475"/>
            </a:xfrm>
            <a:custGeom>
              <a:avLst/>
              <a:gdLst/>
              <a:ahLst/>
              <a:cxnLst/>
              <a:rect l="l" t="t" r="r" b="b"/>
              <a:pathLst>
                <a:path w="301625" h="625475">
                  <a:moveTo>
                    <a:pt x="104775" y="624217"/>
                  </a:moveTo>
                  <a:lnTo>
                    <a:pt x="104394" y="617359"/>
                  </a:lnTo>
                  <a:lnTo>
                    <a:pt x="103022" y="597712"/>
                  </a:lnTo>
                  <a:lnTo>
                    <a:pt x="101485" y="566635"/>
                  </a:lnTo>
                  <a:lnTo>
                    <a:pt x="100596" y="525462"/>
                  </a:lnTo>
                  <a:lnTo>
                    <a:pt x="100876" y="501561"/>
                  </a:lnTo>
                  <a:lnTo>
                    <a:pt x="101904" y="475564"/>
                  </a:lnTo>
                  <a:lnTo>
                    <a:pt x="102489" y="447624"/>
                  </a:lnTo>
                  <a:lnTo>
                    <a:pt x="94488" y="354711"/>
                  </a:lnTo>
                  <a:lnTo>
                    <a:pt x="85775" y="287096"/>
                  </a:lnTo>
                  <a:lnTo>
                    <a:pt x="77965" y="232778"/>
                  </a:lnTo>
                  <a:lnTo>
                    <a:pt x="71069" y="181330"/>
                  </a:lnTo>
                  <a:lnTo>
                    <a:pt x="65481" y="133324"/>
                  </a:lnTo>
                  <a:lnTo>
                    <a:pt x="61620" y="89319"/>
                  </a:lnTo>
                  <a:lnTo>
                    <a:pt x="59880" y="49885"/>
                  </a:lnTo>
                  <a:lnTo>
                    <a:pt x="58597" y="38709"/>
                  </a:lnTo>
                  <a:lnTo>
                    <a:pt x="42672" y="2781"/>
                  </a:lnTo>
                  <a:lnTo>
                    <a:pt x="34620" y="0"/>
                  </a:lnTo>
                  <a:lnTo>
                    <a:pt x="26606" y="330"/>
                  </a:lnTo>
                  <a:lnTo>
                    <a:pt x="0" y="20688"/>
                  </a:lnTo>
                  <a:lnTo>
                    <a:pt x="1219" y="19443"/>
                  </a:lnTo>
                  <a:lnTo>
                    <a:pt x="4699" y="15595"/>
                  </a:lnTo>
                  <a:lnTo>
                    <a:pt x="11023" y="10236"/>
                  </a:lnTo>
                  <a:lnTo>
                    <a:pt x="20764" y="4495"/>
                  </a:lnTo>
                  <a:lnTo>
                    <a:pt x="27114" y="2336"/>
                  </a:lnTo>
                  <a:lnTo>
                    <a:pt x="34264" y="2286"/>
                  </a:lnTo>
                  <a:lnTo>
                    <a:pt x="41186" y="5003"/>
                  </a:lnTo>
                  <a:lnTo>
                    <a:pt x="55499" y="50241"/>
                  </a:lnTo>
                  <a:lnTo>
                    <a:pt x="56159" y="89547"/>
                  </a:lnTo>
                  <a:lnTo>
                    <a:pt x="59093" y="133794"/>
                  </a:lnTo>
                  <a:lnTo>
                    <a:pt x="63919" y="182181"/>
                  </a:lnTo>
                  <a:lnTo>
                    <a:pt x="70332" y="233895"/>
                  </a:lnTo>
                  <a:lnTo>
                    <a:pt x="82740" y="322300"/>
                  </a:lnTo>
                  <a:lnTo>
                    <a:pt x="86956" y="355600"/>
                  </a:lnTo>
                  <a:lnTo>
                    <a:pt x="94615" y="418426"/>
                  </a:lnTo>
                  <a:lnTo>
                    <a:pt x="96177" y="447687"/>
                  </a:lnTo>
                  <a:lnTo>
                    <a:pt x="96164" y="475437"/>
                  </a:lnTo>
                  <a:lnTo>
                    <a:pt x="95758" y="501446"/>
                  </a:lnTo>
                  <a:lnTo>
                    <a:pt x="96126" y="525513"/>
                  </a:lnTo>
                  <a:lnTo>
                    <a:pt x="98399" y="566801"/>
                  </a:lnTo>
                  <a:lnTo>
                    <a:pt x="101244" y="597865"/>
                  </a:lnTo>
                  <a:lnTo>
                    <a:pt x="103695" y="617435"/>
                  </a:lnTo>
                  <a:lnTo>
                    <a:pt x="104775" y="624217"/>
                  </a:lnTo>
                  <a:close/>
                </a:path>
                <a:path w="301625" h="625475">
                  <a:moveTo>
                    <a:pt x="205778" y="625411"/>
                  </a:moveTo>
                  <a:lnTo>
                    <a:pt x="205244" y="614349"/>
                  </a:lnTo>
                  <a:lnTo>
                    <a:pt x="202869" y="584238"/>
                  </a:lnTo>
                  <a:lnTo>
                    <a:pt x="200761" y="539673"/>
                  </a:lnTo>
                  <a:lnTo>
                    <a:pt x="201002" y="485254"/>
                  </a:lnTo>
                  <a:lnTo>
                    <a:pt x="202272" y="430212"/>
                  </a:lnTo>
                  <a:lnTo>
                    <a:pt x="199275" y="385381"/>
                  </a:lnTo>
                  <a:lnTo>
                    <a:pt x="194716" y="355358"/>
                  </a:lnTo>
                  <a:lnTo>
                    <a:pt x="191262" y="344728"/>
                  </a:lnTo>
                  <a:lnTo>
                    <a:pt x="192976" y="355676"/>
                  </a:lnTo>
                  <a:lnTo>
                    <a:pt x="194881" y="385686"/>
                  </a:lnTo>
                  <a:lnTo>
                    <a:pt x="195440" y="430237"/>
                  </a:lnTo>
                  <a:lnTo>
                    <a:pt x="193116" y="484809"/>
                  </a:lnTo>
                  <a:lnTo>
                    <a:pt x="193941" y="540004"/>
                  </a:lnTo>
                  <a:lnTo>
                    <a:pt x="198462" y="584669"/>
                  </a:lnTo>
                  <a:lnTo>
                    <a:pt x="203479" y="614565"/>
                  </a:lnTo>
                  <a:lnTo>
                    <a:pt x="205778" y="625411"/>
                  </a:lnTo>
                  <a:close/>
                </a:path>
                <a:path w="301625" h="625475">
                  <a:moveTo>
                    <a:pt x="301053" y="389216"/>
                  </a:moveTo>
                  <a:lnTo>
                    <a:pt x="297624" y="334860"/>
                  </a:lnTo>
                  <a:lnTo>
                    <a:pt x="286423" y="293725"/>
                  </a:lnTo>
                  <a:lnTo>
                    <a:pt x="286740" y="299237"/>
                  </a:lnTo>
                  <a:lnTo>
                    <a:pt x="288480" y="313994"/>
                  </a:lnTo>
                  <a:lnTo>
                    <a:pt x="290868" y="335800"/>
                  </a:lnTo>
                  <a:lnTo>
                    <a:pt x="293077" y="362419"/>
                  </a:lnTo>
                  <a:lnTo>
                    <a:pt x="294246" y="389051"/>
                  </a:lnTo>
                  <a:lnTo>
                    <a:pt x="294309" y="410946"/>
                  </a:lnTo>
                  <a:lnTo>
                    <a:pt x="294119" y="425818"/>
                  </a:lnTo>
                  <a:lnTo>
                    <a:pt x="294525" y="431330"/>
                  </a:lnTo>
                  <a:lnTo>
                    <a:pt x="295884" y="426008"/>
                  </a:lnTo>
                  <a:lnTo>
                    <a:pt x="298716" y="411276"/>
                  </a:lnTo>
                  <a:lnTo>
                    <a:pt x="301053" y="389216"/>
                  </a:lnTo>
                  <a:close/>
                </a:path>
              </a:pathLst>
            </a:custGeom>
            <a:solidFill>
              <a:srgbClr val="996D5B"/>
            </a:solidFill>
          </p:spPr>
          <p:txBody>
            <a:bodyPr wrap="square" lIns="0" tIns="0" rIns="0" bIns="0" rtlCol="0"/>
            <a:lstStyle/>
            <a:p>
              <a:endParaRPr/>
            </a:p>
          </p:txBody>
        </p:sp>
        <p:sp>
          <p:nvSpPr>
            <p:cNvPr id="25" name="object 25"/>
            <p:cNvSpPr/>
            <p:nvPr/>
          </p:nvSpPr>
          <p:spPr>
            <a:xfrm>
              <a:off x="8883298" y="8100636"/>
              <a:ext cx="534670" cy="370840"/>
            </a:xfrm>
            <a:custGeom>
              <a:avLst/>
              <a:gdLst/>
              <a:ahLst/>
              <a:cxnLst/>
              <a:rect l="l" t="t" r="r" b="b"/>
              <a:pathLst>
                <a:path w="534670" h="370840">
                  <a:moveTo>
                    <a:pt x="534588" y="370491"/>
                  </a:moveTo>
                  <a:lnTo>
                    <a:pt x="0" y="370491"/>
                  </a:lnTo>
                  <a:lnTo>
                    <a:pt x="6983" y="322454"/>
                  </a:lnTo>
                  <a:lnTo>
                    <a:pt x="14222" y="263009"/>
                  </a:lnTo>
                  <a:lnTo>
                    <a:pt x="28426" y="136337"/>
                  </a:lnTo>
                  <a:lnTo>
                    <a:pt x="34868" y="82330"/>
                  </a:lnTo>
                  <a:lnTo>
                    <a:pt x="40522" y="43358"/>
                  </a:lnTo>
                  <a:lnTo>
                    <a:pt x="99341" y="9369"/>
                  </a:lnTo>
                  <a:lnTo>
                    <a:pt x="147333" y="3913"/>
                  </a:lnTo>
                  <a:lnTo>
                    <a:pt x="204050" y="707"/>
                  </a:lnTo>
                  <a:lnTo>
                    <a:pt x="265594" y="0"/>
                  </a:lnTo>
                  <a:lnTo>
                    <a:pt x="328065" y="2042"/>
                  </a:lnTo>
                  <a:lnTo>
                    <a:pt x="387566" y="7083"/>
                  </a:lnTo>
                  <a:lnTo>
                    <a:pt x="440197" y="15374"/>
                  </a:lnTo>
                  <a:lnTo>
                    <a:pt x="482060" y="27163"/>
                  </a:lnTo>
                  <a:lnTo>
                    <a:pt x="515759" y="61657"/>
                  </a:lnTo>
                  <a:lnTo>
                    <a:pt x="520902" y="100580"/>
                  </a:lnTo>
                  <a:lnTo>
                    <a:pt x="524924" y="153063"/>
                  </a:lnTo>
                  <a:lnTo>
                    <a:pt x="528064" y="212701"/>
                  </a:lnTo>
                  <a:lnTo>
                    <a:pt x="530562" y="273089"/>
                  </a:lnTo>
                  <a:lnTo>
                    <a:pt x="532657" y="327821"/>
                  </a:lnTo>
                  <a:lnTo>
                    <a:pt x="534588" y="370491"/>
                  </a:lnTo>
                  <a:close/>
                </a:path>
              </a:pathLst>
            </a:custGeom>
            <a:solidFill>
              <a:srgbClr val="AA9399"/>
            </a:solidFill>
          </p:spPr>
          <p:txBody>
            <a:bodyPr wrap="square" lIns="0" tIns="0" rIns="0" bIns="0" rtlCol="0"/>
            <a:lstStyle/>
            <a:p>
              <a:endParaRPr/>
            </a:p>
          </p:txBody>
        </p:sp>
      </p:grpSp>
      <p:pic>
        <p:nvPicPr>
          <p:cNvPr id="26" name="object 26"/>
          <p:cNvPicPr/>
          <p:nvPr/>
        </p:nvPicPr>
        <p:blipFill>
          <a:blip r:embed="rId6" cstate="print"/>
          <a:stretch>
            <a:fillRect/>
          </a:stretch>
        </p:blipFill>
        <p:spPr>
          <a:xfrm>
            <a:off x="14738154" y="5468923"/>
            <a:ext cx="1617317" cy="2362152"/>
          </a:xfrm>
          <a:prstGeom prst="rect">
            <a:avLst/>
          </a:prstGeom>
        </p:spPr>
      </p:pic>
      <p:sp>
        <p:nvSpPr>
          <p:cNvPr id="27" name="object 27"/>
          <p:cNvSpPr txBox="1">
            <a:spLocks noGrp="1"/>
          </p:cNvSpPr>
          <p:nvPr>
            <p:ph type="title"/>
          </p:nvPr>
        </p:nvSpPr>
        <p:spPr>
          <a:xfrm>
            <a:off x="990600" y="1246252"/>
            <a:ext cx="17473295" cy="706755"/>
          </a:xfrm>
          <a:prstGeom prst="rect">
            <a:avLst/>
          </a:prstGeom>
        </p:spPr>
        <p:txBody>
          <a:bodyPr vert="horz" wrap="square" lIns="0" tIns="15240" rIns="0" bIns="0" rtlCol="0">
            <a:spAutoFit/>
          </a:bodyPr>
          <a:lstStyle/>
          <a:p>
            <a:pPr marL="38100">
              <a:lnSpc>
                <a:spcPct val="100000"/>
              </a:lnSpc>
              <a:spcBef>
                <a:spcPts val="120"/>
              </a:spcBef>
              <a:tabLst>
                <a:tab pos="17434560" algn="l"/>
              </a:tabLst>
            </a:pPr>
            <a:r>
              <a:rPr sz="4450" spc="465"/>
              <a:t>M</a:t>
            </a:r>
            <a:r>
              <a:rPr sz="4350" spc="375" baseline="45019">
                <a:latin typeface="Century Gothic"/>
                <a:cs typeface="Century Gothic"/>
              </a:rPr>
              <a:t>3</a:t>
            </a:r>
            <a:r>
              <a:rPr sz="4350" spc="-277" baseline="45019">
                <a:latin typeface="Century Gothic"/>
                <a:cs typeface="Century Gothic"/>
              </a:rPr>
              <a:t> </a:t>
            </a:r>
            <a:r>
              <a:rPr sz="4450" spc="240"/>
              <a:t>C</a:t>
            </a:r>
            <a:r>
              <a:rPr sz="4450" spc="20"/>
              <a:t>o</a:t>
            </a:r>
            <a:r>
              <a:rPr sz="4450" spc="35"/>
              <a:t>n</a:t>
            </a:r>
            <a:r>
              <a:rPr sz="4450" spc="-220"/>
              <a:t>s</a:t>
            </a:r>
            <a:r>
              <a:rPr sz="4450" spc="35"/>
              <a:t>u</a:t>
            </a:r>
            <a:r>
              <a:rPr sz="4450" spc="110"/>
              <a:t>l</a:t>
            </a:r>
            <a:r>
              <a:rPr sz="4450" spc="55"/>
              <a:t>t</a:t>
            </a:r>
            <a:r>
              <a:rPr sz="4450" spc="35"/>
              <a:t>in</a:t>
            </a:r>
            <a:r>
              <a:rPr sz="4450" spc="-20"/>
              <a:t>g</a:t>
            </a:r>
            <a:r>
              <a:rPr sz="4450" spc="-685"/>
              <a:t> </a:t>
            </a:r>
            <a:r>
              <a:rPr sz="4450" spc="95"/>
              <a:t>E</a:t>
            </a:r>
            <a:r>
              <a:rPr sz="4450" spc="-105"/>
              <a:t>x</a:t>
            </a:r>
            <a:r>
              <a:rPr sz="4450" spc="55"/>
              <a:t>p</a:t>
            </a:r>
            <a:r>
              <a:rPr sz="4450" spc="-220"/>
              <a:t>e</a:t>
            </a:r>
            <a:r>
              <a:rPr sz="4450" spc="80"/>
              <a:t>r</a:t>
            </a:r>
            <a:r>
              <a:rPr sz="4450" spc="35"/>
              <a:t>i</a:t>
            </a:r>
            <a:r>
              <a:rPr sz="4450" spc="-220"/>
              <a:t>e</a:t>
            </a:r>
            <a:r>
              <a:rPr sz="4450" spc="35"/>
              <a:t>n</a:t>
            </a:r>
            <a:r>
              <a:rPr sz="4450" spc="110"/>
              <a:t>c</a:t>
            </a:r>
            <a:r>
              <a:rPr sz="4450" spc="-215"/>
              <a:t>e</a:t>
            </a:r>
            <a:r>
              <a:rPr sz="4450" spc="-685"/>
              <a:t> </a:t>
            </a:r>
            <a:r>
              <a:rPr sz="4450" spc="180"/>
              <a:t>a</a:t>
            </a:r>
            <a:r>
              <a:rPr sz="4450" spc="60"/>
              <a:t>t</a:t>
            </a:r>
            <a:r>
              <a:rPr sz="4450" spc="-685"/>
              <a:t> </a:t>
            </a:r>
            <a:r>
              <a:rPr sz="4450" spc="185"/>
              <a:t>a</a:t>
            </a:r>
            <a:r>
              <a:rPr sz="4450" spc="-685"/>
              <a:t> </a:t>
            </a:r>
            <a:r>
              <a:rPr sz="4450" spc="300"/>
              <a:t>G</a:t>
            </a:r>
            <a:r>
              <a:rPr sz="4450" spc="110"/>
              <a:t>l</a:t>
            </a:r>
            <a:r>
              <a:rPr sz="4450" spc="180"/>
              <a:t>a</a:t>
            </a:r>
            <a:r>
              <a:rPr sz="4450" spc="35"/>
              <a:t>n</a:t>
            </a:r>
            <a:r>
              <a:rPr sz="4450" spc="110"/>
              <a:t>c</a:t>
            </a:r>
            <a:r>
              <a:rPr sz="4450" spc="-215"/>
              <a:t>e</a:t>
            </a:r>
            <a:r>
              <a:rPr sz="4450" spc="80"/>
              <a:t> </a:t>
            </a:r>
            <a:r>
              <a:rPr sz="4400" u="sng">
                <a:uFill>
                  <a:solidFill>
                    <a:srgbClr val="D03433"/>
                  </a:solidFill>
                </a:uFill>
                <a:latin typeface="Times New Roman"/>
                <a:cs typeface="Times New Roman"/>
              </a:rPr>
              <a:t> 	</a:t>
            </a:r>
            <a:endParaRPr sz="4400">
              <a:latin typeface="Times New Roman"/>
              <a:cs typeface="Times New Roman"/>
            </a:endParaRPr>
          </a:p>
        </p:txBody>
      </p:sp>
      <p:sp>
        <p:nvSpPr>
          <p:cNvPr id="29" name="object 29"/>
          <p:cNvSpPr txBox="1"/>
          <p:nvPr/>
        </p:nvSpPr>
        <p:spPr>
          <a:xfrm>
            <a:off x="717075" y="4463450"/>
            <a:ext cx="4525645" cy="749300"/>
          </a:xfrm>
          <a:prstGeom prst="rect">
            <a:avLst/>
          </a:prstGeom>
        </p:spPr>
        <p:txBody>
          <a:bodyPr vert="horz" wrap="square" lIns="0" tIns="11430" rIns="0" bIns="0" rtlCol="0">
            <a:spAutoFit/>
          </a:bodyPr>
          <a:lstStyle/>
          <a:p>
            <a:pPr marL="1320800" marR="5080" indent="-1308735">
              <a:lnSpc>
                <a:spcPct val="118800"/>
              </a:lnSpc>
              <a:spcBef>
                <a:spcPts val="90"/>
              </a:spcBef>
            </a:pPr>
            <a:r>
              <a:rPr sz="2000" spc="10">
                <a:latin typeface="Arial"/>
                <a:cs typeface="Arial"/>
              </a:rPr>
              <a:t>Creators of the Disparity </a:t>
            </a:r>
            <a:r>
              <a:rPr sz="2000" spc="15">
                <a:latin typeface="Arial"/>
                <a:cs typeface="Arial"/>
              </a:rPr>
              <a:t>Study </a:t>
            </a:r>
            <a:r>
              <a:rPr sz="2000" spc="10">
                <a:latin typeface="Arial"/>
                <a:cs typeface="Arial"/>
              </a:rPr>
              <a:t>industry </a:t>
            </a:r>
            <a:r>
              <a:rPr sz="2000" spc="-545">
                <a:latin typeface="Arial"/>
                <a:cs typeface="Arial"/>
              </a:rPr>
              <a:t> </a:t>
            </a:r>
            <a:r>
              <a:rPr sz="2000" spc="25">
                <a:latin typeface="Arial"/>
                <a:cs typeface="Arial"/>
              </a:rPr>
              <a:t>&amp;</a:t>
            </a:r>
            <a:r>
              <a:rPr sz="2000">
                <a:latin typeface="Arial"/>
                <a:cs typeface="Arial"/>
              </a:rPr>
              <a:t> </a:t>
            </a:r>
            <a:r>
              <a:rPr sz="2000" spc="25">
                <a:latin typeface="Arial"/>
                <a:cs typeface="Arial"/>
              </a:rPr>
              <a:t>RWA</a:t>
            </a:r>
            <a:r>
              <a:rPr sz="2000">
                <a:latin typeface="Arial"/>
                <a:cs typeface="Arial"/>
              </a:rPr>
              <a:t> </a:t>
            </a:r>
            <a:r>
              <a:rPr sz="2000" spc="10">
                <a:latin typeface="Arial"/>
                <a:cs typeface="Arial"/>
              </a:rPr>
              <a:t>Analysis</a:t>
            </a:r>
            <a:endParaRPr sz="2000">
              <a:latin typeface="Arial"/>
              <a:cs typeface="Arial"/>
            </a:endParaRPr>
          </a:p>
        </p:txBody>
      </p:sp>
      <p:sp>
        <p:nvSpPr>
          <p:cNvPr id="30" name="object 30"/>
          <p:cNvSpPr txBox="1"/>
          <p:nvPr/>
        </p:nvSpPr>
        <p:spPr>
          <a:xfrm>
            <a:off x="6978212" y="4463450"/>
            <a:ext cx="4331970" cy="749300"/>
          </a:xfrm>
          <a:prstGeom prst="rect">
            <a:avLst/>
          </a:prstGeom>
        </p:spPr>
        <p:txBody>
          <a:bodyPr vert="horz" wrap="square" lIns="0" tIns="11430" rIns="0" bIns="0" rtlCol="0">
            <a:spAutoFit/>
          </a:bodyPr>
          <a:lstStyle/>
          <a:p>
            <a:pPr marL="152400" marR="5080" indent="-140335">
              <a:lnSpc>
                <a:spcPct val="118800"/>
              </a:lnSpc>
              <a:spcBef>
                <a:spcPts val="90"/>
              </a:spcBef>
            </a:pPr>
            <a:r>
              <a:rPr sz="2000" spc="15">
                <a:latin typeface="Arial"/>
                <a:cs typeface="Arial"/>
              </a:rPr>
              <a:t>30+ </a:t>
            </a:r>
            <a:r>
              <a:rPr sz="2000" spc="10">
                <a:latin typeface="Arial"/>
                <a:cs typeface="Arial"/>
              </a:rPr>
              <a:t>years of Inclusive </a:t>
            </a:r>
            <a:r>
              <a:rPr sz="2000" spc="15">
                <a:latin typeface="Arial"/>
                <a:cs typeface="Arial"/>
              </a:rPr>
              <a:t>Procurement </a:t>
            </a:r>
            <a:r>
              <a:rPr sz="2000" spc="25">
                <a:latin typeface="Arial"/>
                <a:cs typeface="Arial"/>
              </a:rPr>
              <a:t>&amp; </a:t>
            </a:r>
            <a:r>
              <a:rPr sz="2000" spc="-545">
                <a:latin typeface="Arial"/>
                <a:cs typeface="Arial"/>
              </a:rPr>
              <a:t> </a:t>
            </a:r>
            <a:r>
              <a:rPr sz="2000" spc="15">
                <a:latin typeface="Arial"/>
                <a:cs typeface="Arial"/>
              </a:rPr>
              <a:t>Economic</a:t>
            </a:r>
            <a:r>
              <a:rPr sz="2000" spc="-10">
                <a:latin typeface="Arial"/>
                <a:cs typeface="Arial"/>
              </a:rPr>
              <a:t> </a:t>
            </a:r>
            <a:r>
              <a:rPr sz="2000" spc="15">
                <a:latin typeface="Arial"/>
                <a:cs typeface="Arial"/>
              </a:rPr>
              <a:t>Development</a:t>
            </a:r>
            <a:r>
              <a:rPr sz="2000" spc="-5">
                <a:latin typeface="Arial"/>
                <a:cs typeface="Arial"/>
              </a:rPr>
              <a:t> </a:t>
            </a:r>
            <a:r>
              <a:rPr sz="2000" spc="10">
                <a:latin typeface="Arial"/>
                <a:cs typeface="Arial"/>
              </a:rPr>
              <a:t>Consulting</a:t>
            </a:r>
            <a:endParaRPr sz="2000">
              <a:latin typeface="Arial"/>
              <a:cs typeface="Arial"/>
            </a:endParaRPr>
          </a:p>
        </p:txBody>
      </p:sp>
      <p:sp>
        <p:nvSpPr>
          <p:cNvPr id="31" name="object 31"/>
          <p:cNvSpPr txBox="1"/>
          <p:nvPr/>
        </p:nvSpPr>
        <p:spPr>
          <a:xfrm>
            <a:off x="12914055" y="4463450"/>
            <a:ext cx="4569460" cy="749300"/>
          </a:xfrm>
          <a:prstGeom prst="rect">
            <a:avLst/>
          </a:prstGeom>
        </p:spPr>
        <p:txBody>
          <a:bodyPr vert="horz" wrap="square" lIns="0" tIns="11430" rIns="0" bIns="0" rtlCol="0">
            <a:spAutoFit/>
          </a:bodyPr>
          <a:lstStyle/>
          <a:p>
            <a:pPr marL="464820" marR="5080" indent="-452755">
              <a:lnSpc>
                <a:spcPct val="118800"/>
              </a:lnSpc>
              <a:spcBef>
                <a:spcPts val="90"/>
              </a:spcBef>
            </a:pPr>
            <a:r>
              <a:rPr sz="2000" spc="15">
                <a:latin typeface="Arial"/>
                <a:cs typeface="Arial"/>
              </a:rPr>
              <a:t>Conducted </a:t>
            </a:r>
            <a:r>
              <a:rPr sz="2000" spc="10">
                <a:latin typeface="Arial"/>
                <a:cs typeface="Arial"/>
              </a:rPr>
              <a:t>over </a:t>
            </a:r>
            <a:r>
              <a:rPr sz="2000" spc="15">
                <a:latin typeface="Arial"/>
                <a:cs typeface="Arial"/>
              </a:rPr>
              <a:t>140 </a:t>
            </a:r>
            <a:r>
              <a:rPr sz="2000" spc="10">
                <a:latin typeface="Arial"/>
                <a:cs typeface="Arial"/>
              </a:rPr>
              <a:t>disparity studies at </a:t>
            </a:r>
            <a:r>
              <a:rPr sz="2000" spc="-545">
                <a:latin typeface="Arial"/>
                <a:cs typeface="Arial"/>
              </a:rPr>
              <a:t> </a:t>
            </a:r>
            <a:r>
              <a:rPr sz="2000" spc="10">
                <a:latin typeface="Arial"/>
                <a:cs typeface="Arial"/>
              </a:rPr>
              <a:t>the</a:t>
            </a:r>
            <a:r>
              <a:rPr sz="2000">
                <a:latin typeface="Arial"/>
                <a:cs typeface="Arial"/>
              </a:rPr>
              <a:t> </a:t>
            </a:r>
            <a:r>
              <a:rPr sz="2000" spc="10">
                <a:latin typeface="Arial"/>
                <a:cs typeface="Arial"/>
              </a:rPr>
              <a:t>local,</a:t>
            </a:r>
            <a:r>
              <a:rPr sz="2000">
                <a:latin typeface="Arial"/>
                <a:cs typeface="Arial"/>
              </a:rPr>
              <a:t> </a:t>
            </a:r>
            <a:r>
              <a:rPr sz="2000" spc="10">
                <a:latin typeface="Arial"/>
                <a:cs typeface="Arial"/>
              </a:rPr>
              <a:t>state</a:t>
            </a:r>
            <a:r>
              <a:rPr sz="2000">
                <a:latin typeface="Arial"/>
                <a:cs typeface="Arial"/>
              </a:rPr>
              <a:t> </a:t>
            </a:r>
            <a:r>
              <a:rPr sz="2000" spc="15">
                <a:latin typeface="Arial"/>
                <a:cs typeface="Arial"/>
              </a:rPr>
              <a:t>and</a:t>
            </a:r>
            <a:r>
              <a:rPr sz="2000" spc="5">
                <a:latin typeface="Arial"/>
                <a:cs typeface="Arial"/>
              </a:rPr>
              <a:t> </a:t>
            </a:r>
            <a:r>
              <a:rPr sz="2000" spc="10">
                <a:latin typeface="Arial"/>
                <a:cs typeface="Arial"/>
              </a:rPr>
              <a:t>federal</a:t>
            </a:r>
            <a:r>
              <a:rPr sz="2000" spc="5">
                <a:latin typeface="Arial"/>
                <a:cs typeface="Arial"/>
              </a:rPr>
              <a:t> </a:t>
            </a:r>
            <a:r>
              <a:rPr sz="2000" spc="10">
                <a:latin typeface="Arial"/>
                <a:cs typeface="Arial"/>
              </a:rPr>
              <a:t>level</a:t>
            </a:r>
            <a:endParaRPr sz="2000">
              <a:latin typeface="Arial"/>
              <a:cs typeface="Arial"/>
            </a:endParaRPr>
          </a:p>
        </p:txBody>
      </p:sp>
      <p:sp>
        <p:nvSpPr>
          <p:cNvPr id="32" name="object 32"/>
          <p:cNvSpPr txBox="1"/>
          <p:nvPr/>
        </p:nvSpPr>
        <p:spPr>
          <a:xfrm>
            <a:off x="774374" y="7853855"/>
            <a:ext cx="4411345" cy="1077154"/>
          </a:xfrm>
          <a:prstGeom prst="rect">
            <a:avLst/>
          </a:prstGeom>
        </p:spPr>
        <p:txBody>
          <a:bodyPr vert="horz" wrap="square" lIns="0" tIns="11430" rIns="0" bIns="0" rtlCol="0">
            <a:spAutoFit/>
          </a:bodyPr>
          <a:lstStyle/>
          <a:p>
            <a:pPr marR="5080" indent="12700" algn="ctr">
              <a:lnSpc>
                <a:spcPct val="118700"/>
              </a:lnSpc>
              <a:spcBef>
                <a:spcPts val="90"/>
              </a:spcBef>
            </a:pPr>
            <a:r>
              <a:rPr lang="en-US" sz="2000" spc="15">
                <a:latin typeface="Arial"/>
                <a:cs typeface="Arial"/>
              </a:rPr>
              <a:t>Disparity Studies completed for City of Philadelphia and 9 Other Public Entities in Philadelphia</a:t>
            </a:r>
            <a:endParaRPr lang="en-US" sz="2000">
              <a:latin typeface="Arial"/>
              <a:cs typeface="Arial"/>
            </a:endParaRPr>
          </a:p>
        </p:txBody>
      </p:sp>
      <p:sp>
        <p:nvSpPr>
          <p:cNvPr id="33" name="object 33"/>
          <p:cNvSpPr txBox="1"/>
          <p:nvPr/>
        </p:nvSpPr>
        <p:spPr>
          <a:xfrm>
            <a:off x="6985724" y="7853855"/>
            <a:ext cx="4612640" cy="344646"/>
          </a:xfrm>
          <a:prstGeom prst="rect">
            <a:avLst/>
          </a:prstGeom>
        </p:spPr>
        <p:txBody>
          <a:bodyPr vert="horz" wrap="square" lIns="0" tIns="11430" rIns="0" bIns="0" rtlCol="0" anchor="t">
            <a:spAutoFit/>
          </a:bodyPr>
          <a:lstStyle/>
          <a:p>
            <a:pPr marL="1350010" marR="5080" indent="-1337945">
              <a:lnSpc>
                <a:spcPct val="118700"/>
              </a:lnSpc>
              <a:spcBef>
                <a:spcPts val="90"/>
              </a:spcBef>
            </a:pPr>
            <a:r>
              <a:rPr lang="en-US" sz="2000" spc="10">
                <a:latin typeface="Arial"/>
                <a:cs typeface="Arial"/>
              </a:rPr>
              <a:t>Subconsultant Support:  </a:t>
            </a:r>
            <a:r>
              <a:rPr lang="en-US" sz="2000" spc="20">
                <a:latin typeface="Arial"/>
                <a:cs typeface="Arial"/>
              </a:rPr>
              <a:t>Q&amp;A </a:t>
            </a:r>
            <a:r>
              <a:rPr lang="en-US" sz="2000" spc="15">
                <a:latin typeface="Arial"/>
                <a:cs typeface="Arial"/>
              </a:rPr>
              <a:t>Research</a:t>
            </a:r>
            <a:endParaRPr sz="2000">
              <a:latin typeface="Arial"/>
              <a:cs typeface="Arial"/>
            </a:endParaRPr>
          </a:p>
        </p:txBody>
      </p:sp>
      <p:sp>
        <p:nvSpPr>
          <p:cNvPr id="34" name="object 34"/>
          <p:cNvSpPr txBox="1"/>
          <p:nvPr/>
        </p:nvSpPr>
        <p:spPr>
          <a:xfrm>
            <a:off x="12921347" y="7853855"/>
            <a:ext cx="4554855" cy="1077154"/>
          </a:xfrm>
          <a:prstGeom prst="rect">
            <a:avLst/>
          </a:prstGeom>
        </p:spPr>
        <p:txBody>
          <a:bodyPr vert="horz" wrap="square" lIns="0" tIns="11430" rIns="0" bIns="0" rtlCol="0" anchor="t">
            <a:spAutoFit/>
          </a:bodyPr>
          <a:lstStyle/>
          <a:p>
            <a:pPr marL="523240" marR="5080" indent="-511175" algn="ctr">
              <a:lnSpc>
                <a:spcPct val="118700"/>
              </a:lnSpc>
              <a:spcBef>
                <a:spcPts val="90"/>
              </a:spcBef>
            </a:pPr>
            <a:r>
              <a:rPr sz="2000" spc="10">
                <a:latin typeface="Arial"/>
                <a:cs typeface="Arial"/>
              </a:rPr>
              <a:t>Successful </a:t>
            </a:r>
            <a:r>
              <a:rPr lang="en-US" sz="2000" spc="10">
                <a:latin typeface="Arial"/>
                <a:cs typeface="Arial"/>
              </a:rPr>
              <a:t>litigation </a:t>
            </a:r>
            <a:r>
              <a:rPr sz="2000" spc="25">
                <a:latin typeface="Arial"/>
                <a:cs typeface="Arial"/>
              </a:rPr>
              <a:t>&amp;</a:t>
            </a:r>
            <a:r>
              <a:rPr lang="en-US" sz="2000" spc="25">
                <a:latin typeface="Arial"/>
                <a:cs typeface="Arial"/>
              </a:rPr>
              <a:t> </a:t>
            </a:r>
            <a:r>
              <a:rPr lang="en-US" sz="2000" spc="10">
                <a:latin typeface="Arial"/>
                <a:cs typeface="Arial"/>
              </a:rPr>
              <a:t>turnkey </a:t>
            </a:r>
            <a:r>
              <a:rPr lang="en-US" sz="2000" spc="15">
                <a:latin typeface="Arial"/>
                <a:cs typeface="Arial"/>
              </a:rPr>
              <a:t>approach </a:t>
            </a:r>
            <a:r>
              <a:rPr sz="2000" spc="-545">
                <a:latin typeface="Arial"/>
                <a:cs typeface="Arial"/>
              </a:rPr>
              <a:t> </a:t>
            </a:r>
            <a:r>
              <a:rPr sz="2000" spc="10">
                <a:latin typeface="Arial"/>
                <a:cs typeface="Arial"/>
              </a:rPr>
              <a:t>to</a:t>
            </a:r>
            <a:r>
              <a:rPr sz="2000">
                <a:latin typeface="Arial"/>
                <a:cs typeface="Arial"/>
              </a:rPr>
              <a:t> </a:t>
            </a:r>
            <a:r>
              <a:rPr sz="2000" spc="15">
                <a:latin typeface="Arial"/>
                <a:cs typeface="Arial"/>
              </a:rPr>
              <a:t>S/M/W/VBE</a:t>
            </a:r>
            <a:r>
              <a:rPr sz="2000">
                <a:latin typeface="Arial"/>
                <a:cs typeface="Arial"/>
              </a:rPr>
              <a:t> </a:t>
            </a:r>
            <a:r>
              <a:rPr sz="2000" spc="10">
                <a:latin typeface="Arial"/>
                <a:cs typeface="Arial"/>
              </a:rPr>
              <a:t>service</a:t>
            </a:r>
            <a:r>
              <a:rPr sz="2000" spc="5">
                <a:latin typeface="Arial"/>
                <a:cs typeface="Arial"/>
              </a:rPr>
              <a:t> </a:t>
            </a:r>
            <a:r>
              <a:rPr sz="2000" spc="10">
                <a:latin typeface="Arial"/>
                <a:cs typeface="Arial"/>
              </a:rPr>
              <a:t>delivery</a:t>
            </a:r>
            <a:endParaRPr lang="en-US" sz="2000">
              <a:latin typeface="Arial"/>
              <a:cs typeface="Arial"/>
            </a:endParaRPr>
          </a:p>
        </p:txBody>
      </p:sp>
      <p:sp>
        <p:nvSpPr>
          <p:cNvPr id="35" name="Slide Number Placeholder 34">
            <a:extLst>
              <a:ext uri="{FF2B5EF4-FFF2-40B4-BE49-F238E27FC236}">
                <a16:creationId xmlns:a16="http://schemas.microsoft.com/office/drawing/2014/main" id="{E8AD8740-D4FD-486E-7C73-B2222D54CDF3}"/>
              </a:ext>
            </a:extLst>
          </p:cNvPr>
          <p:cNvSpPr>
            <a:spLocks noGrp="1"/>
          </p:cNvSpPr>
          <p:nvPr>
            <p:ph type="sldNum" sz="quarter" idx="7"/>
          </p:nvPr>
        </p:nvSpPr>
        <p:spPr/>
        <p:txBody>
          <a:bodyPr/>
          <a:lstStyle/>
          <a:p>
            <a:fld id="{B6F15528-21DE-4FAA-801E-634DDDAF4B2B}" type="slidenum">
              <a:rPr lang="en-US" smtClean="0"/>
              <a:t>4</a:t>
            </a:fld>
            <a:endParaRPr lang="en-US"/>
          </a:p>
        </p:txBody>
      </p:sp>
      <p:pic>
        <p:nvPicPr>
          <p:cNvPr id="37" name="Picture 2" descr="Philadelphia-Camden-Wilmington, PA-NJ-DE-MD About | Builder Magazine">
            <a:extLst>
              <a:ext uri="{FF2B5EF4-FFF2-40B4-BE49-F238E27FC236}">
                <a16:creationId xmlns:a16="http://schemas.microsoft.com/office/drawing/2014/main" id="{0749B89F-86C5-D96B-5006-6C3D871D39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2062" y="5413778"/>
            <a:ext cx="2667545" cy="2334511"/>
          </a:xfrm>
          <a:prstGeom prst="rect">
            <a:avLst/>
          </a:prstGeom>
          <a:noFill/>
          <a:extLst>
            <a:ext uri="{909E8E84-426E-40DD-AFC4-6F175D3DCCD1}">
              <a14:hiddenFill xmlns:a14="http://schemas.microsoft.com/office/drawing/2010/main">
                <a:solidFill>
                  <a:srgbClr val="FFFFFF"/>
                </a:solidFill>
              </a14:hiddenFill>
            </a:ext>
          </a:extLst>
        </p:spPr>
      </p:pic>
      <p:sp>
        <p:nvSpPr>
          <p:cNvPr id="38" name="Footer Placeholder 9">
            <a:extLst>
              <a:ext uri="{FF2B5EF4-FFF2-40B4-BE49-F238E27FC236}">
                <a16:creationId xmlns:a16="http://schemas.microsoft.com/office/drawing/2014/main" id="{DB100C38-39AB-00E9-943A-BE5931E73E58}"/>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pic>
        <p:nvPicPr>
          <p:cNvPr id="39" name="object 4">
            <a:extLst>
              <a:ext uri="{FF2B5EF4-FFF2-40B4-BE49-F238E27FC236}">
                <a16:creationId xmlns:a16="http://schemas.microsoft.com/office/drawing/2014/main" id="{634A004E-7C27-7448-EF78-A4478A18E0F4}"/>
              </a:ext>
            </a:extLst>
          </p:cNvPr>
          <p:cNvPicPr/>
          <p:nvPr/>
        </p:nvPicPr>
        <p:blipFill>
          <a:blip r:embed="rId8" cstate="print"/>
          <a:stretch>
            <a:fillRect/>
          </a:stretch>
        </p:blipFill>
        <p:spPr>
          <a:xfrm>
            <a:off x="0" y="9258301"/>
            <a:ext cx="1028699" cy="1028699"/>
          </a:xfrm>
          <a:prstGeom prst="rect">
            <a:avLst/>
          </a:prstGeom>
        </p:spPr>
      </p:pic>
      <p:sp>
        <p:nvSpPr>
          <p:cNvPr id="2" name="Date Placeholder 1">
            <a:extLst>
              <a:ext uri="{FF2B5EF4-FFF2-40B4-BE49-F238E27FC236}">
                <a16:creationId xmlns:a16="http://schemas.microsoft.com/office/drawing/2014/main" id="{F4B51C9A-4325-8A08-120B-A2C86DB0C380}"/>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798516" y="412424"/>
            <a:ext cx="0" cy="8296909"/>
          </a:xfrm>
          <a:custGeom>
            <a:avLst/>
            <a:gdLst/>
            <a:ahLst/>
            <a:cxnLst/>
            <a:rect l="l" t="t" r="r" b="b"/>
            <a:pathLst>
              <a:path h="8296909">
                <a:moveTo>
                  <a:pt x="0" y="0"/>
                </a:moveTo>
                <a:lnTo>
                  <a:pt x="0" y="8296406"/>
                </a:lnTo>
              </a:path>
            </a:pathLst>
          </a:custGeom>
          <a:ln w="9525">
            <a:solidFill>
              <a:srgbClr val="616161"/>
            </a:solidFill>
          </a:ln>
        </p:spPr>
        <p:txBody>
          <a:bodyPr wrap="square" lIns="0" tIns="0" rIns="0" bIns="0" rtlCol="0"/>
          <a:lstStyle/>
          <a:p>
            <a:endParaRPr/>
          </a:p>
        </p:txBody>
      </p:sp>
      <p:pic>
        <p:nvPicPr>
          <p:cNvPr id="3" name="object 3"/>
          <p:cNvPicPr/>
          <p:nvPr/>
        </p:nvPicPr>
        <p:blipFill>
          <a:blip r:embed="rId2" cstate="print"/>
          <a:stretch>
            <a:fillRect/>
          </a:stretch>
        </p:blipFill>
        <p:spPr>
          <a:xfrm>
            <a:off x="873999" y="3244042"/>
            <a:ext cx="2219324" cy="2219324"/>
          </a:xfrm>
          <a:prstGeom prst="rect">
            <a:avLst/>
          </a:prstGeom>
        </p:spPr>
      </p:pic>
      <p:sp>
        <p:nvSpPr>
          <p:cNvPr id="4" name="object 4"/>
          <p:cNvSpPr txBox="1"/>
          <p:nvPr/>
        </p:nvSpPr>
        <p:spPr>
          <a:xfrm>
            <a:off x="4211223" y="5826295"/>
            <a:ext cx="13460094" cy="3067685"/>
          </a:xfrm>
          <a:prstGeom prst="rect">
            <a:avLst/>
          </a:prstGeom>
        </p:spPr>
        <p:txBody>
          <a:bodyPr vert="horz" wrap="square" lIns="0" tIns="81915" rIns="0" bIns="0" rtlCol="0">
            <a:spAutoFit/>
          </a:bodyPr>
          <a:lstStyle/>
          <a:p>
            <a:pPr marL="12700" marR="5080">
              <a:lnSpc>
                <a:spcPts val="6300"/>
              </a:lnSpc>
              <a:spcBef>
                <a:spcPts val="645"/>
              </a:spcBef>
            </a:pPr>
            <a:r>
              <a:rPr sz="5550" spc="440">
                <a:solidFill>
                  <a:srgbClr val="D03433"/>
                </a:solidFill>
                <a:latin typeface="Verdana"/>
                <a:cs typeface="Verdana"/>
              </a:rPr>
              <a:t>L</a:t>
            </a:r>
            <a:r>
              <a:rPr sz="5550" spc="-265">
                <a:solidFill>
                  <a:srgbClr val="D03433"/>
                </a:solidFill>
                <a:latin typeface="Verdana"/>
                <a:cs typeface="Verdana"/>
              </a:rPr>
              <a:t>e</a:t>
            </a:r>
            <a:r>
              <a:rPr sz="5550" spc="-25">
                <a:solidFill>
                  <a:srgbClr val="D03433"/>
                </a:solidFill>
                <a:latin typeface="Verdana"/>
                <a:cs typeface="Verdana"/>
              </a:rPr>
              <a:t>g</a:t>
            </a:r>
            <a:r>
              <a:rPr sz="5550" spc="235">
                <a:solidFill>
                  <a:srgbClr val="D03433"/>
                </a:solidFill>
                <a:latin typeface="Verdana"/>
                <a:cs typeface="Verdana"/>
              </a:rPr>
              <a:t>a</a:t>
            </a:r>
            <a:r>
              <a:rPr sz="5550" spc="145">
                <a:solidFill>
                  <a:srgbClr val="D03433"/>
                </a:solidFill>
                <a:latin typeface="Verdana"/>
                <a:cs typeface="Verdana"/>
              </a:rPr>
              <a:t>l</a:t>
            </a:r>
            <a:r>
              <a:rPr sz="5550" spc="-855">
                <a:solidFill>
                  <a:srgbClr val="D03433"/>
                </a:solidFill>
                <a:latin typeface="Verdana"/>
                <a:cs typeface="Verdana"/>
              </a:rPr>
              <a:t> </a:t>
            </a:r>
            <a:r>
              <a:rPr sz="5550" spc="310">
                <a:solidFill>
                  <a:srgbClr val="D03433"/>
                </a:solidFill>
                <a:latin typeface="Verdana"/>
                <a:cs typeface="Verdana"/>
              </a:rPr>
              <a:t>F</a:t>
            </a:r>
            <a:r>
              <a:rPr sz="5550" spc="105">
                <a:solidFill>
                  <a:srgbClr val="D03433"/>
                </a:solidFill>
                <a:latin typeface="Verdana"/>
                <a:cs typeface="Verdana"/>
              </a:rPr>
              <a:t>r</a:t>
            </a:r>
            <a:r>
              <a:rPr sz="5550" spc="235">
                <a:solidFill>
                  <a:srgbClr val="D03433"/>
                </a:solidFill>
                <a:latin typeface="Verdana"/>
                <a:cs typeface="Verdana"/>
              </a:rPr>
              <a:t>a</a:t>
            </a:r>
            <a:r>
              <a:rPr sz="5550" spc="-165">
                <a:solidFill>
                  <a:srgbClr val="D03433"/>
                </a:solidFill>
                <a:latin typeface="Verdana"/>
                <a:cs typeface="Verdana"/>
              </a:rPr>
              <a:t>m</a:t>
            </a:r>
            <a:r>
              <a:rPr sz="5550" spc="-265">
                <a:solidFill>
                  <a:srgbClr val="D03433"/>
                </a:solidFill>
                <a:latin typeface="Verdana"/>
                <a:cs typeface="Verdana"/>
              </a:rPr>
              <a:t>e</a:t>
            </a:r>
            <a:r>
              <a:rPr sz="5550" spc="229">
                <a:solidFill>
                  <a:srgbClr val="D03433"/>
                </a:solidFill>
                <a:latin typeface="Verdana"/>
                <a:cs typeface="Verdana"/>
              </a:rPr>
              <a:t>w</a:t>
            </a:r>
            <a:r>
              <a:rPr sz="5550" spc="35">
                <a:solidFill>
                  <a:srgbClr val="D03433"/>
                </a:solidFill>
                <a:latin typeface="Verdana"/>
                <a:cs typeface="Verdana"/>
              </a:rPr>
              <a:t>o</a:t>
            </a:r>
            <a:r>
              <a:rPr sz="5550" spc="105">
                <a:solidFill>
                  <a:srgbClr val="D03433"/>
                </a:solidFill>
                <a:latin typeface="Verdana"/>
                <a:cs typeface="Verdana"/>
              </a:rPr>
              <a:t>r</a:t>
            </a:r>
            <a:r>
              <a:rPr sz="5550" spc="180">
                <a:solidFill>
                  <a:srgbClr val="D03433"/>
                </a:solidFill>
                <a:latin typeface="Verdana"/>
                <a:cs typeface="Verdana"/>
              </a:rPr>
              <a:t>k</a:t>
            </a:r>
            <a:r>
              <a:rPr sz="5550" spc="-855">
                <a:solidFill>
                  <a:srgbClr val="D03433"/>
                </a:solidFill>
                <a:latin typeface="Verdana"/>
                <a:cs typeface="Verdana"/>
              </a:rPr>
              <a:t> </a:t>
            </a:r>
            <a:r>
              <a:rPr sz="5550" spc="220">
                <a:solidFill>
                  <a:srgbClr val="D03433"/>
                </a:solidFill>
                <a:latin typeface="Verdana"/>
                <a:cs typeface="Verdana"/>
              </a:rPr>
              <a:t>f</a:t>
            </a:r>
            <a:r>
              <a:rPr sz="5550" spc="35">
                <a:solidFill>
                  <a:srgbClr val="D03433"/>
                </a:solidFill>
                <a:latin typeface="Verdana"/>
                <a:cs typeface="Verdana"/>
              </a:rPr>
              <a:t>o</a:t>
            </a:r>
            <a:r>
              <a:rPr sz="5550" spc="110">
                <a:solidFill>
                  <a:srgbClr val="D03433"/>
                </a:solidFill>
                <a:latin typeface="Verdana"/>
                <a:cs typeface="Verdana"/>
              </a:rPr>
              <a:t>r</a:t>
            </a:r>
            <a:r>
              <a:rPr sz="5550" spc="-855">
                <a:solidFill>
                  <a:srgbClr val="D03433"/>
                </a:solidFill>
                <a:latin typeface="Verdana"/>
                <a:cs typeface="Verdana"/>
              </a:rPr>
              <a:t> </a:t>
            </a:r>
            <a:r>
              <a:rPr sz="5550" spc="335">
                <a:solidFill>
                  <a:srgbClr val="D03433"/>
                </a:solidFill>
                <a:latin typeface="Verdana"/>
                <a:cs typeface="Verdana"/>
              </a:rPr>
              <a:t>R</a:t>
            </a:r>
            <a:r>
              <a:rPr sz="5550" spc="235">
                <a:solidFill>
                  <a:srgbClr val="D03433"/>
                </a:solidFill>
                <a:latin typeface="Verdana"/>
                <a:cs typeface="Verdana"/>
              </a:rPr>
              <a:t>a</a:t>
            </a:r>
            <a:r>
              <a:rPr sz="5550" spc="150">
                <a:solidFill>
                  <a:srgbClr val="D03433"/>
                </a:solidFill>
                <a:latin typeface="Verdana"/>
                <a:cs typeface="Verdana"/>
              </a:rPr>
              <a:t>c</a:t>
            </a:r>
            <a:r>
              <a:rPr sz="5550" spc="-260">
                <a:solidFill>
                  <a:srgbClr val="D03433"/>
                </a:solidFill>
                <a:latin typeface="Verdana"/>
                <a:cs typeface="Verdana"/>
              </a:rPr>
              <a:t>e</a:t>
            </a:r>
            <a:r>
              <a:rPr sz="5550" spc="-855">
                <a:solidFill>
                  <a:srgbClr val="D03433"/>
                </a:solidFill>
                <a:latin typeface="Verdana"/>
                <a:cs typeface="Verdana"/>
              </a:rPr>
              <a:t> </a:t>
            </a:r>
            <a:r>
              <a:rPr sz="5550" spc="235">
                <a:solidFill>
                  <a:srgbClr val="D03433"/>
                </a:solidFill>
                <a:latin typeface="Verdana"/>
                <a:cs typeface="Verdana"/>
              </a:rPr>
              <a:t>a</a:t>
            </a:r>
            <a:r>
              <a:rPr sz="5550" spc="55">
                <a:solidFill>
                  <a:srgbClr val="D03433"/>
                </a:solidFill>
                <a:latin typeface="Verdana"/>
                <a:cs typeface="Verdana"/>
              </a:rPr>
              <a:t>n</a:t>
            </a:r>
            <a:r>
              <a:rPr sz="5550" spc="85">
                <a:solidFill>
                  <a:srgbClr val="D03433"/>
                </a:solidFill>
                <a:latin typeface="Verdana"/>
                <a:cs typeface="Verdana"/>
              </a:rPr>
              <a:t>d</a:t>
            </a:r>
            <a:r>
              <a:rPr sz="5550" spc="-855">
                <a:solidFill>
                  <a:srgbClr val="D03433"/>
                </a:solidFill>
                <a:latin typeface="Verdana"/>
                <a:cs typeface="Verdana"/>
              </a:rPr>
              <a:t> </a:t>
            </a:r>
            <a:r>
              <a:rPr sz="5550" spc="385">
                <a:solidFill>
                  <a:srgbClr val="D03433"/>
                </a:solidFill>
                <a:latin typeface="Verdana"/>
                <a:cs typeface="Verdana"/>
              </a:rPr>
              <a:t>G</a:t>
            </a:r>
            <a:r>
              <a:rPr sz="5550" spc="-265">
                <a:solidFill>
                  <a:srgbClr val="D03433"/>
                </a:solidFill>
                <a:latin typeface="Verdana"/>
                <a:cs typeface="Verdana"/>
              </a:rPr>
              <a:t>e</a:t>
            </a:r>
            <a:r>
              <a:rPr sz="5550" spc="55">
                <a:solidFill>
                  <a:srgbClr val="D03433"/>
                </a:solidFill>
                <a:latin typeface="Verdana"/>
                <a:cs typeface="Verdana"/>
              </a:rPr>
              <a:t>n</a:t>
            </a:r>
            <a:r>
              <a:rPr sz="5550" spc="80">
                <a:solidFill>
                  <a:srgbClr val="D03433"/>
                </a:solidFill>
                <a:latin typeface="Verdana"/>
                <a:cs typeface="Verdana"/>
              </a:rPr>
              <a:t>d</a:t>
            </a:r>
            <a:r>
              <a:rPr sz="5550" spc="-265">
                <a:solidFill>
                  <a:srgbClr val="D03433"/>
                </a:solidFill>
                <a:latin typeface="Verdana"/>
                <a:cs typeface="Verdana"/>
              </a:rPr>
              <a:t>e</a:t>
            </a:r>
            <a:r>
              <a:rPr sz="5550" spc="95">
                <a:solidFill>
                  <a:srgbClr val="D03433"/>
                </a:solidFill>
                <a:latin typeface="Verdana"/>
                <a:cs typeface="Verdana"/>
              </a:rPr>
              <a:t>r  </a:t>
            </a:r>
            <a:r>
              <a:rPr sz="5550" spc="310">
                <a:solidFill>
                  <a:srgbClr val="D03433"/>
                </a:solidFill>
                <a:latin typeface="Verdana"/>
                <a:cs typeface="Verdana"/>
              </a:rPr>
              <a:t>C</a:t>
            </a:r>
            <a:r>
              <a:rPr sz="5550" spc="35">
                <a:solidFill>
                  <a:srgbClr val="D03433"/>
                </a:solidFill>
                <a:latin typeface="Verdana"/>
                <a:cs typeface="Verdana"/>
              </a:rPr>
              <a:t>o</a:t>
            </a:r>
            <a:r>
              <a:rPr sz="5550" spc="55">
                <a:solidFill>
                  <a:srgbClr val="D03433"/>
                </a:solidFill>
                <a:latin typeface="Verdana"/>
                <a:cs typeface="Verdana"/>
              </a:rPr>
              <a:t>n</a:t>
            </a:r>
            <a:r>
              <a:rPr sz="5550" spc="-265">
                <a:solidFill>
                  <a:srgbClr val="D03433"/>
                </a:solidFill>
                <a:latin typeface="Verdana"/>
                <a:cs typeface="Verdana"/>
              </a:rPr>
              <a:t>s</a:t>
            </a:r>
            <a:r>
              <a:rPr sz="5550" spc="150">
                <a:solidFill>
                  <a:srgbClr val="D03433"/>
                </a:solidFill>
                <a:latin typeface="Verdana"/>
                <a:cs typeface="Verdana"/>
              </a:rPr>
              <a:t>c</a:t>
            </a:r>
            <a:r>
              <a:rPr sz="5550" spc="55">
                <a:solidFill>
                  <a:srgbClr val="D03433"/>
                </a:solidFill>
                <a:latin typeface="Verdana"/>
                <a:cs typeface="Verdana"/>
              </a:rPr>
              <a:t>i</a:t>
            </a:r>
            <a:r>
              <a:rPr sz="5550" spc="35">
                <a:solidFill>
                  <a:srgbClr val="D03433"/>
                </a:solidFill>
                <a:latin typeface="Verdana"/>
                <a:cs typeface="Verdana"/>
              </a:rPr>
              <a:t>o</a:t>
            </a:r>
            <a:r>
              <a:rPr sz="5550" spc="55">
                <a:solidFill>
                  <a:srgbClr val="D03433"/>
                </a:solidFill>
                <a:latin typeface="Verdana"/>
                <a:cs typeface="Verdana"/>
              </a:rPr>
              <a:t>u</a:t>
            </a:r>
            <a:r>
              <a:rPr sz="5550" spc="-260">
                <a:solidFill>
                  <a:srgbClr val="D03433"/>
                </a:solidFill>
                <a:latin typeface="Verdana"/>
                <a:cs typeface="Verdana"/>
              </a:rPr>
              <a:t>s</a:t>
            </a:r>
            <a:r>
              <a:rPr sz="5550" spc="-855">
                <a:solidFill>
                  <a:srgbClr val="D03433"/>
                </a:solidFill>
                <a:latin typeface="Verdana"/>
                <a:cs typeface="Verdana"/>
              </a:rPr>
              <a:t> </a:t>
            </a:r>
            <a:r>
              <a:rPr sz="5550" spc="605">
                <a:solidFill>
                  <a:srgbClr val="D03433"/>
                </a:solidFill>
                <a:latin typeface="Verdana"/>
                <a:cs typeface="Verdana"/>
              </a:rPr>
              <a:t>P</a:t>
            </a:r>
            <a:r>
              <a:rPr sz="5550" spc="105">
                <a:solidFill>
                  <a:srgbClr val="D03433"/>
                </a:solidFill>
                <a:latin typeface="Verdana"/>
                <a:cs typeface="Verdana"/>
              </a:rPr>
              <a:t>r</a:t>
            </a:r>
            <a:r>
              <a:rPr sz="5550" spc="35">
                <a:solidFill>
                  <a:srgbClr val="D03433"/>
                </a:solidFill>
                <a:latin typeface="Verdana"/>
                <a:cs typeface="Verdana"/>
              </a:rPr>
              <a:t>o</a:t>
            </a:r>
            <a:r>
              <a:rPr sz="5550" spc="-25">
                <a:solidFill>
                  <a:srgbClr val="D03433"/>
                </a:solidFill>
                <a:latin typeface="Verdana"/>
                <a:cs typeface="Verdana"/>
              </a:rPr>
              <a:t>g</a:t>
            </a:r>
            <a:r>
              <a:rPr sz="5550" spc="105">
                <a:solidFill>
                  <a:srgbClr val="D03433"/>
                </a:solidFill>
                <a:latin typeface="Verdana"/>
                <a:cs typeface="Verdana"/>
              </a:rPr>
              <a:t>r</a:t>
            </a:r>
            <a:r>
              <a:rPr sz="5550" spc="235">
                <a:solidFill>
                  <a:srgbClr val="D03433"/>
                </a:solidFill>
                <a:latin typeface="Verdana"/>
                <a:cs typeface="Verdana"/>
              </a:rPr>
              <a:t>a</a:t>
            </a:r>
            <a:r>
              <a:rPr sz="5550" spc="-165">
                <a:solidFill>
                  <a:srgbClr val="D03433"/>
                </a:solidFill>
                <a:latin typeface="Verdana"/>
                <a:cs typeface="Verdana"/>
              </a:rPr>
              <a:t>m</a:t>
            </a:r>
            <a:r>
              <a:rPr sz="5550" spc="-260">
                <a:solidFill>
                  <a:srgbClr val="D03433"/>
                </a:solidFill>
                <a:latin typeface="Verdana"/>
                <a:cs typeface="Verdana"/>
              </a:rPr>
              <a:t>s</a:t>
            </a:r>
            <a:r>
              <a:rPr sz="5550" spc="-855">
                <a:solidFill>
                  <a:srgbClr val="D03433"/>
                </a:solidFill>
                <a:latin typeface="Verdana"/>
                <a:cs typeface="Verdana"/>
              </a:rPr>
              <a:t> </a:t>
            </a:r>
            <a:r>
              <a:rPr sz="5500" spc="1500">
                <a:solidFill>
                  <a:srgbClr val="D03433"/>
                </a:solidFill>
                <a:latin typeface="Century Gothic"/>
                <a:cs typeface="Century Gothic"/>
              </a:rPr>
              <a:t>&amp;</a:t>
            </a:r>
            <a:r>
              <a:rPr sz="5500" spc="-425">
                <a:solidFill>
                  <a:srgbClr val="D03433"/>
                </a:solidFill>
                <a:latin typeface="Century Gothic"/>
                <a:cs typeface="Century Gothic"/>
              </a:rPr>
              <a:t> </a:t>
            </a:r>
            <a:r>
              <a:rPr sz="5550" spc="40">
                <a:solidFill>
                  <a:srgbClr val="D03433"/>
                </a:solidFill>
                <a:latin typeface="Verdana"/>
                <a:cs typeface="Verdana"/>
              </a:rPr>
              <a:t>D</a:t>
            </a:r>
            <a:r>
              <a:rPr sz="5550" spc="55">
                <a:solidFill>
                  <a:srgbClr val="D03433"/>
                </a:solidFill>
                <a:latin typeface="Verdana"/>
                <a:cs typeface="Verdana"/>
              </a:rPr>
              <a:t>i</a:t>
            </a:r>
            <a:r>
              <a:rPr sz="5550" spc="-265">
                <a:solidFill>
                  <a:srgbClr val="D03433"/>
                </a:solidFill>
                <a:latin typeface="Verdana"/>
                <a:cs typeface="Verdana"/>
              </a:rPr>
              <a:t>s</a:t>
            </a:r>
            <a:r>
              <a:rPr sz="5550" spc="75">
                <a:solidFill>
                  <a:srgbClr val="D03433"/>
                </a:solidFill>
                <a:latin typeface="Verdana"/>
                <a:cs typeface="Verdana"/>
              </a:rPr>
              <a:t>p</a:t>
            </a:r>
            <a:r>
              <a:rPr sz="5550" spc="235">
                <a:solidFill>
                  <a:srgbClr val="D03433"/>
                </a:solidFill>
                <a:latin typeface="Verdana"/>
                <a:cs typeface="Verdana"/>
              </a:rPr>
              <a:t>a</a:t>
            </a:r>
            <a:r>
              <a:rPr sz="5550" spc="105">
                <a:solidFill>
                  <a:srgbClr val="D03433"/>
                </a:solidFill>
                <a:latin typeface="Verdana"/>
                <a:cs typeface="Verdana"/>
              </a:rPr>
              <a:t>r</a:t>
            </a:r>
            <a:r>
              <a:rPr sz="5550" spc="55">
                <a:solidFill>
                  <a:srgbClr val="D03433"/>
                </a:solidFill>
                <a:latin typeface="Verdana"/>
                <a:cs typeface="Verdana"/>
              </a:rPr>
              <a:t>i</a:t>
            </a:r>
            <a:r>
              <a:rPr sz="5550" spc="75">
                <a:solidFill>
                  <a:srgbClr val="D03433"/>
                </a:solidFill>
                <a:latin typeface="Verdana"/>
                <a:cs typeface="Verdana"/>
              </a:rPr>
              <a:t>t</a:t>
            </a:r>
            <a:r>
              <a:rPr sz="5550" spc="-25">
                <a:solidFill>
                  <a:srgbClr val="D03433"/>
                </a:solidFill>
                <a:latin typeface="Verdana"/>
                <a:cs typeface="Verdana"/>
              </a:rPr>
              <a:t>y  </a:t>
            </a:r>
            <a:r>
              <a:rPr sz="5550" spc="-80">
                <a:solidFill>
                  <a:srgbClr val="D03433"/>
                </a:solidFill>
                <a:latin typeface="Verdana"/>
                <a:cs typeface="Verdana"/>
              </a:rPr>
              <a:t>Studies</a:t>
            </a:r>
            <a:endParaRPr sz="5550">
              <a:latin typeface="Verdana"/>
              <a:cs typeface="Verdana"/>
            </a:endParaRPr>
          </a:p>
          <a:p>
            <a:pPr marL="12700">
              <a:lnSpc>
                <a:spcPct val="100000"/>
              </a:lnSpc>
              <a:spcBef>
                <a:spcPts val="660"/>
              </a:spcBef>
            </a:pPr>
            <a:r>
              <a:rPr sz="3200" b="1" i="1" spc="375">
                <a:latin typeface="Calibri"/>
                <a:cs typeface="Calibri"/>
              </a:rPr>
              <a:t>R</a:t>
            </a:r>
            <a:r>
              <a:rPr sz="3200" b="1" i="1" spc="-15">
                <a:latin typeface="Calibri"/>
                <a:cs typeface="Calibri"/>
              </a:rPr>
              <a:t>i</a:t>
            </a:r>
            <a:r>
              <a:rPr sz="3200" b="1" i="1" spc="530">
                <a:latin typeface="Calibri"/>
                <a:cs typeface="Calibri"/>
              </a:rPr>
              <a:t>c</a:t>
            </a:r>
            <a:r>
              <a:rPr sz="3200" b="1" i="1" spc="220">
                <a:latin typeface="Calibri"/>
                <a:cs typeface="Calibri"/>
              </a:rPr>
              <a:t>h</a:t>
            </a:r>
            <a:r>
              <a:rPr sz="3200" b="1" i="1" spc="355">
                <a:latin typeface="Calibri"/>
                <a:cs typeface="Calibri"/>
              </a:rPr>
              <a:t>m</a:t>
            </a:r>
            <a:r>
              <a:rPr sz="3200" b="1" i="1" spc="330">
                <a:latin typeface="Calibri"/>
                <a:cs typeface="Calibri"/>
              </a:rPr>
              <a:t>o</a:t>
            </a:r>
            <a:r>
              <a:rPr sz="3200" b="1" i="1" spc="220">
                <a:latin typeface="Calibri"/>
                <a:cs typeface="Calibri"/>
              </a:rPr>
              <a:t>n</a:t>
            </a:r>
            <a:r>
              <a:rPr sz="3200" b="1" i="1" spc="290">
                <a:latin typeface="Calibri"/>
                <a:cs typeface="Calibri"/>
              </a:rPr>
              <a:t>d</a:t>
            </a:r>
            <a:r>
              <a:rPr sz="3200" b="1" i="1" spc="-5">
                <a:latin typeface="Calibri"/>
                <a:cs typeface="Calibri"/>
              </a:rPr>
              <a:t> </a:t>
            </a:r>
            <a:r>
              <a:rPr sz="3200" b="1" i="1" spc="380">
                <a:latin typeface="Calibri"/>
                <a:cs typeface="Calibri"/>
              </a:rPr>
              <a:t>v</a:t>
            </a:r>
            <a:r>
              <a:rPr sz="3200" b="1" i="1" spc="-5">
                <a:latin typeface="Calibri"/>
                <a:cs typeface="Calibri"/>
              </a:rPr>
              <a:t> </a:t>
            </a:r>
            <a:r>
              <a:rPr sz="3200" b="1" i="1" spc="530">
                <a:latin typeface="Calibri"/>
                <a:cs typeface="Calibri"/>
              </a:rPr>
              <a:t>C</a:t>
            </a:r>
            <a:r>
              <a:rPr sz="3200" b="1" i="1" spc="55">
                <a:latin typeface="Calibri"/>
                <a:cs typeface="Calibri"/>
              </a:rPr>
              <a:t>r</a:t>
            </a:r>
            <a:r>
              <a:rPr sz="3200" b="1" i="1" spc="330">
                <a:latin typeface="Calibri"/>
                <a:cs typeface="Calibri"/>
              </a:rPr>
              <a:t>o</a:t>
            </a:r>
            <a:r>
              <a:rPr sz="3200" b="1" i="1" spc="530">
                <a:latin typeface="Calibri"/>
                <a:cs typeface="Calibri"/>
              </a:rPr>
              <a:t>s</a:t>
            </a:r>
            <a:r>
              <a:rPr sz="3200" b="1" i="1" spc="330">
                <a:latin typeface="Calibri"/>
                <a:cs typeface="Calibri"/>
              </a:rPr>
              <a:t>o</a:t>
            </a:r>
            <a:r>
              <a:rPr sz="3200" b="1" i="1" spc="225">
                <a:latin typeface="Calibri"/>
                <a:cs typeface="Calibri"/>
              </a:rPr>
              <a:t>n</a:t>
            </a:r>
            <a:r>
              <a:rPr sz="3200" b="1" i="1" spc="-5">
                <a:latin typeface="Calibri"/>
                <a:cs typeface="Calibri"/>
              </a:rPr>
              <a:t> </a:t>
            </a:r>
            <a:r>
              <a:rPr sz="3200" spc="10">
                <a:latin typeface="Calibri"/>
                <a:cs typeface="Calibri"/>
              </a:rPr>
              <a:t>a</a:t>
            </a:r>
            <a:r>
              <a:rPr sz="3200" spc="-120">
                <a:latin typeface="Calibri"/>
                <a:cs typeface="Calibri"/>
              </a:rPr>
              <a:t>n</a:t>
            </a:r>
            <a:r>
              <a:rPr sz="3200" spc="-50">
                <a:latin typeface="Calibri"/>
                <a:cs typeface="Calibri"/>
              </a:rPr>
              <a:t>d</a:t>
            </a:r>
            <a:r>
              <a:rPr sz="3200" spc="-150">
                <a:latin typeface="Calibri"/>
                <a:cs typeface="Calibri"/>
              </a:rPr>
              <a:t> </a:t>
            </a:r>
            <a:r>
              <a:rPr sz="3200" spc="-204">
                <a:latin typeface="Calibri"/>
                <a:cs typeface="Calibri"/>
              </a:rPr>
              <a:t>I</a:t>
            </a:r>
            <a:r>
              <a:rPr sz="3200" spc="70">
                <a:latin typeface="Calibri"/>
                <a:cs typeface="Calibri"/>
              </a:rPr>
              <a:t>t</a:t>
            </a:r>
            <a:r>
              <a:rPr sz="3200" spc="280">
                <a:latin typeface="Calibri"/>
                <a:cs typeface="Calibri"/>
              </a:rPr>
              <a:t>s</a:t>
            </a:r>
            <a:r>
              <a:rPr sz="3200" spc="-150">
                <a:latin typeface="Calibri"/>
                <a:cs typeface="Calibri"/>
              </a:rPr>
              <a:t> </a:t>
            </a:r>
            <a:r>
              <a:rPr sz="3200" spc="80">
                <a:latin typeface="Calibri"/>
                <a:cs typeface="Calibri"/>
              </a:rPr>
              <a:t>P</a:t>
            </a:r>
            <a:r>
              <a:rPr sz="3200" spc="-175">
                <a:latin typeface="Calibri"/>
                <a:cs typeface="Calibri"/>
              </a:rPr>
              <a:t>r</a:t>
            </a:r>
            <a:r>
              <a:rPr sz="3200" spc="-10">
                <a:latin typeface="Calibri"/>
                <a:cs typeface="Calibri"/>
              </a:rPr>
              <a:t>o</a:t>
            </a:r>
            <a:r>
              <a:rPr sz="3200" spc="120">
                <a:latin typeface="Calibri"/>
                <a:cs typeface="Calibri"/>
              </a:rPr>
              <a:t>g</a:t>
            </a:r>
            <a:r>
              <a:rPr sz="3200" spc="95">
                <a:latin typeface="Calibri"/>
                <a:cs typeface="Calibri"/>
              </a:rPr>
              <a:t>e</a:t>
            </a:r>
            <a:r>
              <a:rPr sz="3200" spc="-120">
                <a:latin typeface="Calibri"/>
                <a:cs typeface="Calibri"/>
              </a:rPr>
              <a:t>n</a:t>
            </a:r>
            <a:r>
              <a:rPr sz="3200" spc="20">
                <a:latin typeface="Calibri"/>
                <a:cs typeface="Calibri"/>
              </a:rPr>
              <a:t>y</a:t>
            </a:r>
            <a:endParaRPr sz="3200">
              <a:latin typeface="Calibri"/>
              <a:cs typeface="Calibri"/>
            </a:endParaRPr>
          </a:p>
        </p:txBody>
      </p:sp>
      <p:sp>
        <p:nvSpPr>
          <p:cNvPr id="8" name="Slide Number Placeholder 7">
            <a:extLst>
              <a:ext uri="{FF2B5EF4-FFF2-40B4-BE49-F238E27FC236}">
                <a16:creationId xmlns:a16="http://schemas.microsoft.com/office/drawing/2014/main" id="{62EE27A4-E558-0769-36A6-304523754B6D}"/>
              </a:ext>
            </a:extLst>
          </p:cNvPr>
          <p:cNvSpPr>
            <a:spLocks noGrp="1"/>
          </p:cNvSpPr>
          <p:nvPr>
            <p:ph type="sldNum" sz="quarter" idx="7"/>
          </p:nvPr>
        </p:nvSpPr>
        <p:spPr/>
        <p:txBody>
          <a:bodyPr/>
          <a:lstStyle/>
          <a:p>
            <a:fld id="{B6F15528-21DE-4FAA-801E-634DDDAF4B2B}" type="slidenum">
              <a:rPr lang="en-US" smtClean="0"/>
              <a:t>5</a:t>
            </a:fld>
            <a:endParaRPr lang="en-US"/>
          </a:p>
        </p:txBody>
      </p:sp>
      <p:sp>
        <p:nvSpPr>
          <p:cNvPr id="10" name="Footer Placeholder 9">
            <a:extLst>
              <a:ext uri="{FF2B5EF4-FFF2-40B4-BE49-F238E27FC236}">
                <a16:creationId xmlns:a16="http://schemas.microsoft.com/office/drawing/2014/main" id="{38F7A589-07B0-D224-9544-70599A620336}"/>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pic>
        <p:nvPicPr>
          <p:cNvPr id="3074" name="Picture 2" descr="Local Water Management in Tajikistan: Legal Framework – CAJWR">
            <a:extLst>
              <a:ext uri="{FF2B5EF4-FFF2-40B4-BE49-F238E27FC236}">
                <a16:creationId xmlns:a16="http://schemas.microsoft.com/office/drawing/2014/main" id="{860A491C-7EB1-FD53-5CEC-4A1644C7F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223" y="412424"/>
            <a:ext cx="13162370" cy="5050942"/>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1">
            <a:extLst>
              <a:ext uri="{FF2B5EF4-FFF2-40B4-BE49-F238E27FC236}">
                <a16:creationId xmlns:a16="http://schemas.microsoft.com/office/drawing/2014/main" id="{8BF8F94C-8988-ECDE-F7E3-ABD1C04FE42E}"/>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6000" y="1523847"/>
            <a:ext cx="5129530" cy="660400"/>
          </a:xfrm>
          <a:prstGeom prst="rect">
            <a:avLst/>
          </a:prstGeom>
        </p:spPr>
        <p:txBody>
          <a:bodyPr vert="horz" wrap="square" lIns="0" tIns="14604" rIns="0" bIns="0" rtlCol="0">
            <a:spAutoFit/>
          </a:bodyPr>
          <a:lstStyle/>
          <a:p>
            <a:pPr marL="12700">
              <a:lnSpc>
                <a:spcPct val="100000"/>
              </a:lnSpc>
              <a:spcBef>
                <a:spcPts val="114"/>
              </a:spcBef>
            </a:pPr>
            <a:r>
              <a:rPr sz="4150" i="1" spc="585">
                <a:latin typeface="Verdana"/>
                <a:cs typeface="Verdana"/>
              </a:rPr>
              <a:t>R</a:t>
            </a:r>
            <a:r>
              <a:rPr sz="4150" i="1" spc="165">
                <a:latin typeface="Verdana"/>
                <a:cs typeface="Verdana"/>
              </a:rPr>
              <a:t>i</a:t>
            </a:r>
            <a:r>
              <a:rPr sz="4150" i="1" spc="-135">
                <a:latin typeface="Verdana"/>
                <a:cs typeface="Verdana"/>
              </a:rPr>
              <a:t>c</a:t>
            </a:r>
            <a:r>
              <a:rPr sz="4150" i="1">
                <a:latin typeface="Verdana"/>
                <a:cs typeface="Verdana"/>
              </a:rPr>
              <a:t>h</a:t>
            </a:r>
            <a:r>
              <a:rPr sz="4150" i="1" spc="70">
                <a:latin typeface="Verdana"/>
                <a:cs typeface="Verdana"/>
              </a:rPr>
              <a:t>m</a:t>
            </a:r>
            <a:r>
              <a:rPr sz="4150" i="1" spc="-170">
                <a:latin typeface="Verdana"/>
                <a:cs typeface="Verdana"/>
              </a:rPr>
              <a:t>o</a:t>
            </a:r>
            <a:r>
              <a:rPr sz="4150" i="1" spc="55">
                <a:latin typeface="Verdana"/>
                <a:cs typeface="Verdana"/>
              </a:rPr>
              <a:t>n</a:t>
            </a:r>
            <a:r>
              <a:rPr sz="4150" i="1" spc="-130">
                <a:latin typeface="Verdana"/>
                <a:cs typeface="Verdana"/>
              </a:rPr>
              <a:t>d</a:t>
            </a:r>
            <a:r>
              <a:rPr sz="4150" i="1" spc="-640">
                <a:latin typeface="Verdana"/>
                <a:cs typeface="Verdana"/>
              </a:rPr>
              <a:t> </a:t>
            </a:r>
            <a:r>
              <a:rPr sz="4150" i="1" spc="-10">
                <a:latin typeface="Verdana"/>
                <a:cs typeface="Verdana"/>
              </a:rPr>
              <a:t>v</a:t>
            </a:r>
            <a:r>
              <a:rPr sz="4100" i="1" spc="-10">
                <a:latin typeface="Franklin Gothic Medium"/>
                <a:cs typeface="Franklin Gothic Medium"/>
              </a:rPr>
              <a:t>.</a:t>
            </a:r>
            <a:r>
              <a:rPr sz="4100" i="1" spc="-210">
                <a:latin typeface="Franklin Gothic Medium"/>
                <a:cs typeface="Franklin Gothic Medium"/>
              </a:rPr>
              <a:t> </a:t>
            </a:r>
            <a:r>
              <a:rPr sz="4150" i="1" spc="50">
                <a:latin typeface="Verdana"/>
                <a:cs typeface="Verdana"/>
              </a:rPr>
              <a:t>C</a:t>
            </a:r>
            <a:r>
              <a:rPr sz="4150" i="1" spc="150">
                <a:latin typeface="Verdana"/>
                <a:cs typeface="Verdana"/>
              </a:rPr>
              <a:t>r</a:t>
            </a:r>
            <a:r>
              <a:rPr sz="4150" i="1" spc="-170">
                <a:latin typeface="Verdana"/>
                <a:cs typeface="Verdana"/>
              </a:rPr>
              <a:t>o</a:t>
            </a:r>
            <a:r>
              <a:rPr sz="4150" i="1" spc="-415">
                <a:latin typeface="Verdana"/>
                <a:cs typeface="Verdana"/>
              </a:rPr>
              <a:t>s</a:t>
            </a:r>
            <a:r>
              <a:rPr sz="4150" i="1" spc="-170">
                <a:latin typeface="Verdana"/>
                <a:cs typeface="Verdana"/>
              </a:rPr>
              <a:t>o</a:t>
            </a:r>
            <a:r>
              <a:rPr sz="4150" i="1" spc="60">
                <a:latin typeface="Verdana"/>
                <a:cs typeface="Verdana"/>
              </a:rPr>
              <a:t>n</a:t>
            </a:r>
            <a:endParaRPr sz="4150">
              <a:latin typeface="Verdana"/>
              <a:cs typeface="Verdana"/>
            </a:endParaRPr>
          </a:p>
        </p:txBody>
      </p:sp>
      <p:sp>
        <p:nvSpPr>
          <p:cNvPr id="3" name="object 3"/>
          <p:cNvSpPr txBox="1"/>
          <p:nvPr/>
        </p:nvSpPr>
        <p:spPr>
          <a:xfrm>
            <a:off x="1016000" y="2247747"/>
            <a:ext cx="6465570" cy="660400"/>
          </a:xfrm>
          <a:prstGeom prst="rect">
            <a:avLst/>
          </a:prstGeom>
        </p:spPr>
        <p:txBody>
          <a:bodyPr vert="horz" wrap="square" lIns="0" tIns="14604" rIns="0" bIns="0" rtlCol="0" anchor="t">
            <a:spAutoFit/>
          </a:bodyPr>
          <a:lstStyle/>
          <a:p>
            <a:pPr marL="12700">
              <a:lnSpc>
                <a:spcPct val="100000"/>
              </a:lnSpc>
              <a:spcBef>
                <a:spcPts val="114"/>
              </a:spcBef>
            </a:pPr>
            <a:r>
              <a:rPr sz="4150" spc="55">
                <a:solidFill>
                  <a:srgbClr val="D03433"/>
                </a:solidFill>
                <a:latin typeface="Verdana"/>
                <a:cs typeface="Verdana"/>
              </a:rPr>
              <a:t>U</a:t>
            </a:r>
            <a:r>
              <a:rPr sz="4100" spc="-75">
                <a:solidFill>
                  <a:srgbClr val="D03433"/>
                </a:solidFill>
                <a:latin typeface="Century Gothic"/>
                <a:cs typeface="Century Gothic"/>
              </a:rPr>
              <a:t>.</a:t>
            </a:r>
            <a:r>
              <a:rPr sz="4150" spc="-229">
                <a:solidFill>
                  <a:srgbClr val="D03433"/>
                </a:solidFill>
                <a:latin typeface="Verdana"/>
                <a:cs typeface="Verdana"/>
              </a:rPr>
              <a:t>S</a:t>
            </a:r>
            <a:r>
              <a:rPr sz="4100" spc="-70">
                <a:solidFill>
                  <a:srgbClr val="D03433"/>
                </a:solidFill>
                <a:latin typeface="Century Gothic"/>
                <a:cs typeface="Century Gothic"/>
              </a:rPr>
              <a:t>.</a:t>
            </a:r>
            <a:r>
              <a:rPr sz="4100" spc="-320">
                <a:solidFill>
                  <a:srgbClr val="D03433"/>
                </a:solidFill>
                <a:latin typeface="Century Gothic"/>
                <a:cs typeface="Century Gothic"/>
              </a:rPr>
              <a:t> </a:t>
            </a:r>
            <a:r>
              <a:rPr sz="4150" spc="-229">
                <a:solidFill>
                  <a:srgbClr val="D03433"/>
                </a:solidFill>
                <a:latin typeface="Verdana"/>
                <a:cs typeface="Verdana"/>
              </a:rPr>
              <a:t>S</a:t>
            </a:r>
            <a:r>
              <a:rPr sz="4150" spc="30">
                <a:solidFill>
                  <a:srgbClr val="D03433"/>
                </a:solidFill>
                <a:latin typeface="Verdana"/>
                <a:cs typeface="Verdana"/>
              </a:rPr>
              <a:t>u</a:t>
            </a:r>
            <a:r>
              <a:rPr sz="4150" spc="45">
                <a:solidFill>
                  <a:srgbClr val="D03433"/>
                </a:solidFill>
                <a:latin typeface="Verdana"/>
                <a:cs typeface="Verdana"/>
              </a:rPr>
              <a:t>p</a:t>
            </a:r>
            <a:r>
              <a:rPr sz="4150" spc="70">
                <a:solidFill>
                  <a:srgbClr val="D03433"/>
                </a:solidFill>
                <a:latin typeface="Verdana"/>
                <a:cs typeface="Verdana"/>
              </a:rPr>
              <a:t>r</a:t>
            </a:r>
            <a:r>
              <a:rPr sz="4150" spc="-210">
                <a:solidFill>
                  <a:srgbClr val="D03433"/>
                </a:solidFill>
                <a:latin typeface="Verdana"/>
                <a:cs typeface="Verdana"/>
              </a:rPr>
              <a:t>e</a:t>
            </a:r>
            <a:r>
              <a:rPr sz="4150" spc="-135">
                <a:solidFill>
                  <a:srgbClr val="D03433"/>
                </a:solidFill>
                <a:latin typeface="Verdana"/>
                <a:cs typeface="Verdana"/>
              </a:rPr>
              <a:t>m</a:t>
            </a:r>
            <a:r>
              <a:rPr sz="4150" spc="-204">
                <a:solidFill>
                  <a:srgbClr val="D03433"/>
                </a:solidFill>
                <a:latin typeface="Verdana"/>
                <a:cs typeface="Verdana"/>
              </a:rPr>
              <a:t>e</a:t>
            </a:r>
            <a:r>
              <a:rPr sz="4150" spc="-640">
                <a:solidFill>
                  <a:srgbClr val="D03433"/>
                </a:solidFill>
                <a:latin typeface="Verdana"/>
                <a:cs typeface="Verdana"/>
              </a:rPr>
              <a:t> </a:t>
            </a:r>
            <a:r>
              <a:rPr sz="4150" spc="220">
                <a:solidFill>
                  <a:srgbClr val="D03433"/>
                </a:solidFill>
                <a:latin typeface="Verdana"/>
                <a:cs typeface="Verdana"/>
              </a:rPr>
              <a:t>C</a:t>
            </a:r>
            <a:r>
              <a:rPr sz="4150" spc="15">
                <a:solidFill>
                  <a:srgbClr val="D03433"/>
                </a:solidFill>
                <a:latin typeface="Verdana"/>
                <a:cs typeface="Verdana"/>
              </a:rPr>
              <a:t>o</a:t>
            </a:r>
            <a:r>
              <a:rPr sz="4150" spc="30">
                <a:solidFill>
                  <a:srgbClr val="D03433"/>
                </a:solidFill>
                <a:latin typeface="Verdana"/>
                <a:cs typeface="Verdana"/>
              </a:rPr>
              <a:t>u</a:t>
            </a:r>
            <a:r>
              <a:rPr sz="4150" spc="70">
                <a:solidFill>
                  <a:srgbClr val="D03433"/>
                </a:solidFill>
                <a:latin typeface="Verdana"/>
                <a:cs typeface="Verdana"/>
              </a:rPr>
              <a:t>r</a:t>
            </a:r>
            <a:r>
              <a:rPr sz="4150" spc="50">
                <a:solidFill>
                  <a:srgbClr val="D03433"/>
                </a:solidFill>
                <a:latin typeface="Verdana"/>
                <a:cs typeface="Verdana"/>
              </a:rPr>
              <a:t>t</a:t>
            </a:r>
            <a:r>
              <a:rPr sz="4100" spc="-135">
                <a:solidFill>
                  <a:srgbClr val="D03433"/>
                </a:solidFill>
                <a:latin typeface="Century Gothic"/>
                <a:cs typeface="Century Gothic"/>
              </a:rPr>
              <a:t>,</a:t>
            </a:r>
            <a:r>
              <a:rPr sz="4100" spc="-320">
                <a:solidFill>
                  <a:srgbClr val="D03433"/>
                </a:solidFill>
                <a:latin typeface="Century Gothic"/>
                <a:cs typeface="Century Gothic"/>
              </a:rPr>
              <a:t> </a:t>
            </a:r>
            <a:r>
              <a:rPr lang="en-US" sz="4100" spc="-805">
                <a:solidFill>
                  <a:srgbClr val="D03433"/>
                </a:solidFill>
                <a:latin typeface="Century Gothic"/>
                <a:cs typeface="Century Gothic"/>
              </a:rPr>
              <a:t>1</a:t>
            </a:r>
            <a:r>
              <a:rPr lang="en-US" sz="4100" spc="360">
                <a:solidFill>
                  <a:srgbClr val="D03433"/>
                </a:solidFill>
                <a:latin typeface="Century Gothic"/>
                <a:cs typeface="Century Gothic"/>
              </a:rPr>
              <a:t>989</a:t>
            </a:r>
            <a:endParaRPr sz="4100">
              <a:latin typeface="Century Gothic"/>
              <a:cs typeface="Century Gothic"/>
            </a:endParaRPr>
          </a:p>
        </p:txBody>
      </p:sp>
      <p:sp>
        <p:nvSpPr>
          <p:cNvPr id="4" name="object 4"/>
          <p:cNvSpPr/>
          <p:nvPr/>
        </p:nvSpPr>
        <p:spPr>
          <a:xfrm>
            <a:off x="7597305" y="2744146"/>
            <a:ext cx="10690860" cy="9525"/>
          </a:xfrm>
          <a:custGeom>
            <a:avLst/>
            <a:gdLst/>
            <a:ahLst/>
            <a:cxnLst/>
            <a:rect l="l" t="t" r="r" b="b"/>
            <a:pathLst>
              <a:path w="10690860" h="9525">
                <a:moveTo>
                  <a:pt x="0" y="0"/>
                </a:moveTo>
                <a:lnTo>
                  <a:pt x="10690693" y="0"/>
                </a:lnTo>
                <a:lnTo>
                  <a:pt x="10690693" y="9524"/>
                </a:lnTo>
                <a:lnTo>
                  <a:pt x="0" y="9524"/>
                </a:lnTo>
                <a:lnTo>
                  <a:pt x="0" y="0"/>
                </a:lnTo>
                <a:close/>
              </a:path>
            </a:pathLst>
          </a:custGeom>
          <a:solidFill>
            <a:srgbClr val="A21818"/>
          </a:solidFill>
        </p:spPr>
        <p:txBody>
          <a:bodyPr wrap="square" lIns="0" tIns="0" rIns="0" bIns="0" rtlCol="0"/>
          <a:lstStyle/>
          <a:p>
            <a:endParaRPr/>
          </a:p>
        </p:txBody>
      </p:sp>
      <p:pic>
        <p:nvPicPr>
          <p:cNvPr id="7" name="object 7"/>
          <p:cNvPicPr/>
          <p:nvPr/>
        </p:nvPicPr>
        <p:blipFill>
          <a:blip r:embed="rId2" cstate="print"/>
          <a:stretch>
            <a:fillRect/>
          </a:stretch>
        </p:blipFill>
        <p:spPr>
          <a:xfrm>
            <a:off x="1419224" y="4917072"/>
            <a:ext cx="95250" cy="95249"/>
          </a:xfrm>
          <a:prstGeom prst="rect">
            <a:avLst/>
          </a:prstGeom>
        </p:spPr>
      </p:pic>
      <p:pic>
        <p:nvPicPr>
          <p:cNvPr id="8" name="object 8"/>
          <p:cNvPicPr/>
          <p:nvPr/>
        </p:nvPicPr>
        <p:blipFill>
          <a:blip r:embed="rId2" cstate="print"/>
          <a:stretch>
            <a:fillRect/>
          </a:stretch>
        </p:blipFill>
        <p:spPr>
          <a:xfrm>
            <a:off x="1419224" y="5440947"/>
            <a:ext cx="95250" cy="95249"/>
          </a:xfrm>
          <a:prstGeom prst="rect">
            <a:avLst/>
          </a:prstGeom>
        </p:spPr>
      </p:pic>
      <p:sp>
        <p:nvSpPr>
          <p:cNvPr id="9" name="object 9"/>
          <p:cNvSpPr txBox="1"/>
          <p:nvPr/>
        </p:nvSpPr>
        <p:spPr>
          <a:xfrm>
            <a:off x="1016000" y="3545023"/>
            <a:ext cx="12301220" cy="4014470"/>
          </a:xfrm>
          <a:prstGeom prst="rect">
            <a:avLst/>
          </a:prstGeom>
        </p:spPr>
        <p:txBody>
          <a:bodyPr vert="horz" wrap="square" lIns="0" tIns="12065" rIns="0" bIns="0" rtlCol="0">
            <a:spAutoFit/>
          </a:bodyPr>
          <a:lstStyle/>
          <a:p>
            <a:pPr marL="12700" marR="5080">
              <a:lnSpc>
                <a:spcPct val="127299"/>
              </a:lnSpc>
              <a:spcBef>
                <a:spcPts val="95"/>
              </a:spcBef>
            </a:pPr>
            <a:r>
              <a:rPr sz="2700" spc="90">
                <a:latin typeface="Verdana"/>
                <a:cs typeface="Verdana"/>
              </a:rPr>
              <a:t>Compelling</a:t>
            </a:r>
            <a:r>
              <a:rPr sz="2700" spc="-265">
                <a:latin typeface="Verdana"/>
                <a:cs typeface="Verdana"/>
              </a:rPr>
              <a:t> </a:t>
            </a:r>
            <a:r>
              <a:rPr sz="2700" spc="70">
                <a:latin typeface="Verdana"/>
                <a:cs typeface="Verdana"/>
              </a:rPr>
              <a:t>governmental</a:t>
            </a:r>
            <a:r>
              <a:rPr sz="2700" spc="-265">
                <a:latin typeface="Verdana"/>
                <a:cs typeface="Verdana"/>
              </a:rPr>
              <a:t> </a:t>
            </a:r>
            <a:r>
              <a:rPr sz="2700" spc="65">
                <a:latin typeface="Verdana"/>
                <a:cs typeface="Verdana"/>
              </a:rPr>
              <a:t>interest</a:t>
            </a:r>
            <a:r>
              <a:rPr sz="2700" spc="-265">
                <a:latin typeface="Verdana"/>
                <a:cs typeface="Verdana"/>
              </a:rPr>
              <a:t> </a:t>
            </a:r>
            <a:r>
              <a:rPr sz="2700" spc="85">
                <a:latin typeface="Verdana"/>
                <a:cs typeface="Verdana"/>
              </a:rPr>
              <a:t>provides</a:t>
            </a:r>
            <a:r>
              <a:rPr sz="2700" spc="-265">
                <a:latin typeface="Verdana"/>
                <a:cs typeface="Verdana"/>
              </a:rPr>
              <a:t> </a:t>
            </a:r>
            <a:r>
              <a:rPr sz="2700" spc="20">
                <a:latin typeface="Verdana"/>
                <a:cs typeface="Verdana"/>
              </a:rPr>
              <a:t>a</a:t>
            </a:r>
            <a:r>
              <a:rPr sz="2700" spc="-265">
                <a:latin typeface="Verdana"/>
                <a:cs typeface="Verdana"/>
              </a:rPr>
              <a:t> </a:t>
            </a:r>
            <a:r>
              <a:rPr sz="2700" spc="80">
                <a:latin typeface="Verdana"/>
                <a:cs typeface="Verdana"/>
              </a:rPr>
              <a:t>factual</a:t>
            </a:r>
            <a:r>
              <a:rPr sz="2700" spc="-265">
                <a:latin typeface="Verdana"/>
                <a:cs typeface="Verdana"/>
              </a:rPr>
              <a:t> </a:t>
            </a:r>
            <a:r>
              <a:rPr sz="2700" spc="100">
                <a:latin typeface="Verdana"/>
                <a:cs typeface="Verdana"/>
              </a:rPr>
              <a:t>predicate</a:t>
            </a:r>
            <a:r>
              <a:rPr sz="2700" spc="-260">
                <a:latin typeface="Verdana"/>
                <a:cs typeface="Verdana"/>
              </a:rPr>
              <a:t> </a:t>
            </a:r>
            <a:r>
              <a:rPr sz="2700" spc="100">
                <a:latin typeface="Verdana"/>
                <a:cs typeface="Verdana"/>
              </a:rPr>
              <a:t>for</a:t>
            </a:r>
            <a:r>
              <a:rPr sz="2700" spc="-265">
                <a:latin typeface="Verdana"/>
                <a:cs typeface="Verdana"/>
              </a:rPr>
              <a:t> </a:t>
            </a:r>
            <a:r>
              <a:rPr sz="2700" spc="30">
                <a:latin typeface="Verdana"/>
                <a:cs typeface="Verdana"/>
              </a:rPr>
              <a:t>an </a:t>
            </a:r>
            <a:r>
              <a:rPr sz="2700" spc="-935">
                <a:latin typeface="Verdana"/>
                <a:cs typeface="Verdana"/>
              </a:rPr>
              <a:t> </a:t>
            </a:r>
            <a:r>
              <a:rPr sz="2700" spc="220">
                <a:latin typeface="Verdana"/>
                <a:cs typeface="Verdana"/>
              </a:rPr>
              <a:t>MWBE</a:t>
            </a:r>
            <a:r>
              <a:rPr sz="2700" spc="-280">
                <a:latin typeface="Verdana"/>
                <a:cs typeface="Verdana"/>
              </a:rPr>
              <a:t> </a:t>
            </a:r>
            <a:r>
              <a:rPr sz="2700" spc="85">
                <a:latin typeface="Verdana"/>
                <a:cs typeface="Verdana"/>
              </a:rPr>
              <a:t>program</a:t>
            </a:r>
            <a:endParaRPr sz="2700">
              <a:latin typeface="Verdana"/>
              <a:cs typeface="Verdana"/>
            </a:endParaRPr>
          </a:p>
          <a:p>
            <a:pPr marL="659765" marR="5238750">
              <a:lnSpc>
                <a:spcPct val="127299"/>
              </a:lnSpc>
            </a:pPr>
            <a:r>
              <a:rPr sz="2700" spc="245">
                <a:latin typeface="Verdana"/>
                <a:cs typeface="Verdana"/>
              </a:rPr>
              <a:t>A</a:t>
            </a:r>
            <a:r>
              <a:rPr sz="2700" spc="320">
                <a:latin typeface="Verdana"/>
                <a:cs typeface="Verdana"/>
              </a:rPr>
              <a:t>c</a:t>
            </a:r>
            <a:r>
              <a:rPr sz="2700" spc="100">
                <a:latin typeface="Verdana"/>
                <a:cs typeface="Verdana"/>
              </a:rPr>
              <a:t>t</a:t>
            </a:r>
            <a:r>
              <a:rPr sz="2700" spc="-70">
                <a:latin typeface="Verdana"/>
                <a:cs typeface="Verdana"/>
              </a:rPr>
              <a:t>i</a:t>
            </a:r>
            <a:r>
              <a:rPr sz="2700" spc="40">
                <a:latin typeface="Verdana"/>
                <a:cs typeface="Verdana"/>
              </a:rPr>
              <a:t>v</a:t>
            </a:r>
            <a:r>
              <a:rPr sz="2700" spc="114">
                <a:latin typeface="Verdana"/>
                <a:cs typeface="Verdana"/>
              </a:rPr>
              <a:t>e</a:t>
            </a:r>
            <a:r>
              <a:rPr sz="2700" spc="-275">
                <a:latin typeface="Verdana"/>
                <a:cs typeface="Verdana"/>
              </a:rPr>
              <a:t> </a:t>
            </a:r>
            <a:r>
              <a:rPr sz="2700" spc="165">
                <a:latin typeface="Verdana"/>
                <a:cs typeface="Verdana"/>
              </a:rPr>
              <a:t>p</a:t>
            </a:r>
            <a:r>
              <a:rPr sz="2700" spc="15">
                <a:latin typeface="Verdana"/>
                <a:cs typeface="Verdana"/>
              </a:rPr>
              <a:t>a</a:t>
            </a:r>
            <a:r>
              <a:rPr sz="2700" spc="-5">
                <a:latin typeface="Verdana"/>
                <a:cs typeface="Verdana"/>
              </a:rPr>
              <a:t>r</a:t>
            </a:r>
            <a:r>
              <a:rPr sz="2700" spc="100">
                <a:latin typeface="Verdana"/>
                <a:cs typeface="Verdana"/>
              </a:rPr>
              <a:t>t</a:t>
            </a:r>
            <a:r>
              <a:rPr sz="2700" spc="-70">
                <a:latin typeface="Verdana"/>
                <a:cs typeface="Verdana"/>
              </a:rPr>
              <a:t>i</a:t>
            </a:r>
            <a:r>
              <a:rPr sz="2700" spc="320">
                <a:latin typeface="Verdana"/>
                <a:cs typeface="Verdana"/>
              </a:rPr>
              <a:t>c</a:t>
            </a:r>
            <a:r>
              <a:rPr sz="2700" spc="-70">
                <a:latin typeface="Verdana"/>
                <a:cs typeface="Verdana"/>
              </a:rPr>
              <a:t>i</a:t>
            </a:r>
            <a:r>
              <a:rPr sz="2700" spc="165">
                <a:latin typeface="Verdana"/>
                <a:cs typeface="Verdana"/>
              </a:rPr>
              <a:t>p</a:t>
            </a:r>
            <a:r>
              <a:rPr sz="2700" spc="15">
                <a:latin typeface="Verdana"/>
                <a:cs typeface="Verdana"/>
              </a:rPr>
              <a:t>a</a:t>
            </a:r>
            <a:r>
              <a:rPr sz="2700" spc="40">
                <a:latin typeface="Verdana"/>
                <a:cs typeface="Verdana"/>
              </a:rPr>
              <a:t>n</a:t>
            </a:r>
            <a:r>
              <a:rPr sz="2700" spc="105">
                <a:latin typeface="Verdana"/>
                <a:cs typeface="Verdana"/>
              </a:rPr>
              <a:t>t</a:t>
            </a:r>
            <a:r>
              <a:rPr sz="2700" spc="-275">
                <a:latin typeface="Verdana"/>
                <a:cs typeface="Verdana"/>
              </a:rPr>
              <a:t> </a:t>
            </a:r>
            <a:r>
              <a:rPr sz="2700" spc="-70">
                <a:latin typeface="Verdana"/>
                <a:cs typeface="Verdana"/>
              </a:rPr>
              <a:t>i</a:t>
            </a:r>
            <a:r>
              <a:rPr sz="2700" spc="45">
                <a:latin typeface="Verdana"/>
                <a:cs typeface="Verdana"/>
              </a:rPr>
              <a:t>n</a:t>
            </a:r>
            <a:r>
              <a:rPr sz="2700" spc="-275">
                <a:latin typeface="Verdana"/>
                <a:cs typeface="Verdana"/>
              </a:rPr>
              <a:t> </a:t>
            </a:r>
            <a:r>
              <a:rPr sz="2700" spc="165">
                <a:latin typeface="Verdana"/>
                <a:cs typeface="Verdana"/>
              </a:rPr>
              <a:t>d</a:t>
            </a:r>
            <a:r>
              <a:rPr sz="2700" spc="-70">
                <a:latin typeface="Verdana"/>
                <a:cs typeface="Verdana"/>
              </a:rPr>
              <a:t>i</a:t>
            </a:r>
            <a:r>
              <a:rPr sz="2700" spc="135">
                <a:latin typeface="Verdana"/>
                <a:cs typeface="Verdana"/>
              </a:rPr>
              <a:t>s</a:t>
            </a:r>
            <a:r>
              <a:rPr sz="2700" spc="320">
                <a:latin typeface="Verdana"/>
                <a:cs typeface="Verdana"/>
              </a:rPr>
              <a:t>c</a:t>
            </a:r>
            <a:r>
              <a:rPr sz="2700" spc="-5">
                <a:latin typeface="Verdana"/>
                <a:cs typeface="Verdana"/>
              </a:rPr>
              <a:t>r</a:t>
            </a:r>
            <a:r>
              <a:rPr sz="2700" spc="-70">
                <a:latin typeface="Verdana"/>
                <a:cs typeface="Verdana"/>
              </a:rPr>
              <a:t>i</a:t>
            </a:r>
            <a:r>
              <a:rPr sz="2700" spc="120">
                <a:latin typeface="Verdana"/>
                <a:cs typeface="Verdana"/>
              </a:rPr>
              <a:t>m</a:t>
            </a:r>
            <a:r>
              <a:rPr sz="2700" spc="-70">
                <a:latin typeface="Verdana"/>
                <a:cs typeface="Verdana"/>
              </a:rPr>
              <a:t>i</a:t>
            </a:r>
            <a:r>
              <a:rPr sz="2700" spc="40">
                <a:latin typeface="Verdana"/>
                <a:cs typeface="Verdana"/>
              </a:rPr>
              <a:t>n</a:t>
            </a:r>
            <a:r>
              <a:rPr sz="2700" spc="15">
                <a:latin typeface="Verdana"/>
                <a:cs typeface="Verdana"/>
              </a:rPr>
              <a:t>a</a:t>
            </a:r>
            <a:r>
              <a:rPr sz="2700" spc="100">
                <a:latin typeface="Verdana"/>
                <a:cs typeface="Verdana"/>
              </a:rPr>
              <a:t>t</a:t>
            </a:r>
            <a:r>
              <a:rPr sz="2700" spc="-70">
                <a:latin typeface="Verdana"/>
                <a:cs typeface="Verdana"/>
              </a:rPr>
              <a:t>i</a:t>
            </a:r>
            <a:r>
              <a:rPr sz="2700" spc="150">
                <a:latin typeface="Verdana"/>
                <a:cs typeface="Verdana"/>
              </a:rPr>
              <a:t>o</a:t>
            </a:r>
            <a:r>
              <a:rPr sz="2700" spc="30">
                <a:latin typeface="Verdana"/>
                <a:cs typeface="Verdana"/>
              </a:rPr>
              <a:t>n  </a:t>
            </a:r>
            <a:r>
              <a:rPr sz="2700" spc="210">
                <a:latin typeface="Verdana"/>
                <a:cs typeface="Verdana"/>
              </a:rPr>
              <a:t>P</a:t>
            </a:r>
            <a:r>
              <a:rPr sz="2700" spc="15">
                <a:latin typeface="Verdana"/>
                <a:cs typeface="Verdana"/>
              </a:rPr>
              <a:t>a</a:t>
            </a:r>
            <a:r>
              <a:rPr sz="2700" spc="135">
                <a:latin typeface="Verdana"/>
                <a:cs typeface="Verdana"/>
              </a:rPr>
              <a:t>ss</a:t>
            </a:r>
            <a:r>
              <a:rPr sz="2700" spc="-70">
                <a:latin typeface="Verdana"/>
                <a:cs typeface="Verdana"/>
              </a:rPr>
              <a:t>i</a:t>
            </a:r>
            <a:r>
              <a:rPr sz="2700" spc="40">
                <a:latin typeface="Verdana"/>
                <a:cs typeface="Verdana"/>
              </a:rPr>
              <a:t>v</a:t>
            </a:r>
            <a:r>
              <a:rPr sz="2700" spc="114">
                <a:latin typeface="Verdana"/>
                <a:cs typeface="Verdana"/>
              </a:rPr>
              <a:t>e</a:t>
            </a:r>
            <a:r>
              <a:rPr sz="2700" spc="-275">
                <a:latin typeface="Verdana"/>
                <a:cs typeface="Verdana"/>
              </a:rPr>
              <a:t> </a:t>
            </a:r>
            <a:r>
              <a:rPr sz="2700" spc="165">
                <a:latin typeface="Verdana"/>
                <a:cs typeface="Verdana"/>
              </a:rPr>
              <a:t>p</a:t>
            </a:r>
            <a:r>
              <a:rPr sz="2700" spc="15">
                <a:latin typeface="Verdana"/>
                <a:cs typeface="Verdana"/>
              </a:rPr>
              <a:t>a</a:t>
            </a:r>
            <a:r>
              <a:rPr sz="2700" spc="-5">
                <a:latin typeface="Verdana"/>
                <a:cs typeface="Verdana"/>
              </a:rPr>
              <a:t>r</a:t>
            </a:r>
            <a:r>
              <a:rPr sz="2700" spc="100">
                <a:latin typeface="Verdana"/>
                <a:cs typeface="Verdana"/>
              </a:rPr>
              <a:t>t</a:t>
            </a:r>
            <a:r>
              <a:rPr sz="2700" spc="-70">
                <a:latin typeface="Verdana"/>
                <a:cs typeface="Verdana"/>
              </a:rPr>
              <a:t>i</a:t>
            </a:r>
            <a:r>
              <a:rPr sz="2700" spc="320">
                <a:latin typeface="Verdana"/>
                <a:cs typeface="Verdana"/>
              </a:rPr>
              <a:t>c</a:t>
            </a:r>
            <a:r>
              <a:rPr sz="2700" spc="-70">
                <a:latin typeface="Verdana"/>
                <a:cs typeface="Verdana"/>
              </a:rPr>
              <a:t>i</a:t>
            </a:r>
            <a:r>
              <a:rPr sz="2700" spc="165">
                <a:latin typeface="Verdana"/>
                <a:cs typeface="Verdana"/>
              </a:rPr>
              <a:t>p</a:t>
            </a:r>
            <a:r>
              <a:rPr sz="2700" spc="15">
                <a:latin typeface="Verdana"/>
                <a:cs typeface="Verdana"/>
              </a:rPr>
              <a:t>a</a:t>
            </a:r>
            <a:r>
              <a:rPr sz="2700" spc="40">
                <a:latin typeface="Verdana"/>
                <a:cs typeface="Verdana"/>
              </a:rPr>
              <a:t>n</a:t>
            </a:r>
            <a:r>
              <a:rPr sz="2700" spc="105">
                <a:latin typeface="Verdana"/>
                <a:cs typeface="Verdana"/>
              </a:rPr>
              <a:t>t</a:t>
            </a:r>
            <a:r>
              <a:rPr sz="2700" spc="-275">
                <a:latin typeface="Verdana"/>
                <a:cs typeface="Verdana"/>
              </a:rPr>
              <a:t> </a:t>
            </a:r>
            <a:r>
              <a:rPr sz="2700" spc="-70">
                <a:latin typeface="Verdana"/>
                <a:cs typeface="Verdana"/>
              </a:rPr>
              <a:t>i</a:t>
            </a:r>
            <a:r>
              <a:rPr sz="2700" spc="45">
                <a:latin typeface="Verdana"/>
                <a:cs typeface="Verdana"/>
              </a:rPr>
              <a:t>n</a:t>
            </a:r>
            <a:r>
              <a:rPr sz="2700" spc="-275">
                <a:latin typeface="Verdana"/>
                <a:cs typeface="Verdana"/>
              </a:rPr>
              <a:t> </a:t>
            </a:r>
            <a:r>
              <a:rPr sz="2700" spc="165">
                <a:latin typeface="Verdana"/>
                <a:cs typeface="Verdana"/>
              </a:rPr>
              <a:t>d</a:t>
            </a:r>
            <a:r>
              <a:rPr sz="2700" spc="-70">
                <a:latin typeface="Verdana"/>
                <a:cs typeface="Verdana"/>
              </a:rPr>
              <a:t>i</a:t>
            </a:r>
            <a:r>
              <a:rPr sz="2700" spc="135">
                <a:latin typeface="Verdana"/>
                <a:cs typeface="Verdana"/>
              </a:rPr>
              <a:t>s</a:t>
            </a:r>
            <a:r>
              <a:rPr sz="2700" spc="320">
                <a:latin typeface="Verdana"/>
                <a:cs typeface="Verdana"/>
              </a:rPr>
              <a:t>c</a:t>
            </a:r>
            <a:r>
              <a:rPr sz="2700" spc="-5">
                <a:latin typeface="Verdana"/>
                <a:cs typeface="Verdana"/>
              </a:rPr>
              <a:t>r</a:t>
            </a:r>
            <a:r>
              <a:rPr sz="2700" spc="-70">
                <a:latin typeface="Verdana"/>
                <a:cs typeface="Verdana"/>
              </a:rPr>
              <a:t>i</a:t>
            </a:r>
            <a:r>
              <a:rPr sz="2700" spc="120">
                <a:latin typeface="Verdana"/>
                <a:cs typeface="Verdana"/>
              </a:rPr>
              <a:t>m</a:t>
            </a:r>
            <a:r>
              <a:rPr sz="2700" spc="-70">
                <a:latin typeface="Verdana"/>
                <a:cs typeface="Verdana"/>
              </a:rPr>
              <a:t>i</a:t>
            </a:r>
            <a:r>
              <a:rPr sz="2700" spc="40">
                <a:latin typeface="Verdana"/>
                <a:cs typeface="Verdana"/>
              </a:rPr>
              <a:t>n</a:t>
            </a:r>
            <a:r>
              <a:rPr sz="2700" spc="15">
                <a:latin typeface="Verdana"/>
                <a:cs typeface="Verdana"/>
              </a:rPr>
              <a:t>a</a:t>
            </a:r>
            <a:r>
              <a:rPr sz="2700" spc="100">
                <a:latin typeface="Verdana"/>
                <a:cs typeface="Verdana"/>
              </a:rPr>
              <a:t>t</a:t>
            </a:r>
            <a:r>
              <a:rPr sz="2700" spc="-70">
                <a:latin typeface="Verdana"/>
                <a:cs typeface="Verdana"/>
              </a:rPr>
              <a:t>i</a:t>
            </a:r>
            <a:r>
              <a:rPr sz="2700" spc="150">
                <a:latin typeface="Verdana"/>
                <a:cs typeface="Verdana"/>
              </a:rPr>
              <a:t>o</a:t>
            </a:r>
            <a:r>
              <a:rPr sz="2700" spc="45">
                <a:latin typeface="Verdana"/>
                <a:cs typeface="Verdana"/>
              </a:rPr>
              <a:t>n</a:t>
            </a:r>
            <a:endParaRPr sz="2700">
              <a:latin typeface="Verdana"/>
              <a:cs typeface="Verdana"/>
            </a:endParaRPr>
          </a:p>
          <a:p>
            <a:pPr>
              <a:lnSpc>
                <a:spcPct val="100000"/>
              </a:lnSpc>
            </a:pPr>
            <a:endParaRPr sz="2700">
              <a:latin typeface="Verdana"/>
              <a:cs typeface="Verdana"/>
            </a:endParaRPr>
          </a:p>
          <a:p>
            <a:pPr>
              <a:lnSpc>
                <a:spcPct val="100000"/>
              </a:lnSpc>
              <a:spcBef>
                <a:spcPts val="55"/>
              </a:spcBef>
            </a:pPr>
            <a:endParaRPr sz="2600">
              <a:latin typeface="Verdana"/>
              <a:cs typeface="Verdana"/>
            </a:endParaRPr>
          </a:p>
          <a:p>
            <a:pPr marL="12700" marR="1687195">
              <a:lnSpc>
                <a:spcPct val="124300"/>
              </a:lnSpc>
            </a:pPr>
            <a:r>
              <a:rPr sz="2700" spc="80">
                <a:latin typeface="Verdana"/>
                <a:cs typeface="Verdana"/>
              </a:rPr>
              <a:t>N</a:t>
            </a:r>
            <a:r>
              <a:rPr sz="2700" spc="15">
                <a:latin typeface="Verdana"/>
                <a:cs typeface="Verdana"/>
              </a:rPr>
              <a:t>a</a:t>
            </a:r>
            <a:r>
              <a:rPr sz="2700" spc="-5">
                <a:latin typeface="Verdana"/>
                <a:cs typeface="Verdana"/>
              </a:rPr>
              <a:t>rr</a:t>
            </a:r>
            <a:r>
              <a:rPr sz="2700" spc="150">
                <a:latin typeface="Verdana"/>
                <a:cs typeface="Verdana"/>
              </a:rPr>
              <a:t>o</a:t>
            </a:r>
            <a:r>
              <a:rPr sz="2700" spc="420">
                <a:latin typeface="Verdana"/>
                <a:cs typeface="Verdana"/>
              </a:rPr>
              <a:t>w</a:t>
            </a:r>
            <a:r>
              <a:rPr sz="2700" spc="-275">
                <a:latin typeface="Verdana"/>
                <a:cs typeface="Verdana"/>
              </a:rPr>
              <a:t> </a:t>
            </a:r>
            <a:r>
              <a:rPr sz="2700" spc="210">
                <a:latin typeface="Verdana"/>
                <a:cs typeface="Verdana"/>
              </a:rPr>
              <a:t>T</a:t>
            </a:r>
            <a:r>
              <a:rPr sz="2700" spc="15">
                <a:latin typeface="Verdana"/>
                <a:cs typeface="Verdana"/>
              </a:rPr>
              <a:t>a</a:t>
            </a:r>
            <a:r>
              <a:rPr sz="2700" spc="-70">
                <a:latin typeface="Verdana"/>
                <a:cs typeface="Verdana"/>
              </a:rPr>
              <a:t>i</a:t>
            </a:r>
            <a:r>
              <a:rPr sz="2700" spc="-75">
                <a:latin typeface="Verdana"/>
                <a:cs typeface="Verdana"/>
              </a:rPr>
              <a:t>l</a:t>
            </a:r>
            <a:r>
              <a:rPr sz="2700" spc="150">
                <a:latin typeface="Verdana"/>
                <a:cs typeface="Verdana"/>
              </a:rPr>
              <a:t>o</a:t>
            </a:r>
            <a:r>
              <a:rPr sz="2700" spc="-5">
                <a:latin typeface="Verdana"/>
                <a:cs typeface="Verdana"/>
              </a:rPr>
              <a:t>r</a:t>
            </a:r>
            <a:r>
              <a:rPr sz="2700" spc="-70">
                <a:latin typeface="Verdana"/>
                <a:cs typeface="Verdana"/>
              </a:rPr>
              <a:t>i</a:t>
            </a:r>
            <a:r>
              <a:rPr sz="2700" spc="40">
                <a:latin typeface="Verdana"/>
                <a:cs typeface="Verdana"/>
              </a:rPr>
              <a:t>n</a:t>
            </a:r>
            <a:r>
              <a:rPr sz="2700" spc="165">
                <a:latin typeface="Verdana"/>
                <a:cs typeface="Verdana"/>
              </a:rPr>
              <a:t>g</a:t>
            </a:r>
            <a:r>
              <a:rPr sz="2700" spc="-275">
                <a:latin typeface="Verdana"/>
                <a:cs typeface="Verdana"/>
              </a:rPr>
              <a:t> </a:t>
            </a:r>
            <a:r>
              <a:rPr sz="2900" spc="425">
                <a:latin typeface="Arial"/>
                <a:cs typeface="Arial"/>
              </a:rPr>
              <a:t>-</a:t>
            </a:r>
            <a:r>
              <a:rPr sz="2900" spc="430">
                <a:latin typeface="Arial"/>
                <a:cs typeface="Arial"/>
              </a:rPr>
              <a:t>-</a:t>
            </a:r>
            <a:r>
              <a:rPr sz="2900" spc="-135">
                <a:latin typeface="Arial"/>
                <a:cs typeface="Arial"/>
              </a:rPr>
              <a:t> </a:t>
            </a:r>
            <a:r>
              <a:rPr sz="2700" spc="165">
                <a:latin typeface="Verdana"/>
                <a:cs typeface="Verdana"/>
              </a:rPr>
              <a:t>p</a:t>
            </a:r>
            <a:r>
              <a:rPr sz="2700" spc="-5">
                <a:latin typeface="Verdana"/>
                <a:cs typeface="Verdana"/>
              </a:rPr>
              <a:t>r</a:t>
            </a:r>
            <a:r>
              <a:rPr sz="2700" spc="150">
                <a:latin typeface="Verdana"/>
                <a:cs typeface="Verdana"/>
              </a:rPr>
              <a:t>o</a:t>
            </a:r>
            <a:r>
              <a:rPr sz="2700" spc="160">
                <a:latin typeface="Verdana"/>
                <a:cs typeface="Verdana"/>
              </a:rPr>
              <a:t>g</a:t>
            </a:r>
            <a:r>
              <a:rPr sz="2700" spc="-5">
                <a:latin typeface="Verdana"/>
                <a:cs typeface="Verdana"/>
              </a:rPr>
              <a:t>r</a:t>
            </a:r>
            <a:r>
              <a:rPr sz="2700" spc="15">
                <a:latin typeface="Verdana"/>
                <a:cs typeface="Verdana"/>
              </a:rPr>
              <a:t>a</a:t>
            </a:r>
            <a:r>
              <a:rPr sz="2700" spc="125">
                <a:latin typeface="Verdana"/>
                <a:cs typeface="Verdana"/>
              </a:rPr>
              <a:t>m</a:t>
            </a:r>
            <a:r>
              <a:rPr sz="2700" spc="-275">
                <a:latin typeface="Verdana"/>
                <a:cs typeface="Verdana"/>
              </a:rPr>
              <a:t> </a:t>
            </a:r>
            <a:r>
              <a:rPr sz="2700" spc="120">
                <a:latin typeface="Verdana"/>
                <a:cs typeface="Verdana"/>
              </a:rPr>
              <a:t>m</a:t>
            </a:r>
            <a:r>
              <a:rPr sz="2700" spc="40">
                <a:latin typeface="Verdana"/>
                <a:cs typeface="Verdana"/>
              </a:rPr>
              <a:t>u</a:t>
            </a:r>
            <a:r>
              <a:rPr sz="2700" spc="135">
                <a:latin typeface="Verdana"/>
                <a:cs typeface="Verdana"/>
              </a:rPr>
              <a:t>s</a:t>
            </a:r>
            <a:r>
              <a:rPr sz="2700" spc="105">
                <a:latin typeface="Verdana"/>
                <a:cs typeface="Verdana"/>
              </a:rPr>
              <a:t>t</a:t>
            </a:r>
            <a:r>
              <a:rPr sz="2700" spc="-275">
                <a:latin typeface="Verdana"/>
                <a:cs typeface="Verdana"/>
              </a:rPr>
              <a:t> </a:t>
            </a:r>
            <a:r>
              <a:rPr sz="2700" spc="165">
                <a:latin typeface="Verdana"/>
                <a:cs typeface="Verdana"/>
              </a:rPr>
              <a:t>b</a:t>
            </a:r>
            <a:r>
              <a:rPr sz="2700" spc="114">
                <a:latin typeface="Verdana"/>
                <a:cs typeface="Verdana"/>
              </a:rPr>
              <a:t>e</a:t>
            </a:r>
            <a:r>
              <a:rPr sz="2700" spc="-275">
                <a:latin typeface="Verdana"/>
                <a:cs typeface="Verdana"/>
              </a:rPr>
              <a:t> </a:t>
            </a:r>
            <a:r>
              <a:rPr sz="2700" spc="150">
                <a:latin typeface="Verdana"/>
                <a:cs typeface="Verdana"/>
              </a:rPr>
              <a:t>fo</a:t>
            </a:r>
            <a:r>
              <a:rPr sz="2700" spc="320">
                <a:latin typeface="Verdana"/>
                <a:cs typeface="Verdana"/>
              </a:rPr>
              <a:t>c</a:t>
            </a:r>
            <a:r>
              <a:rPr sz="2700" spc="40">
                <a:latin typeface="Verdana"/>
                <a:cs typeface="Verdana"/>
              </a:rPr>
              <a:t>u</a:t>
            </a:r>
            <a:r>
              <a:rPr sz="2700" spc="135">
                <a:latin typeface="Verdana"/>
                <a:cs typeface="Verdana"/>
              </a:rPr>
              <a:t>s</a:t>
            </a:r>
            <a:r>
              <a:rPr sz="2700" spc="110">
                <a:latin typeface="Verdana"/>
                <a:cs typeface="Verdana"/>
              </a:rPr>
              <a:t>e</a:t>
            </a:r>
            <a:r>
              <a:rPr sz="2700" spc="170">
                <a:latin typeface="Verdana"/>
                <a:cs typeface="Verdana"/>
              </a:rPr>
              <a:t>d</a:t>
            </a:r>
            <a:r>
              <a:rPr sz="2700" spc="-275">
                <a:latin typeface="Verdana"/>
                <a:cs typeface="Verdana"/>
              </a:rPr>
              <a:t> </a:t>
            </a:r>
            <a:r>
              <a:rPr sz="2700" spc="150">
                <a:latin typeface="Verdana"/>
                <a:cs typeface="Verdana"/>
              </a:rPr>
              <a:t>o</a:t>
            </a:r>
            <a:r>
              <a:rPr sz="2700" spc="45">
                <a:latin typeface="Verdana"/>
                <a:cs typeface="Verdana"/>
              </a:rPr>
              <a:t>n</a:t>
            </a:r>
            <a:r>
              <a:rPr sz="2700" spc="-275">
                <a:latin typeface="Verdana"/>
                <a:cs typeface="Verdana"/>
              </a:rPr>
              <a:t> </a:t>
            </a:r>
            <a:r>
              <a:rPr sz="2700" spc="-5">
                <a:latin typeface="Verdana"/>
                <a:cs typeface="Verdana"/>
              </a:rPr>
              <a:t>r</a:t>
            </a:r>
            <a:r>
              <a:rPr sz="2700" spc="110">
                <a:latin typeface="Verdana"/>
                <a:cs typeface="Verdana"/>
              </a:rPr>
              <a:t>e</a:t>
            </a:r>
            <a:r>
              <a:rPr sz="2700" spc="120">
                <a:latin typeface="Verdana"/>
                <a:cs typeface="Verdana"/>
              </a:rPr>
              <a:t>m</a:t>
            </a:r>
            <a:r>
              <a:rPr sz="2700" spc="110">
                <a:latin typeface="Verdana"/>
                <a:cs typeface="Verdana"/>
              </a:rPr>
              <a:t>e</a:t>
            </a:r>
            <a:r>
              <a:rPr sz="2700" spc="165">
                <a:latin typeface="Verdana"/>
                <a:cs typeface="Verdana"/>
              </a:rPr>
              <a:t>d</a:t>
            </a:r>
            <a:r>
              <a:rPr sz="2700" spc="65">
                <a:latin typeface="Verdana"/>
                <a:cs typeface="Verdana"/>
              </a:rPr>
              <a:t>y</a:t>
            </a:r>
            <a:r>
              <a:rPr sz="2700" spc="-275">
                <a:latin typeface="Verdana"/>
                <a:cs typeface="Verdana"/>
              </a:rPr>
              <a:t> </a:t>
            </a:r>
            <a:r>
              <a:rPr sz="2700" spc="100">
                <a:latin typeface="Verdana"/>
                <a:cs typeface="Verdana"/>
              </a:rPr>
              <a:t>t</a:t>
            </a:r>
            <a:r>
              <a:rPr sz="2700" spc="110">
                <a:latin typeface="Verdana"/>
                <a:cs typeface="Verdana"/>
              </a:rPr>
              <a:t>o  </a:t>
            </a:r>
            <a:r>
              <a:rPr sz="2700" spc="-70">
                <a:latin typeface="Verdana"/>
                <a:cs typeface="Verdana"/>
              </a:rPr>
              <a:t>i</a:t>
            </a:r>
            <a:r>
              <a:rPr sz="2700" spc="165">
                <a:latin typeface="Verdana"/>
                <a:cs typeface="Verdana"/>
              </a:rPr>
              <a:t>d</a:t>
            </a:r>
            <a:r>
              <a:rPr sz="2700" spc="110">
                <a:latin typeface="Verdana"/>
                <a:cs typeface="Verdana"/>
              </a:rPr>
              <a:t>e</a:t>
            </a:r>
            <a:r>
              <a:rPr sz="2700" spc="40">
                <a:latin typeface="Verdana"/>
                <a:cs typeface="Verdana"/>
              </a:rPr>
              <a:t>n</a:t>
            </a:r>
            <a:r>
              <a:rPr sz="2700" spc="100">
                <a:latin typeface="Verdana"/>
                <a:cs typeface="Verdana"/>
              </a:rPr>
              <a:t>t</a:t>
            </a:r>
            <a:r>
              <a:rPr sz="2700" spc="-70">
                <a:latin typeface="Verdana"/>
                <a:cs typeface="Verdana"/>
              </a:rPr>
              <a:t>i</a:t>
            </a:r>
            <a:r>
              <a:rPr sz="2700" spc="150">
                <a:latin typeface="Verdana"/>
                <a:cs typeface="Verdana"/>
              </a:rPr>
              <a:t>f</a:t>
            </a:r>
            <a:r>
              <a:rPr sz="2700" spc="-70">
                <a:latin typeface="Verdana"/>
                <a:cs typeface="Verdana"/>
              </a:rPr>
              <a:t>i</a:t>
            </a:r>
            <a:r>
              <a:rPr sz="2700" spc="110">
                <a:latin typeface="Verdana"/>
                <a:cs typeface="Verdana"/>
              </a:rPr>
              <a:t>e</a:t>
            </a:r>
            <a:r>
              <a:rPr sz="2700" spc="170">
                <a:latin typeface="Verdana"/>
                <a:cs typeface="Verdana"/>
              </a:rPr>
              <a:t>d</a:t>
            </a:r>
            <a:r>
              <a:rPr sz="2700" spc="-275">
                <a:latin typeface="Verdana"/>
                <a:cs typeface="Verdana"/>
              </a:rPr>
              <a:t> </a:t>
            </a:r>
            <a:r>
              <a:rPr sz="2700" spc="165">
                <a:latin typeface="Verdana"/>
                <a:cs typeface="Verdana"/>
              </a:rPr>
              <a:t>d</a:t>
            </a:r>
            <a:r>
              <a:rPr sz="2700" spc="-70">
                <a:latin typeface="Verdana"/>
                <a:cs typeface="Verdana"/>
              </a:rPr>
              <a:t>i</a:t>
            </a:r>
            <a:r>
              <a:rPr sz="2700" spc="135">
                <a:latin typeface="Verdana"/>
                <a:cs typeface="Verdana"/>
              </a:rPr>
              <a:t>s</a:t>
            </a:r>
            <a:r>
              <a:rPr sz="2700" spc="320">
                <a:latin typeface="Verdana"/>
                <a:cs typeface="Verdana"/>
              </a:rPr>
              <a:t>c</a:t>
            </a:r>
            <a:r>
              <a:rPr sz="2700" spc="-5">
                <a:latin typeface="Verdana"/>
                <a:cs typeface="Verdana"/>
              </a:rPr>
              <a:t>r</a:t>
            </a:r>
            <a:r>
              <a:rPr sz="2700" spc="-70">
                <a:latin typeface="Verdana"/>
                <a:cs typeface="Verdana"/>
              </a:rPr>
              <a:t>i</a:t>
            </a:r>
            <a:r>
              <a:rPr sz="2700" spc="120">
                <a:latin typeface="Verdana"/>
                <a:cs typeface="Verdana"/>
              </a:rPr>
              <a:t>m</a:t>
            </a:r>
            <a:r>
              <a:rPr sz="2700" spc="-70">
                <a:latin typeface="Verdana"/>
                <a:cs typeface="Verdana"/>
              </a:rPr>
              <a:t>i</a:t>
            </a:r>
            <a:r>
              <a:rPr sz="2700" spc="40">
                <a:latin typeface="Verdana"/>
                <a:cs typeface="Verdana"/>
              </a:rPr>
              <a:t>n</a:t>
            </a:r>
            <a:r>
              <a:rPr sz="2700" spc="15">
                <a:latin typeface="Verdana"/>
                <a:cs typeface="Verdana"/>
              </a:rPr>
              <a:t>a</a:t>
            </a:r>
            <a:r>
              <a:rPr sz="2700" spc="100">
                <a:latin typeface="Verdana"/>
                <a:cs typeface="Verdana"/>
              </a:rPr>
              <a:t>t</a:t>
            </a:r>
            <a:r>
              <a:rPr sz="2700" spc="-70">
                <a:latin typeface="Verdana"/>
                <a:cs typeface="Verdana"/>
              </a:rPr>
              <a:t>i</a:t>
            </a:r>
            <a:r>
              <a:rPr sz="2700" spc="150">
                <a:latin typeface="Verdana"/>
                <a:cs typeface="Verdana"/>
              </a:rPr>
              <a:t>o</a:t>
            </a:r>
            <a:r>
              <a:rPr sz="2700" spc="45">
                <a:latin typeface="Verdana"/>
                <a:cs typeface="Verdana"/>
              </a:rPr>
              <a:t>n</a:t>
            </a:r>
            <a:endParaRPr sz="2700">
              <a:latin typeface="Verdana"/>
              <a:cs typeface="Verdana"/>
            </a:endParaRPr>
          </a:p>
        </p:txBody>
      </p:sp>
      <p:sp>
        <p:nvSpPr>
          <p:cNvPr id="11" name="Slide Number Placeholder 10">
            <a:extLst>
              <a:ext uri="{FF2B5EF4-FFF2-40B4-BE49-F238E27FC236}">
                <a16:creationId xmlns:a16="http://schemas.microsoft.com/office/drawing/2014/main" id="{E17E6B4E-3B1F-3A83-D096-913BAEFC2F90}"/>
              </a:ext>
            </a:extLst>
          </p:cNvPr>
          <p:cNvSpPr>
            <a:spLocks noGrp="1"/>
          </p:cNvSpPr>
          <p:nvPr>
            <p:ph type="sldNum" sz="quarter" idx="7"/>
          </p:nvPr>
        </p:nvSpPr>
        <p:spPr/>
        <p:txBody>
          <a:bodyPr/>
          <a:lstStyle/>
          <a:p>
            <a:fld id="{B6F15528-21DE-4FAA-801E-634DDDAF4B2B}" type="slidenum">
              <a:rPr lang="en-US" smtClean="0"/>
              <a:t>6</a:t>
            </a:fld>
            <a:endParaRPr lang="en-US"/>
          </a:p>
        </p:txBody>
      </p:sp>
      <p:sp>
        <p:nvSpPr>
          <p:cNvPr id="14" name="Footer Placeholder 9">
            <a:extLst>
              <a:ext uri="{FF2B5EF4-FFF2-40B4-BE49-F238E27FC236}">
                <a16:creationId xmlns:a16="http://schemas.microsoft.com/office/drawing/2014/main" id="{652743DF-6160-954D-A4FB-E7995E5DB21F}"/>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pic>
        <p:nvPicPr>
          <p:cNvPr id="15" name="object 4">
            <a:extLst>
              <a:ext uri="{FF2B5EF4-FFF2-40B4-BE49-F238E27FC236}">
                <a16:creationId xmlns:a16="http://schemas.microsoft.com/office/drawing/2014/main" id="{ADFA53E4-99BE-4897-2486-6AAE24ABD1B9}"/>
              </a:ext>
            </a:extLst>
          </p:cNvPr>
          <p:cNvPicPr/>
          <p:nvPr/>
        </p:nvPicPr>
        <p:blipFill>
          <a:blip r:embed="rId3" cstate="print"/>
          <a:stretch>
            <a:fillRect/>
          </a:stretch>
        </p:blipFill>
        <p:spPr>
          <a:xfrm>
            <a:off x="0" y="9258301"/>
            <a:ext cx="1028699" cy="1028699"/>
          </a:xfrm>
          <a:prstGeom prst="rect">
            <a:avLst/>
          </a:prstGeom>
        </p:spPr>
      </p:pic>
      <p:sp>
        <p:nvSpPr>
          <p:cNvPr id="5" name="Date Placeholder 1">
            <a:extLst>
              <a:ext uri="{FF2B5EF4-FFF2-40B4-BE49-F238E27FC236}">
                <a16:creationId xmlns:a16="http://schemas.microsoft.com/office/drawing/2014/main" id="{6C09AB81-387F-6136-EECA-716E1C425B61}"/>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6000" y="1523847"/>
            <a:ext cx="5129530" cy="660400"/>
          </a:xfrm>
          <a:prstGeom prst="rect">
            <a:avLst/>
          </a:prstGeom>
        </p:spPr>
        <p:txBody>
          <a:bodyPr vert="horz" wrap="square" lIns="0" tIns="14604" rIns="0" bIns="0" rtlCol="0">
            <a:spAutoFit/>
          </a:bodyPr>
          <a:lstStyle/>
          <a:p>
            <a:pPr marL="12700">
              <a:lnSpc>
                <a:spcPct val="100000"/>
              </a:lnSpc>
              <a:spcBef>
                <a:spcPts val="114"/>
              </a:spcBef>
            </a:pPr>
            <a:r>
              <a:rPr sz="4150" i="1" spc="585">
                <a:latin typeface="Verdana"/>
                <a:cs typeface="Verdana"/>
              </a:rPr>
              <a:t>R</a:t>
            </a:r>
            <a:r>
              <a:rPr sz="4150" i="1" spc="165">
                <a:latin typeface="Verdana"/>
                <a:cs typeface="Verdana"/>
              </a:rPr>
              <a:t>i</a:t>
            </a:r>
            <a:r>
              <a:rPr sz="4150" i="1" spc="-135">
                <a:latin typeface="Verdana"/>
                <a:cs typeface="Verdana"/>
              </a:rPr>
              <a:t>c</a:t>
            </a:r>
            <a:r>
              <a:rPr sz="4150" i="1">
                <a:latin typeface="Verdana"/>
                <a:cs typeface="Verdana"/>
              </a:rPr>
              <a:t>h</a:t>
            </a:r>
            <a:r>
              <a:rPr sz="4150" i="1" spc="70">
                <a:latin typeface="Verdana"/>
                <a:cs typeface="Verdana"/>
              </a:rPr>
              <a:t>m</a:t>
            </a:r>
            <a:r>
              <a:rPr sz="4150" i="1" spc="-170">
                <a:latin typeface="Verdana"/>
                <a:cs typeface="Verdana"/>
              </a:rPr>
              <a:t>o</a:t>
            </a:r>
            <a:r>
              <a:rPr sz="4150" i="1" spc="55">
                <a:latin typeface="Verdana"/>
                <a:cs typeface="Verdana"/>
              </a:rPr>
              <a:t>n</a:t>
            </a:r>
            <a:r>
              <a:rPr sz="4150" i="1" spc="-130">
                <a:latin typeface="Verdana"/>
                <a:cs typeface="Verdana"/>
              </a:rPr>
              <a:t>d</a:t>
            </a:r>
            <a:r>
              <a:rPr sz="4150" i="1" spc="-640">
                <a:latin typeface="Verdana"/>
                <a:cs typeface="Verdana"/>
              </a:rPr>
              <a:t> </a:t>
            </a:r>
            <a:r>
              <a:rPr sz="4150" i="1" spc="-10">
                <a:latin typeface="Verdana"/>
                <a:cs typeface="Verdana"/>
              </a:rPr>
              <a:t>v</a:t>
            </a:r>
            <a:r>
              <a:rPr sz="4100" i="1" spc="-10">
                <a:latin typeface="Franklin Gothic Medium"/>
                <a:cs typeface="Franklin Gothic Medium"/>
              </a:rPr>
              <a:t>.</a:t>
            </a:r>
            <a:r>
              <a:rPr sz="4100" i="1" spc="-210">
                <a:latin typeface="Franklin Gothic Medium"/>
                <a:cs typeface="Franklin Gothic Medium"/>
              </a:rPr>
              <a:t> </a:t>
            </a:r>
            <a:r>
              <a:rPr sz="4150" i="1" spc="50">
                <a:latin typeface="Verdana"/>
                <a:cs typeface="Verdana"/>
              </a:rPr>
              <a:t>C</a:t>
            </a:r>
            <a:r>
              <a:rPr sz="4150" i="1" spc="150">
                <a:latin typeface="Verdana"/>
                <a:cs typeface="Verdana"/>
              </a:rPr>
              <a:t>r</a:t>
            </a:r>
            <a:r>
              <a:rPr sz="4150" i="1" spc="-170">
                <a:latin typeface="Verdana"/>
                <a:cs typeface="Verdana"/>
              </a:rPr>
              <a:t>o</a:t>
            </a:r>
            <a:r>
              <a:rPr sz="4150" i="1" spc="-415">
                <a:latin typeface="Verdana"/>
                <a:cs typeface="Verdana"/>
              </a:rPr>
              <a:t>s</a:t>
            </a:r>
            <a:r>
              <a:rPr sz="4150" i="1" spc="-170">
                <a:latin typeface="Verdana"/>
                <a:cs typeface="Verdana"/>
              </a:rPr>
              <a:t>o</a:t>
            </a:r>
            <a:r>
              <a:rPr sz="4150" i="1" spc="60">
                <a:latin typeface="Verdana"/>
                <a:cs typeface="Verdana"/>
              </a:rPr>
              <a:t>n</a:t>
            </a:r>
            <a:endParaRPr sz="4150">
              <a:latin typeface="Verdana"/>
              <a:cs typeface="Verdana"/>
            </a:endParaRPr>
          </a:p>
        </p:txBody>
      </p:sp>
      <p:sp>
        <p:nvSpPr>
          <p:cNvPr id="3" name="object 3"/>
          <p:cNvSpPr txBox="1"/>
          <p:nvPr/>
        </p:nvSpPr>
        <p:spPr>
          <a:xfrm>
            <a:off x="1016000" y="2247747"/>
            <a:ext cx="6465570" cy="660400"/>
          </a:xfrm>
          <a:prstGeom prst="rect">
            <a:avLst/>
          </a:prstGeom>
        </p:spPr>
        <p:txBody>
          <a:bodyPr vert="horz" wrap="square" lIns="0" tIns="14604" rIns="0" bIns="0" rtlCol="0">
            <a:spAutoFit/>
          </a:bodyPr>
          <a:lstStyle/>
          <a:p>
            <a:pPr marL="12700">
              <a:lnSpc>
                <a:spcPct val="100000"/>
              </a:lnSpc>
              <a:spcBef>
                <a:spcPts val="114"/>
              </a:spcBef>
            </a:pPr>
            <a:r>
              <a:rPr sz="4150" spc="55">
                <a:solidFill>
                  <a:srgbClr val="D03433"/>
                </a:solidFill>
                <a:latin typeface="Verdana"/>
                <a:cs typeface="Verdana"/>
              </a:rPr>
              <a:t>U</a:t>
            </a:r>
            <a:r>
              <a:rPr sz="4100" spc="-75">
                <a:solidFill>
                  <a:srgbClr val="D03433"/>
                </a:solidFill>
                <a:latin typeface="Century Gothic"/>
                <a:cs typeface="Century Gothic"/>
              </a:rPr>
              <a:t>.</a:t>
            </a:r>
            <a:r>
              <a:rPr sz="4150" spc="-229">
                <a:solidFill>
                  <a:srgbClr val="D03433"/>
                </a:solidFill>
                <a:latin typeface="Verdana"/>
                <a:cs typeface="Verdana"/>
              </a:rPr>
              <a:t>S</a:t>
            </a:r>
            <a:r>
              <a:rPr sz="4100" spc="-70">
                <a:solidFill>
                  <a:srgbClr val="D03433"/>
                </a:solidFill>
                <a:latin typeface="Century Gothic"/>
                <a:cs typeface="Century Gothic"/>
              </a:rPr>
              <a:t>.</a:t>
            </a:r>
            <a:r>
              <a:rPr sz="4100" spc="-320">
                <a:solidFill>
                  <a:srgbClr val="D03433"/>
                </a:solidFill>
                <a:latin typeface="Century Gothic"/>
                <a:cs typeface="Century Gothic"/>
              </a:rPr>
              <a:t> </a:t>
            </a:r>
            <a:r>
              <a:rPr sz="4150" spc="-229">
                <a:solidFill>
                  <a:srgbClr val="D03433"/>
                </a:solidFill>
                <a:latin typeface="Verdana"/>
                <a:cs typeface="Verdana"/>
              </a:rPr>
              <a:t>S</a:t>
            </a:r>
            <a:r>
              <a:rPr sz="4150" spc="30">
                <a:solidFill>
                  <a:srgbClr val="D03433"/>
                </a:solidFill>
                <a:latin typeface="Verdana"/>
                <a:cs typeface="Verdana"/>
              </a:rPr>
              <a:t>u</a:t>
            </a:r>
            <a:r>
              <a:rPr sz="4150" spc="45">
                <a:solidFill>
                  <a:srgbClr val="D03433"/>
                </a:solidFill>
                <a:latin typeface="Verdana"/>
                <a:cs typeface="Verdana"/>
              </a:rPr>
              <a:t>p</a:t>
            </a:r>
            <a:r>
              <a:rPr sz="4150" spc="70">
                <a:solidFill>
                  <a:srgbClr val="D03433"/>
                </a:solidFill>
                <a:latin typeface="Verdana"/>
                <a:cs typeface="Verdana"/>
              </a:rPr>
              <a:t>r</a:t>
            </a:r>
            <a:r>
              <a:rPr sz="4150" spc="-210">
                <a:solidFill>
                  <a:srgbClr val="D03433"/>
                </a:solidFill>
                <a:latin typeface="Verdana"/>
                <a:cs typeface="Verdana"/>
              </a:rPr>
              <a:t>e</a:t>
            </a:r>
            <a:r>
              <a:rPr sz="4150" spc="-135">
                <a:solidFill>
                  <a:srgbClr val="D03433"/>
                </a:solidFill>
                <a:latin typeface="Verdana"/>
                <a:cs typeface="Verdana"/>
              </a:rPr>
              <a:t>m</a:t>
            </a:r>
            <a:r>
              <a:rPr sz="4150" spc="-204">
                <a:solidFill>
                  <a:srgbClr val="D03433"/>
                </a:solidFill>
                <a:latin typeface="Verdana"/>
                <a:cs typeface="Verdana"/>
              </a:rPr>
              <a:t>e</a:t>
            </a:r>
            <a:r>
              <a:rPr sz="4150" spc="-640">
                <a:solidFill>
                  <a:srgbClr val="D03433"/>
                </a:solidFill>
                <a:latin typeface="Verdana"/>
                <a:cs typeface="Verdana"/>
              </a:rPr>
              <a:t> </a:t>
            </a:r>
            <a:r>
              <a:rPr sz="4150" spc="220">
                <a:solidFill>
                  <a:srgbClr val="D03433"/>
                </a:solidFill>
                <a:latin typeface="Verdana"/>
                <a:cs typeface="Verdana"/>
              </a:rPr>
              <a:t>C</a:t>
            </a:r>
            <a:r>
              <a:rPr sz="4150" spc="15">
                <a:solidFill>
                  <a:srgbClr val="D03433"/>
                </a:solidFill>
                <a:latin typeface="Verdana"/>
                <a:cs typeface="Verdana"/>
              </a:rPr>
              <a:t>o</a:t>
            </a:r>
            <a:r>
              <a:rPr sz="4150" spc="30">
                <a:solidFill>
                  <a:srgbClr val="D03433"/>
                </a:solidFill>
                <a:latin typeface="Verdana"/>
                <a:cs typeface="Verdana"/>
              </a:rPr>
              <a:t>u</a:t>
            </a:r>
            <a:r>
              <a:rPr sz="4150" spc="70">
                <a:solidFill>
                  <a:srgbClr val="D03433"/>
                </a:solidFill>
                <a:latin typeface="Verdana"/>
                <a:cs typeface="Verdana"/>
              </a:rPr>
              <a:t>r</a:t>
            </a:r>
            <a:r>
              <a:rPr sz="4150" spc="50">
                <a:solidFill>
                  <a:srgbClr val="D03433"/>
                </a:solidFill>
                <a:latin typeface="Verdana"/>
                <a:cs typeface="Verdana"/>
              </a:rPr>
              <a:t>t</a:t>
            </a:r>
            <a:r>
              <a:rPr sz="4100" spc="-135">
                <a:solidFill>
                  <a:srgbClr val="D03433"/>
                </a:solidFill>
                <a:latin typeface="Century Gothic"/>
                <a:cs typeface="Century Gothic"/>
              </a:rPr>
              <a:t>,</a:t>
            </a:r>
            <a:r>
              <a:rPr sz="4100" spc="-320">
                <a:solidFill>
                  <a:srgbClr val="D03433"/>
                </a:solidFill>
                <a:latin typeface="Century Gothic"/>
                <a:cs typeface="Century Gothic"/>
              </a:rPr>
              <a:t> </a:t>
            </a:r>
            <a:r>
              <a:rPr sz="4100" spc="-805">
                <a:solidFill>
                  <a:srgbClr val="D03433"/>
                </a:solidFill>
                <a:latin typeface="Century Gothic"/>
                <a:cs typeface="Century Gothic"/>
              </a:rPr>
              <a:t>1</a:t>
            </a:r>
            <a:r>
              <a:rPr sz="4100" spc="355">
                <a:solidFill>
                  <a:srgbClr val="D03433"/>
                </a:solidFill>
                <a:latin typeface="Century Gothic"/>
                <a:cs typeface="Century Gothic"/>
              </a:rPr>
              <a:t>9</a:t>
            </a:r>
            <a:r>
              <a:rPr sz="4100" spc="285">
                <a:solidFill>
                  <a:srgbClr val="D03433"/>
                </a:solidFill>
                <a:latin typeface="Century Gothic"/>
                <a:cs typeface="Century Gothic"/>
              </a:rPr>
              <a:t>8</a:t>
            </a:r>
            <a:r>
              <a:rPr sz="4100" spc="360">
                <a:solidFill>
                  <a:srgbClr val="D03433"/>
                </a:solidFill>
                <a:latin typeface="Century Gothic"/>
                <a:cs typeface="Century Gothic"/>
              </a:rPr>
              <a:t>9</a:t>
            </a:r>
            <a:endParaRPr sz="4100">
              <a:latin typeface="Century Gothic"/>
              <a:cs typeface="Century Gothic"/>
            </a:endParaRPr>
          </a:p>
        </p:txBody>
      </p:sp>
      <p:sp>
        <p:nvSpPr>
          <p:cNvPr id="4" name="object 4"/>
          <p:cNvSpPr/>
          <p:nvPr/>
        </p:nvSpPr>
        <p:spPr>
          <a:xfrm>
            <a:off x="7597305" y="2744146"/>
            <a:ext cx="10690860" cy="9525"/>
          </a:xfrm>
          <a:custGeom>
            <a:avLst/>
            <a:gdLst/>
            <a:ahLst/>
            <a:cxnLst/>
            <a:rect l="l" t="t" r="r" b="b"/>
            <a:pathLst>
              <a:path w="10690860" h="9525">
                <a:moveTo>
                  <a:pt x="0" y="0"/>
                </a:moveTo>
                <a:lnTo>
                  <a:pt x="10690693" y="0"/>
                </a:lnTo>
                <a:lnTo>
                  <a:pt x="10690693" y="9524"/>
                </a:lnTo>
                <a:lnTo>
                  <a:pt x="0" y="9524"/>
                </a:lnTo>
                <a:lnTo>
                  <a:pt x="0" y="0"/>
                </a:lnTo>
                <a:close/>
              </a:path>
            </a:pathLst>
          </a:custGeom>
          <a:solidFill>
            <a:srgbClr val="A21818"/>
          </a:solidFill>
        </p:spPr>
        <p:txBody>
          <a:bodyPr wrap="square" lIns="0" tIns="0" rIns="0" bIns="0" rtlCol="0"/>
          <a:lstStyle/>
          <a:p>
            <a:endParaRPr/>
          </a:p>
        </p:txBody>
      </p:sp>
      <p:pic>
        <p:nvPicPr>
          <p:cNvPr id="7" name="object 7"/>
          <p:cNvPicPr/>
          <p:nvPr/>
        </p:nvPicPr>
        <p:blipFill>
          <a:blip r:embed="rId3" cstate="print"/>
          <a:stretch>
            <a:fillRect/>
          </a:stretch>
        </p:blipFill>
        <p:spPr>
          <a:xfrm>
            <a:off x="1866899" y="4735829"/>
            <a:ext cx="76200" cy="76199"/>
          </a:xfrm>
          <a:prstGeom prst="rect">
            <a:avLst/>
          </a:prstGeom>
        </p:spPr>
      </p:pic>
      <p:pic>
        <p:nvPicPr>
          <p:cNvPr id="8" name="object 8"/>
          <p:cNvPicPr/>
          <p:nvPr/>
        </p:nvPicPr>
        <p:blipFill>
          <a:blip r:embed="rId3" cstate="print"/>
          <a:stretch>
            <a:fillRect/>
          </a:stretch>
        </p:blipFill>
        <p:spPr>
          <a:xfrm>
            <a:off x="1866899" y="5173979"/>
            <a:ext cx="76200" cy="76199"/>
          </a:xfrm>
          <a:prstGeom prst="rect">
            <a:avLst/>
          </a:prstGeom>
        </p:spPr>
      </p:pic>
      <p:pic>
        <p:nvPicPr>
          <p:cNvPr id="9" name="object 9"/>
          <p:cNvPicPr/>
          <p:nvPr/>
        </p:nvPicPr>
        <p:blipFill>
          <a:blip r:embed="rId3" cstate="print"/>
          <a:stretch>
            <a:fillRect/>
          </a:stretch>
        </p:blipFill>
        <p:spPr>
          <a:xfrm>
            <a:off x="1866899" y="5612129"/>
            <a:ext cx="76200" cy="76199"/>
          </a:xfrm>
          <a:prstGeom prst="rect">
            <a:avLst/>
          </a:prstGeom>
        </p:spPr>
      </p:pic>
      <p:pic>
        <p:nvPicPr>
          <p:cNvPr id="10" name="object 10"/>
          <p:cNvPicPr/>
          <p:nvPr/>
        </p:nvPicPr>
        <p:blipFill>
          <a:blip r:embed="rId3" cstate="print"/>
          <a:stretch>
            <a:fillRect/>
          </a:stretch>
        </p:blipFill>
        <p:spPr>
          <a:xfrm>
            <a:off x="1866899" y="6050279"/>
            <a:ext cx="76200" cy="76199"/>
          </a:xfrm>
          <a:prstGeom prst="rect">
            <a:avLst/>
          </a:prstGeom>
        </p:spPr>
      </p:pic>
      <p:pic>
        <p:nvPicPr>
          <p:cNvPr id="11" name="object 11"/>
          <p:cNvPicPr/>
          <p:nvPr/>
        </p:nvPicPr>
        <p:blipFill>
          <a:blip r:embed="rId3" cstate="print"/>
          <a:stretch>
            <a:fillRect/>
          </a:stretch>
        </p:blipFill>
        <p:spPr>
          <a:xfrm>
            <a:off x="1866899" y="6488429"/>
            <a:ext cx="76200" cy="76199"/>
          </a:xfrm>
          <a:prstGeom prst="rect">
            <a:avLst/>
          </a:prstGeom>
        </p:spPr>
      </p:pic>
      <p:pic>
        <p:nvPicPr>
          <p:cNvPr id="12" name="object 12"/>
          <p:cNvPicPr/>
          <p:nvPr/>
        </p:nvPicPr>
        <p:blipFill>
          <a:blip r:embed="rId3" cstate="print"/>
          <a:stretch>
            <a:fillRect/>
          </a:stretch>
        </p:blipFill>
        <p:spPr>
          <a:xfrm>
            <a:off x="1866899" y="6926579"/>
            <a:ext cx="76200" cy="76199"/>
          </a:xfrm>
          <a:prstGeom prst="rect">
            <a:avLst/>
          </a:prstGeom>
        </p:spPr>
      </p:pic>
      <p:sp>
        <p:nvSpPr>
          <p:cNvPr id="13" name="object 13"/>
          <p:cNvSpPr txBox="1"/>
          <p:nvPr/>
        </p:nvSpPr>
        <p:spPr>
          <a:xfrm>
            <a:off x="1016000" y="3454233"/>
            <a:ext cx="12693650" cy="4095750"/>
          </a:xfrm>
          <a:prstGeom prst="rect">
            <a:avLst/>
          </a:prstGeom>
        </p:spPr>
        <p:txBody>
          <a:bodyPr vert="horz" wrap="square" lIns="0" tIns="12065" rIns="0" bIns="0" rtlCol="0">
            <a:spAutoFit/>
          </a:bodyPr>
          <a:lstStyle/>
          <a:p>
            <a:pPr marL="12700" marR="788670">
              <a:lnSpc>
                <a:spcPct val="119800"/>
              </a:lnSpc>
              <a:spcBef>
                <a:spcPts val="95"/>
              </a:spcBef>
            </a:pPr>
            <a:r>
              <a:rPr sz="2250" spc="165">
                <a:latin typeface="Verdana"/>
                <a:cs typeface="Verdana"/>
              </a:rPr>
              <a:t>In</a:t>
            </a:r>
            <a:r>
              <a:rPr sz="2250" spc="-225">
                <a:latin typeface="Verdana"/>
                <a:cs typeface="Verdana"/>
              </a:rPr>
              <a:t> </a:t>
            </a:r>
            <a:r>
              <a:rPr sz="2250" spc="65">
                <a:latin typeface="Verdana"/>
                <a:cs typeface="Verdana"/>
              </a:rPr>
              <a:t>conjunction</a:t>
            </a:r>
            <a:r>
              <a:rPr sz="2250" spc="-225">
                <a:latin typeface="Verdana"/>
                <a:cs typeface="Verdana"/>
              </a:rPr>
              <a:t> </a:t>
            </a:r>
            <a:r>
              <a:rPr sz="2250" spc="105">
                <a:latin typeface="Verdana"/>
                <a:cs typeface="Verdana"/>
              </a:rPr>
              <a:t>with</a:t>
            </a:r>
            <a:r>
              <a:rPr sz="2250" spc="-225">
                <a:latin typeface="Verdana"/>
                <a:cs typeface="Verdana"/>
              </a:rPr>
              <a:t> </a:t>
            </a:r>
            <a:r>
              <a:rPr sz="2250" spc="60">
                <a:latin typeface="Verdana"/>
                <a:cs typeface="Verdana"/>
              </a:rPr>
              <a:t>or</a:t>
            </a:r>
            <a:r>
              <a:rPr sz="2250" spc="-225">
                <a:latin typeface="Verdana"/>
                <a:cs typeface="Verdana"/>
              </a:rPr>
              <a:t> </a:t>
            </a:r>
            <a:r>
              <a:rPr sz="2250" spc="80">
                <a:latin typeface="Verdana"/>
                <a:cs typeface="Verdana"/>
              </a:rPr>
              <a:t>following</a:t>
            </a:r>
            <a:r>
              <a:rPr sz="2250" spc="-225">
                <a:latin typeface="Verdana"/>
                <a:cs typeface="Verdana"/>
              </a:rPr>
              <a:t> </a:t>
            </a:r>
            <a:r>
              <a:rPr sz="2250" spc="95">
                <a:latin typeface="Verdana"/>
                <a:cs typeface="Verdana"/>
              </a:rPr>
              <a:t>race</a:t>
            </a:r>
            <a:r>
              <a:rPr sz="2250" spc="-220">
                <a:latin typeface="Verdana"/>
                <a:cs typeface="Verdana"/>
              </a:rPr>
              <a:t> </a:t>
            </a:r>
            <a:r>
              <a:rPr sz="2250" spc="25">
                <a:latin typeface="Verdana"/>
                <a:cs typeface="Verdana"/>
              </a:rPr>
              <a:t>neutral</a:t>
            </a:r>
            <a:r>
              <a:rPr sz="2250" spc="-225">
                <a:latin typeface="Verdana"/>
                <a:cs typeface="Verdana"/>
              </a:rPr>
              <a:t> </a:t>
            </a:r>
            <a:r>
              <a:rPr sz="2250" spc="45">
                <a:latin typeface="Verdana"/>
                <a:cs typeface="Verdana"/>
              </a:rPr>
              <a:t>efforts</a:t>
            </a:r>
            <a:r>
              <a:rPr sz="2400" spc="45">
                <a:latin typeface="Arial"/>
                <a:cs typeface="Arial"/>
              </a:rPr>
              <a:t>,</a:t>
            </a:r>
            <a:r>
              <a:rPr sz="2400" spc="-100">
                <a:latin typeface="Arial"/>
                <a:cs typeface="Arial"/>
              </a:rPr>
              <a:t> </a:t>
            </a:r>
            <a:r>
              <a:rPr sz="2250" spc="95">
                <a:latin typeface="Verdana"/>
                <a:cs typeface="Verdana"/>
              </a:rPr>
              <a:t>race</a:t>
            </a:r>
            <a:r>
              <a:rPr sz="2250" spc="-225">
                <a:latin typeface="Verdana"/>
                <a:cs typeface="Verdana"/>
              </a:rPr>
              <a:t> </a:t>
            </a:r>
            <a:r>
              <a:rPr sz="2250" spc="60">
                <a:latin typeface="Verdana"/>
                <a:cs typeface="Verdana"/>
              </a:rPr>
              <a:t>and</a:t>
            </a:r>
            <a:r>
              <a:rPr sz="2250" spc="-225">
                <a:latin typeface="Verdana"/>
                <a:cs typeface="Verdana"/>
              </a:rPr>
              <a:t> </a:t>
            </a:r>
            <a:r>
              <a:rPr sz="2250" spc="114">
                <a:latin typeface="Verdana"/>
                <a:cs typeface="Verdana"/>
              </a:rPr>
              <a:t>gender</a:t>
            </a:r>
            <a:r>
              <a:rPr sz="2400" spc="114">
                <a:latin typeface="Arial"/>
                <a:cs typeface="Arial"/>
              </a:rPr>
              <a:t>-</a:t>
            </a:r>
            <a:r>
              <a:rPr sz="2250" spc="114">
                <a:latin typeface="Verdana"/>
                <a:cs typeface="Verdana"/>
              </a:rPr>
              <a:t>conscious </a:t>
            </a:r>
            <a:r>
              <a:rPr sz="2250" spc="-775">
                <a:latin typeface="Verdana"/>
                <a:cs typeface="Verdana"/>
              </a:rPr>
              <a:t> </a:t>
            </a:r>
            <a:r>
              <a:rPr sz="2250" spc="20">
                <a:latin typeface="Verdana"/>
                <a:cs typeface="Verdana"/>
              </a:rPr>
              <a:t>initiatives</a:t>
            </a:r>
            <a:r>
              <a:rPr sz="2250" spc="-235">
                <a:latin typeface="Verdana"/>
                <a:cs typeface="Verdana"/>
              </a:rPr>
              <a:t> </a:t>
            </a:r>
            <a:r>
              <a:rPr sz="2250" spc="65">
                <a:latin typeface="Verdana"/>
                <a:cs typeface="Verdana"/>
              </a:rPr>
              <a:t>should</a:t>
            </a:r>
            <a:r>
              <a:rPr sz="2250" spc="-229">
                <a:latin typeface="Verdana"/>
                <a:cs typeface="Verdana"/>
              </a:rPr>
              <a:t> </a:t>
            </a:r>
            <a:r>
              <a:rPr sz="2250" spc="20">
                <a:latin typeface="Verdana"/>
                <a:cs typeface="Verdana"/>
              </a:rPr>
              <a:t>include</a:t>
            </a:r>
            <a:r>
              <a:rPr sz="2400" spc="20">
                <a:latin typeface="Arial"/>
                <a:cs typeface="Arial"/>
              </a:rPr>
              <a:t>:</a:t>
            </a:r>
            <a:endParaRPr sz="2400">
              <a:latin typeface="Arial"/>
              <a:cs typeface="Arial"/>
            </a:endParaRPr>
          </a:p>
          <a:p>
            <a:pPr marL="1066165" marR="8507730">
              <a:lnSpc>
                <a:spcPct val="127800"/>
              </a:lnSpc>
              <a:spcBef>
                <a:spcPts val="994"/>
              </a:spcBef>
            </a:pPr>
            <a:r>
              <a:rPr sz="2250" spc="100">
                <a:latin typeface="Verdana"/>
                <a:cs typeface="Verdana"/>
              </a:rPr>
              <a:t>S</a:t>
            </a:r>
            <a:r>
              <a:rPr sz="2250" spc="30">
                <a:latin typeface="Verdana"/>
                <a:cs typeface="Verdana"/>
              </a:rPr>
              <a:t>u</a:t>
            </a:r>
            <a:r>
              <a:rPr sz="2250" spc="35">
                <a:latin typeface="Verdana"/>
                <a:cs typeface="Verdana"/>
              </a:rPr>
              <a:t>n</a:t>
            </a:r>
            <a:r>
              <a:rPr sz="2250" spc="110">
                <a:latin typeface="Verdana"/>
                <a:cs typeface="Verdana"/>
              </a:rPr>
              <a:t>s</a:t>
            </a:r>
            <a:r>
              <a:rPr sz="2250" spc="90">
                <a:latin typeface="Verdana"/>
                <a:cs typeface="Verdana"/>
              </a:rPr>
              <a:t>et</a:t>
            </a:r>
            <a:r>
              <a:rPr sz="2250" spc="-229">
                <a:latin typeface="Verdana"/>
                <a:cs typeface="Verdana"/>
              </a:rPr>
              <a:t> </a:t>
            </a:r>
            <a:r>
              <a:rPr sz="2250" spc="135">
                <a:latin typeface="Verdana"/>
                <a:cs typeface="Verdana"/>
              </a:rPr>
              <a:t>p</a:t>
            </a:r>
            <a:r>
              <a:rPr sz="2250" spc="-5">
                <a:latin typeface="Verdana"/>
                <a:cs typeface="Verdana"/>
              </a:rPr>
              <a:t>r</a:t>
            </a:r>
            <a:r>
              <a:rPr sz="2250" spc="125">
                <a:latin typeface="Verdana"/>
                <a:cs typeface="Verdana"/>
              </a:rPr>
              <a:t>o</a:t>
            </a:r>
            <a:r>
              <a:rPr sz="2250" spc="35">
                <a:latin typeface="Verdana"/>
                <a:cs typeface="Verdana"/>
              </a:rPr>
              <a:t>v</a:t>
            </a:r>
            <a:r>
              <a:rPr sz="2250" spc="-50">
                <a:latin typeface="Verdana"/>
                <a:cs typeface="Verdana"/>
              </a:rPr>
              <a:t>i</a:t>
            </a:r>
            <a:r>
              <a:rPr sz="2250" spc="110">
                <a:latin typeface="Verdana"/>
                <a:cs typeface="Verdana"/>
              </a:rPr>
              <a:t>s</a:t>
            </a:r>
            <a:r>
              <a:rPr sz="2250" spc="-50">
                <a:latin typeface="Verdana"/>
                <a:cs typeface="Verdana"/>
              </a:rPr>
              <a:t>i</a:t>
            </a:r>
            <a:r>
              <a:rPr sz="2250" spc="125">
                <a:latin typeface="Verdana"/>
                <a:cs typeface="Verdana"/>
              </a:rPr>
              <a:t>o</a:t>
            </a:r>
            <a:r>
              <a:rPr sz="2250" spc="25">
                <a:latin typeface="Verdana"/>
                <a:cs typeface="Verdana"/>
              </a:rPr>
              <a:t>n  </a:t>
            </a:r>
            <a:r>
              <a:rPr sz="2250" spc="200">
                <a:latin typeface="Verdana"/>
                <a:cs typeface="Verdana"/>
              </a:rPr>
              <a:t>G</a:t>
            </a:r>
            <a:r>
              <a:rPr sz="2250" spc="-5">
                <a:latin typeface="Verdana"/>
                <a:cs typeface="Verdana"/>
              </a:rPr>
              <a:t>r</a:t>
            </a:r>
            <a:r>
              <a:rPr sz="2250" spc="10">
                <a:latin typeface="Verdana"/>
                <a:cs typeface="Verdana"/>
              </a:rPr>
              <a:t>a</a:t>
            </a:r>
            <a:r>
              <a:rPr sz="2250" spc="135">
                <a:latin typeface="Verdana"/>
                <a:cs typeface="Verdana"/>
              </a:rPr>
              <a:t>d</a:t>
            </a:r>
            <a:r>
              <a:rPr sz="2250" spc="30">
                <a:latin typeface="Verdana"/>
                <a:cs typeface="Verdana"/>
              </a:rPr>
              <a:t>u</a:t>
            </a:r>
            <a:r>
              <a:rPr sz="2250" spc="10">
                <a:latin typeface="Verdana"/>
                <a:cs typeface="Verdana"/>
              </a:rPr>
              <a:t>a</a:t>
            </a:r>
            <a:r>
              <a:rPr sz="2250" spc="85">
                <a:latin typeface="Verdana"/>
                <a:cs typeface="Verdana"/>
              </a:rPr>
              <a:t>t</a:t>
            </a:r>
            <a:r>
              <a:rPr sz="2250" spc="-50">
                <a:latin typeface="Verdana"/>
                <a:cs typeface="Verdana"/>
              </a:rPr>
              <a:t>i</a:t>
            </a:r>
            <a:r>
              <a:rPr sz="2250" spc="125">
                <a:latin typeface="Verdana"/>
                <a:cs typeface="Verdana"/>
              </a:rPr>
              <a:t>o</a:t>
            </a:r>
            <a:r>
              <a:rPr sz="2250" spc="40">
                <a:latin typeface="Verdana"/>
                <a:cs typeface="Verdana"/>
              </a:rPr>
              <a:t>n</a:t>
            </a:r>
            <a:r>
              <a:rPr sz="2250" spc="-229">
                <a:latin typeface="Verdana"/>
                <a:cs typeface="Verdana"/>
              </a:rPr>
              <a:t> </a:t>
            </a:r>
            <a:r>
              <a:rPr sz="2250" spc="135">
                <a:latin typeface="Verdana"/>
                <a:cs typeface="Verdana"/>
              </a:rPr>
              <a:t>p</a:t>
            </a:r>
            <a:r>
              <a:rPr sz="2250" spc="-5">
                <a:latin typeface="Verdana"/>
                <a:cs typeface="Verdana"/>
              </a:rPr>
              <a:t>r</a:t>
            </a:r>
            <a:r>
              <a:rPr sz="2250" spc="125">
                <a:latin typeface="Verdana"/>
                <a:cs typeface="Verdana"/>
              </a:rPr>
              <a:t>o</a:t>
            </a:r>
            <a:r>
              <a:rPr sz="2250" spc="35">
                <a:latin typeface="Verdana"/>
                <a:cs typeface="Verdana"/>
              </a:rPr>
              <a:t>v</a:t>
            </a:r>
            <a:r>
              <a:rPr sz="2250" spc="-50">
                <a:latin typeface="Verdana"/>
                <a:cs typeface="Verdana"/>
              </a:rPr>
              <a:t>i</a:t>
            </a:r>
            <a:r>
              <a:rPr sz="2250" spc="110">
                <a:latin typeface="Verdana"/>
                <a:cs typeface="Verdana"/>
              </a:rPr>
              <a:t>s</a:t>
            </a:r>
            <a:r>
              <a:rPr sz="2250" spc="-50">
                <a:latin typeface="Verdana"/>
                <a:cs typeface="Verdana"/>
              </a:rPr>
              <a:t>i</a:t>
            </a:r>
            <a:r>
              <a:rPr sz="2250" spc="125">
                <a:latin typeface="Verdana"/>
                <a:cs typeface="Verdana"/>
              </a:rPr>
              <a:t>o</a:t>
            </a:r>
            <a:r>
              <a:rPr sz="2250" spc="25">
                <a:latin typeface="Verdana"/>
                <a:cs typeface="Verdana"/>
              </a:rPr>
              <a:t>n  </a:t>
            </a:r>
            <a:r>
              <a:rPr sz="2250" spc="235">
                <a:latin typeface="Verdana"/>
                <a:cs typeface="Verdana"/>
              </a:rPr>
              <a:t>F</a:t>
            </a:r>
            <a:r>
              <a:rPr sz="2250" spc="-60">
                <a:latin typeface="Verdana"/>
                <a:cs typeface="Verdana"/>
              </a:rPr>
              <a:t>l</a:t>
            </a:r>
            <a:r>
              <a:rPr sz="2250" spc="90">
                <a:latin typeface="Verdana"/>
                <a:cs typeface="Verdana"/>
              </a:rPr>
              <a:t>e</a:t>
            </a:r>
            <a:r>
              <a:rPr sz="2250" spc="45">
                <a:latin typeface="Verdana"/>
                <a:cs typeface="Verdana"/>
              </a:rPr>
              <a:t>x</a:t>
            </a:r>
            <a:r>
              <a:rPr sz="2250" spc="-50">
                <a:latin typeface="Verdana"/>
                <a:cs typeface="Verdana"/>
              </a:rPr>
              <a:t>i</a:t>
            </a:r>
            <a:r>
              <a:rPr sz="2250" spc="135">
                <a:latin typeface="Verdana"/>
                <a:cs typeface="Verdana"/>
              </a:rPr>
              <a:t>b</a:t>
            </a:r>
            <a:r>
              <a:rPr sz="2250" spc="-60">
                <a:latin typeface="Verdana"/>
                <a:cs typeface="Verdana"/>
              </a:rPr>
              <a:t>l</a:t>
            </a:r>
            <a:r>
              <a:rPr sz="2250" spc="95">
                <a:latin typeface="Verdana"/>
                <a:cs typeface="Verdana"/>
              </a:rPr>
              <a:t>e</a:t>
            </a:r>
            <a:r>
              <a:rPr sz="2250" spc="-229">
                <a:latin typeface="Verdana"/>
                <a:cs typeface="Verdana"/>
              </a:rPr>
              <a:t> </a:t>
            </a:r>
            <a:r>
              <a:rPr sz="2250" spc="130">
                <a:latin typeface="Verdana"/>
                <a:cs typeface="Verdana"/>
              </a:rPr>
              <a:t>g</a:t>
            </a:r>
            <a:r>
              <a:rPr sz="2250" spc="125">
                <a:latin typeface="Verdana"/>
                <a:cs typeface="Verdana"/>
              </a:rPr>
              <a:t>o</a:t>
            </a:r>
            <a:r>
              <a:rPr sz="2250" spc="10">
                <a:latin typeface="Verdana"/>
                <a:cs typeface="Verdana"/>
              </a:rPr>
              <a:t>a</a:t>
            </a:r>
            <a:r>
              <a:rPr sz="2250" spc="-60">
                <a:latin typeface="Verdana"/>
                <a:cs typeface="Verdana"/>
              </a:rPr>
              <a:t>l</a:t>
            </a:r>
            <a:r>
              <a:rPr sz="2250" spc="114">
                <a:latin typeface="Verdana"/>
                <a:cs typeface="Verdana"/>
              </a:rPr>
              <a:t>s</a:t>
            </a:r>
            <a:endParaRPr sz="2250">
              <a:latin typeface="Verdana"/>
              <a:cs typeface="Verdana"/>
            </a:endParaRPr>
          </a:p>
          <a:p>
            <a:pPr marL="1066165">
              <a:lnSpc>
                <a:spcPct val="100000"/>
              </a:lnSpc>
              <a:spcBef>
                <a:spcPts val="750"/>
              </a:spcBef>
            </a:pPr>
            <a:r>
              <a:rPr sz="2250" spc="175">
                <a:latin typeface="Verdana"/>
                <a:cs typeface="Verdana"/>
              </a:rPr>
              <a:t>T</a:t>
            </a:r>
            <a:r>
              <a:rPr sz="2250" spc="-50">
                <a:latin typeface="Verdana"/>
                <a:cs typeface="Verdana"/>
              </a:rPr>
              <a:t>i</a:t>
            </a:r>
            <a:r>
              <a:rPr sz="2250" spc="90">
                <a:latin typeface="Verdana"/>
                <a:cs typeface="Verdana"/>
              </a:rPr>
              <a:t>e</a:t>
            </a:r>
            <a:r>
              <a:rPr sz="2250" spc="140">
                <a:latin typeface="Verdana"/>
                <a:cs typeface="Verdana"/>
              </a:rPr>
              <a:t>d</a:t>
            </a:r>
            <a:r>
              <a:rPr sz="2250" spc="-229">
                <a:latin typeface="Verdana"/>
                <a:cs typeface="Verdana"/>
              </a:rPr>
              <a:t> </a:t>
            </a:r>
            <a:r>
              <a:rPr sz="2250" spc="85">
                <a:latin typeface="Verdana"/>
                <a:cs typeface="Verdana"/>
              </a:rPr>
              <a:t>t</a:t>
            </a:r>
            <a:r>
              <a:rPr sz="2250" spc="130">
                <a:latin typeface="Verdana"/>
                <a:cs typeface="Verdana"/>
              </a:rPr>
              <a:t>o</a:t>
            </a:r>
            <a:r>
              <a:rPr sz="2250" spc="-229">
                <a:latin typeface="Verdana"/>
                <a:cs typeface="Verdana"/>
              </a:rPr>
              <a:t> </a:t>
            </a:r>
            <a:r>
              <a:rPr sz="2250" spc="10">
                <a:latin typeface="Verdana"/>
                <a:cs typeface="Verdana"/>
              </a:rPr>
              <a:t>a</a:t>
            </a:r>
            <a:r>
              <a:rPr sz="2250" spc="35">
                <a:latin typeface="Verdana"/>
                <a:cs typeface="Verdana"/>
              </a:rPr>
              <a:t>v</a:t>
            </a:r>
            <a:r>
              <a:rPr sz="2250" spc="10">
                <a:latin typeface="Verdana"/>
                <a:cs typeface="Verdana"/>
              </a:rPr>
              <a:t>a</a:t>
            </a:r>
            <a:r>
              <a:rPr sz="2250" spc="-50">
                <a:latin typeface="Verdana"/>
                <a:cs typeface="Verdana"/>
              </a:rPr>
              <a:t>i</a:t>
            </a:r>
            <a:r>
              <a:rPr sz="2250" spc="-60">
                <a:latin typeface="Verdana"/>
                <a:cs typeface="Verdana"/>
              </a:rPr>
              <a:t>l</a:t>
            </a:r>
            <a:r>
              <a:rPr sz="2250" spc="10">
                <a:latin typeface="Verdana"/>
                <a:cs typeface="Verdana"/>
              </a:rPr>
              <a:t>a</a:t>
            </a:r>
            <a:r>
              <a:rPr sz="2250" spc="135">
                <a:latin typeface="Verdana"/>
                <a:cs typeface="Verdana"/>
              </a:rPr>
              <a:t>b</a:t>
            </a:r>
            <a:r>
              <a:rPr sz="2250" spc="-50">
                <a:latin typeface="Verdana"/>
                <a:cs typeface="Verdana"/>
              </a:rPr>
              <a:t>i</a:t>
            </a:r>
            <a:r>
              <a:rPr sz="2250" spc="-60">
                <a:latin typeface="Verdana"/>
                <a:cs typeface="Verdana"/>
              </a:rPr>
              <a:t>l</a:t>
            </a:r>
            <a:r>
              <a:rPr sz="2250" spc="-50">
                <a:latin typeface="Verdana"/>
                <a:cs typeface="Verdana"/>
              </a:rPr>
              <a:t>i</a:t>
            </a:r>
            <a:r>
              <a:rPr sz="2250" spc="85">
                <a:latin typeface="Verdana"/>
                <a:cs typeface="Verdana"/>
              </a:rPr>
              <a:t>t</a:t>
            </a:r>
            <a:r>
              <a:rPr sz="2250" spc="55">
                <a:latin typeface="Verdana"/>
                <a:cs typeface="Verdana"/>
              </a:rPr>
              <a:t>y</a:t>
            </a:r>
            <a:endParaRPr sz="2250">
              <a:latin typeface="Verdana"/>
              <a:cs typeface="Verdana"/>
            </a:endParaRPr>
          </a:p>
          <a:p>
            <a:pPr marL="1066165">
              <a:lnSpc>
                <a:spcPct val="100000"/>
              </a:lnSpc>
              <a:spcBef>
                <a:spcPts val="750"/>
              </a:spcBef>
            </a:pPr>
            <a:r>
              <a:rPr sz="2250" spc="40">
                <a:latin typeface="Verdana"/>
                <a:cs typeface="Verdana"/>
              </a:rPr>
              <a:t>L</a:t>
            </a:r>
            <a:r>
              <a:rPr sz="2250" spc="-50">
                <a:latin typeface="Verdana"/>
                <a:cs typeface="Verdana"/>
              </a:rPr>
              <a:t>i</a:t>
            </a:r>
            <a:r>
              <a:rPr sz="2250" spc="100">
                <a:latin typeface="Verdana"/>
                <a:cs typeface="Verdana"/>
              </a:rPr>
              <a:t>m</a:t>
            </a:r>
            <a:r>
              <a:rPr sz="2250" spc="-50">
                <a:latin typeface="Verdana"/>
                <a:cs typeface="Verdana"/>
              </a:rPr>
              <a:t>i</a:t>
            </a:r>
            <a:r>
              <a:rPr sz="2250" spc="90">
                <a:latin typeface="Verdana"/>
                <a:cs typeface="Verdana"/>
              </a:rPr>
              <a:t>t</a:t>
            </a:r>
            <a:r>
              <a:rPr sz="2250" spc="-229">
                <a:latin typeface="Verdana"/>
                <a:cs typeface="Verdana"/>
              </a:rPr>
              <a:t> </a:t>
            </a:r>
            <a:r>
              <a:rPr sz="2250" spc="-50">
                <a:latin typeface="Verdana"/>
                <a:cs typeface="Verdana"/>
              </a:rPr>
              <a:t>i</a:t>
            </a:r>
            <a:r>
              <a:rPr sz="2250" spc="100">
                <a:latin typeface="Verdana"/>
                <a:cs typeface="Verdana"/>
              </a:rPr>
              <a:t>m</a:t>
            </a:r>
            <a:r>
              <a:rPr sz="2250" spc="135">
                <a:latin typeface="Verdana"/>
                <a:cs typeface="Verdana"/>
              </a:rPr>
              <a:t>p</a:t>
            </a:r>
            <a:r>
              <a:rPr sz="2250" spc="10">
                <a:latin typeface="Verdana"/>
                <a:cs typeface="Verdana"/>
              </a:rPr>
              <a:t>a</a:t>
            </a:r>
            <a:r>
              <a:rPr sz="2250" spc="270">
                <a:latin typeface="Verdana"/>
                <a:cs typeface="Verdana"/>
              </a:rPr>
              <a:t>c</a:t>
            </a:r>
            <a:r>
              <a:rPr sz="2250" spc="90">
                <a:latin typeface="Verdana"/>
                <a:cs typeface="Verdana"/>
              </a:rPr>
              <a:t>t</a:t>
            </a:r>
            <a:r>
              <a:rPr sz="2250" spc="-229">
                <a:latin typeface="Verdana"/>
                <a:cs typeface="Verdana"/>
              </a:rPr>
              <a:t> </a:t>
            </a:r>
            <a:r>
              <a:rPr sz="2250" spc="125">
                <a:latin typeface="Verdana"/>
                <a:cs typeface="Verdana"/>
              </a:rPr>
              <a:t>o</a:t>
            </a:r>
            <a:r>
              <a:rPr sz="2250" spc="40">
                <a:latin typeface="Verdana"/>
                <a:cs typeface="Verdana"/>
              </a:rPr>
              <a:t>n</a:t>
            </a:r>
            <a:r>
              <a:rPr sz="2250" spc="-229">
                <a:latin typeface="Verdana"/>
                <a:cs typeface="Verdana"/>
              </a:rPr>
              <a:t> </a:t>
            </a:r>
            <a:r>
              <a:rPr sz="2250" spc="85">
                <a:latin typeface="Verdana"/>
                <a:cs typeface="Verdana"/>
              </a:rPr>
              <a:t>t</a:t>
            </a:r>
            <a:r>
              <a:rPr sz="2250" spc="35">
                <a:latin typeface="Verdana"/>
                <a:cs typeface="Verdana"/>
              </a:rPr>
              <a:t>h</a:t>
            </a:r>
            <a:r>
              <a:rPr sz="2250" spc="-50">
                <a:latin typeface="Verdana"/>
                <a:cs typeface="Verdana"/>
              </a:rPr>
              <a:t>i</a:t>
            </a:r>
            <a:r>
              <a:rPr sz="2250" spc="-5">
                <a:latin typeface="Verdana"/>
                <a:cs typeface="Verdana"/>
              </a:rPr>
              <a:t>r</a:t>
            </a:r>
            <a:r>
              <a:rPr sz="2250" spc="140">
                <a:latin typeface="Verdana"/>
                <a:cs typeface="Verdana"/>
              </a:rPr>
              <a:t>d</a:t>
            </a:r>
            <a:r>
              <a:rPr sz="2250" spc="-229">
                <a:latin typeface="Verdana"/>
                <a:cs typeface="Verdana"/>
              </a:rPr>
              <a:t> </a:t>
            </a:r>
            <a:r>
              <a:rPr sz="2250" spc="135">
                <a:latin typeface="Verdana"/>
                <a:cs typeface="Verdana"/>
              </a:rPr>
              <a:t>p</a:t>
            </a:r>
            <a:r>
              <a:rPr sz="2250" spc="10">
                <a:latin typeface="Verdana"/>
                <a:cs typeface="Verdana"/>
              </a:rPr>
              <a:t>a</a:t>
            </a:r>
            <a:r>
              <a:rPr sz="2250" spc="-5">
                <a:latin typeface="Verdana"/>
                <a:cs typeface="Verdana"/>
              </a:rPr>
              <a:t>r</a:t>
            </a:r>
            <a:r>
              <a:rPr sz="2250" spc="85">
                <a:latin typeface="Verdana"/>
                <a:cs typeface="Verdana"/>
              </a:rPr>
              <a:t>t</a:t>
            </a:r>
            <a:r>
              <a:rPr sz="2250" spc="-50">
                <a:latin typeface="Verdana"/>
                <a:cs typeface="Verdana"/>
              </a:rPr>
              <a:t>i</a:t>
            </a:r>
            <a:r>
              <a:rPr sz="2250" spc="90">
                <a:latin typeface="Verdana"/>
                <a:cs typeface="Verdana"/>
              </a:rPr>
              <a:t>e</a:t>
            </a:r>
            <a:r>
              <a:rPr sz="2250" spc="114">
                <a:latin typeface="Verdana"/>
                <a:cs typeface="Verdana"/>
              </a:rPr>
              <a:t>s</a:t>
            </a:r>
            <a:endParaRPr sz="2250">
              <a:latin typeface="Verdana"/>
              <a:cs typeface="Verdana"/>
            </a:endParaRPr>
          </a:p>
          <a:p>
            <a:pPr marL="1066165" marR="5080">
              <a:lnSpc>
                <a:spcPct val="127800"/>
              </a:lnSpc>
            </a:pPr>
            <a:r>
              <a:rPr sz="2250" spc="50">
                <a:latin typeface="Verdana"/>
                <a:cs typeface="Verdana"/>
              </a:rPr>
              <a:t>Limited</a:t>
            </a:r>
            <a:r>
              <a:rPr sz="2250" spc="-229">
                <a:latin typeface="Verdana"/>
                <a:cs typeface="Verdana"/>
              </a:rPr>
              <a:t> </a:t>
            </a:r>
            <a:r>
              <a:rPr sz="2250" spc="105">
                <a:latin typeface="Verdana"/>
                <a:cs typeface="Verdana"/>
              </a:rPr>
              <a:t>to</a:t>
            </a:r>
            <a:r>
              <a:rPr sz="2250" spc="-225">
                <a:latin typeface="Verdana"/>
                <a:cs typeface="Verdana"/>
              </a:rPr>
              <a:t> </a:t>
            </a:r>
            <a:r>
              <a:rPr sz="2250" spc="90">
                <a:latin typeface="Verdana"/>
                <a:cs typeface="Verdana"/>
              </a:rPr>
              <a:t>groups</a:t>
            </a:r>
            <a:r>
              <a:rPr sz="2250" spc="-225">
                <a:latin typeface="Verdana"/>
                <a:cs typeface="Verdana"/>
              </a:rPr>
              <a:t> </a:t>
            </a:r>
            <a:r>
              <a:rPr sz="2250" spc="55">
                <a:latin typeface="Verdana"/>
                <a:cs typeface="Verdana"/>
              </a:rPr>
              <a:t>that</a:t>
            </a:r>
            <a:r>
              <a:rPr sz="2250" spc="-225">
                <a:latin typeface="Verdana"/>
                <a:cs typeface="Verdana"/>
              </a:rPr>
              <a:t> </a:t>
            </a:r>
            <a:r>
              <a:rPr sz="2250" spc="45">
                <a:latin typeface="Verdana"/>
                <a:cs typeface="Verdana"/>
              </a:rPr>
              <a:t>have</a:t>
            </a:r>
            <a:r>
              <a:rPr sz="2250" spc="-229">
                <a:latin typeface="Verdana"/>
                <a:cs typeface="Verdana"/>
              </a:rPr>
              <a:t> </a:t>
            </a:r>
            <a:r>
              <a:rPr sz="2250" spc="90">
                <a:latin typeface="Verdana"/>
                <a:cs typeface="Verdana"/>
              </a:rPr>
              <a:t>suffered</a:t>
            </a:r>
            <a:r>
              <a:rPr sz="2250" spc="-225">
                <a:latin typeface="Verdana"/>
                <a:cs typeface="Verdana"/>
              </a:rPr>
              <a:t> </a:t>
            </a:r>
            <a:r>
              <a:rPr sz="2250" spc="50">
                <a:latin typeface="Verdana"/>
                <a:cs typeface="Verdana"/>
              </a:rPr>
              <a:t>discrimination</a:t>
            </a:r>
            <a:r>
              <a:rPr sz="2250" spc="-225">
                <a:latin typeface="Verdana"/>
                <a:cs typeface="Verdana"/>
              </a:rPr>
              <a:t> </a:t>
            </a:r>
            <a:r>
              <a:rPr sz="2250" spc="60">
                <a:latin typeface="Verdana"/>
                <a:cs typeface="Verdana"/>
              </a:rPr>
              <a:t>or</a:t>
            </a:r>
            <a:r>
              <a:rPr sz="2250" spc="-225">
                <a:latin typeface="Verdana"/>
                <a:cs typeface="Verdana"/>
              </a:rPr>
              <a:t> </a:t>
            </a:r>
            <a:r>
              <a:rPr sz="2250" spc="45">
                <a:latin typeface="Verdana"/>
                <a:cs typeface="Verdana"/>
              </a:rPr>
              <a:t>have</a:t>
            </a:r>
            <a:r>
              <a:rPr sz="2250" spc="-229">
                <a:latin typeface="Verdana"/>
                <a:cs typeface="Verdana"/>
              </a:rPr>
              <a:t> </a:t>
            </a:r>
            <a:r>
              <a:rPr sz="2250" spc="130">
                <a:latin typeface="Verdana"/>
                <a:cs typeface="Verdana"/>
              </a:rPr>
              <a:t>shown</a:t>
            </a:r>
            <a:r>
              <a:rPr sz="2250" spc="-225">
                <a:latin typeface="Verdana"/>
                <a:cs typeface="Verdana"/>
              </a:rPr>
              <a:t> </a:t>
            </a:r>
            <a:r>
              <a:rPr sz="2250" spc="45">
                <a:latin typeface="Verdana"/>
                <a:cs typeface="Verdana"/>
              </a:rPr>
              <a:t>statistically </a:t>
            </a:r>
            <a:r>
              <a:rPr sz="2250" spc="-775">
                <a:latin typeface="Verdana"/>
                <a:cs typeface="Verdana"/>
              </a:rPr>
              <a:t> </a:t>
            </a:r>
            <a:r>
              <a:rPr sz="2250" spc="60">
                <a:latin typeface="Verdana"/>
                <a:cs typeface="Verdana"/>
              </a:rPr>
              <a:t>significant</a:t>
            </a:r>
            <a:r>
              <a:rPr sz="2250" spc="-235">
                <a:latin typeface="Verdana"/>
                <a:cs typeface="Verdana"/>
              </a:rPr>
              <a:t> </a:t>
            </a:r>
            <a:r>
              <a:rPr sz="2250" spc="45">
                <a:latin typeface="Verdana"/>
                <a:cs typeface="Verdana"/>
              </a:rPr>
              <a:t>disparity</a:t>
            </a:r>
            <a:endParaRPr sz="2250">
              <a:latin typeface="Verdana"/>
              <a:cs typeface="Verdana"/>
            </a:endParaRPr>
          </a:p>
        </p:txBody>
      </p:sp>
      <p:sp>
        <p:nvSpPr>
          <p:cNvPr id="15" name="Slide Number Placeholder 14">
            <a:extLst>
              <a:ext uri="{FF2B5EF4-FFF2-40B4-BE49-F238E27FC236}">
                <a16:creationId xmlns:a16="http://schemas.microsoft.com/office/drawing/2014/main" id="{13FFD556-76CF-B5E0-A041-2D004F06C838}"/>
              </a:ext>
            </a:extLst>
          </p:cNvPr>
          <p:cNvSpPr>
            <a:spLocks noGrp="1"/>
          </p:cNvSpPr>
          <p:nvPr>
            <p:ph type="sldNum" sz="quarter" idx="7"/>
          </p:nvPr>
        </p:nvSpPr>
        <p:spPr/>
        <p:txBody>
          <a:bodyPr/>
          <a:lstStyle/>
          <a:p>
            <a:fld id="{B6F15528-21DE-4FAA-801E-634DDDAF4B2B}" type="slidenum">
              <a:rPr lang="en-US" smtClean="0"/>
              <a:t>7</a:t>
            </a:fld>
            <a:endParaRPr lang="en-US"/>
          </a:p>
        </p:txBody>
      </p:sp>
      <p:sp>
        <p:nvSpPr>
          <p:cNvPr id="17" name="Footer Placeholder 9">
            <a:extLst>
              <a:ext uri="{FF2B5EF4-FFF2-40B4-BE49-F238E27FC236}">
                <a16:creationId xmlns:a16="http://schemas.microsoft.com/office/drawing/2014/main" id="{A77A4598-5840-9824-AE1F-FB3A0938AA7D}"/>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pic>
        <p:nvPicPr>
          <p:cNvPr id="18" name="object 4">
            <a:extLst>
              <a:ext uri="{FF2B5EF4-FFF2-40B4-BE49-F238E27FC236}">
                <a16:creationId xmlns:a16="http://schemas.microsoft.com/office/drawing/2014/main" id="{EBDD7211-9E55-A5EE-CDCE-7D160E582FF2}"/>
              </a:ext>
            </a:extLst>
          </p:cNvPr>
          <p:cNvPicPr/>
          <p:nvPr/>
        </p:nvPicPr>
        <p:blipFill>
          <a:blip r:embed="rId4" cstate="print"/>
          <a:stretch>
            <a:fillRect/>
          </a:stretch>
        </p:blipFill>
        <p:spPr>
          <a:xfrm>
            <a:off x="0" y="9258301"/>
            <a:ext cx="1028699" cy="1028699"/>
          </a:xfrm>
          <a:prstGeom prst="rect">
            <a:avLst/>
          </a:prstGeom>
        </p:spPr>
      </p:pic>
      <p:sp>
        <p:nvSpPr>
          <p:cNvPr id="5" name="Date Placeholder 1">
            <a:extLst>
              <a:ext uri="{FF2B5EF4-FFF2-40B4-BE49-F238E27FC236}">
                <a16:creationId xmlns:a16="http://schemas.microsoft.com/office/drawing/2014/main" id="{E2E09D5F-B435-F8C3-BA93-CA43299EF149}"/>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798559" y="412377"/>
            <a:ext cx="0" cy="8839835"/>
          </a:xfrm>
          <a:custGeom>
            <a:avLst/>
            <a:gdLst/>
            <a:ahLst/>
            <a:cxnLst/>
            <a:rect l="l" t="t" r="r" b="b"/>
            <a:pathLst>
              <a:path h="8839835">
                <a:moveTo>
                  <a:pt x="0" y="0"/>
                </a:moveTo>
                <a:lnTo>
                  <a:pt x="0" y="8839248"/>
                </a:lnTo>
              </a:path>
            </a:pathLst>
          </a:custGeom>
          <a:ln w="9522">
            <a:solidFill>
              <a:srgbClr val="616161"/>
            </a:solidFill>
          </a:ln>
        </p:spPr>
        <p:txBody>
          <a:bodyPr wrap="square" lIns="0" tIns="0" rIns="0" bIns="0" rtlCol="0"/>
          <a:lstStyle/>
          <a:p>
            <a:endParaRPr/>
          </a:p>
        </p:txBody>
      </p:sp>
      <p:pic>
        <p:nvPicPr>
          <p:cNvPr id="3" name="object 3"/>
          <p:cNvPicPr/>
          <p:nvPr/>
        </p:nvPicPr>
        <p:blipFill>
          <a:blip r:embed="rId2" cstate="print"/>
          <a:stretch>
            <a:fillRect/>
          </a:stretch>
        </p:blipFill>
        <p:spPr>
          <a:xfrm>
            <a:off x="837777" y="3724233"/>
            <a:ext cx="2219324" cy="2219324"/>
          </a:xfrm>
          <a:prstGeom prst="rect">
            <a:avLst/>
          </a:prstGeom>
        </p:spPr>
      </p:pic>
      <p:pic>
        <p:nvPicPr>
          <p:cNvPr id="4" name="object 4"/>
          <p:cNvPicPr/>
          <p:nvPr/>
        </p:nvPicPr>
        <p:blipFill>
          <a:blip r:embed="rId3">
            <a:extLst>
              <a:ext uri="{28A0092B-C50C-407E-A947-70E740481C1C}">
                <a14:useLocalDpi xmlns:a14="http://schemas.microsoft.com/office/drawing/2010/main" val="0"/>
              </a:ext>
            </a:extLst>
          </a:blip>
          <a:srcRect/>
          <a:stretch/>
        </p:blipFill>
        <p:spPr>
          <a:xfrm>
            <a:off x="4277447" y="474484"/>
            <a:ext cx="13172763" cy="5617749"/>
          </a:xfrm>
          <a:prstGeom prst="rect">
            <a:avLst/>
          </a:prstGeom>
        </p:spPr>
      </p:pic>
      <p:sp>
        <p:nvSpPr>
          <p:cNvPr id="5" name="object 5"/>
          <p:cNvSpPr txBox="1"/>
          <p:nvPr/>
        </p:nvSpPr>
        <p:spPr>
          <a:xfrm>
            <a:off x="4277448" y="6180640"/>
            <a:ext cx="9802495" cy="1639570"/>
          </a:xfrm>
          <a:prstGeom prst="rect">
            <a:avLst/>
          </a:prstGeom>
        </p:spPr>
        <p:txBody>
          <a:bodyPr vert="horz" wrap="square" lIns="0" tIns="189865" rIns="0" bIns="0" rtlCol="0">
            <a:spAutoFit/>
          </a:bodyPr>
          <a:lstStyle/>
          <a:p>
            <a:pPr marL="12700">
              <a:lnSpc>
                <a:spcPct val="100000"/>
              </a:lnSpc>
              <a:spcBef>
                <a:spcPts val="1495"/>
              </a:spcBef>
            </a:pPr>
            <a:r>
              <a:rPr sz="5550" spc="844">
                <a:solidFill>
                  <a:srgbClr val="D03433"/>
                </a:solidFill>
                <a:latin typeface="Verdana"/>
                <a:cs typeface="Verdana"/>
              </a:rPr>
              <a:t>A</a:t>
            </a:r>
            <a:r>
              <a:rPr sz="5550" spc="75">
                <a:solidFill>
                  <a:srgbClr val="D03433"/>
                </a:solidFill>
                <a:latin typeface="Verdana"/>
                <a:cs typeface="Verdana"/>
              </a:rPr>
              <a:t>pp</a:t>
            </a:r>
            <a:r>
              <a:rPr sz="5550" spc="105">
                <a:solidFill>
                  <a:srgbClr val="D03433"/>
                </a:solidFill>
                <a:latin typeface="Verdana"/>
                <a:cs typeface="Verdana"/>
              </a:rPr>
              <a:t>r</a:t>
            </a:r>
            <a:r>
              <a:rPr sz="5550" spc="35">
                <a:solidFill>
                  <a:srgbClr val="D03433"/>
                </a:solidFill>
                <a:latin typeface="Verdana"/>
                <a:cs typeface="Verdana"/>
              </a:rPr>
              <a:t>o</a:t>
            </a:r>
            <a:r>
              <a:rPr sz="5550" spc="235">
                <a:solidFill>
                  <a:srgbClr val="D03433"/>
                </a:solidFill>
                <a:latin typeface="Verdana"/>
                <a:cs typeface="Verdana"/>
              </a:rPr>
              <a:t>a</a:t>
            </a:r>
            <a:r>
              <a:rPr sz="5550" spc="150">
                <a:solidFill>
                  <a:srgbClr val="D03433"/>
                </a:solidFill>
                <a:latin typeface="Verdana"/>
                <a:cs typeface="Verdana"/>
              </a:rPr>
              <a:t>c</a:t>
            </a:r>
            <a:r>
              <a:rPr sz="5550" spc="135">
                <a:solidFill>
                  <a:srgbClr val="D03433"/>
                </a:solidFill>
                <a:latin typeface="Verdana"/>
                <a:cs typeface="Verdana"/>
              </a:rPr>
              <a:t>h</a:t>
            </a:r>
            <a:r>
              <a:rPr sz="5550" spc="-855">
                <a:solidFill>
                  <a:srgbClr val="D03433"/>
                </a:solidFill>
                <a:latin typeface="Verdana"/>
                <a:cs typeface="Verdana"/>
              </a:rPr>
              <a:t> </a:t>
            </a:r>
            <a:r>
              <a:rPr sz="5550" spc="235">
                <a:solidFill>
                  <a:srgbClr val="D03433"/>
                </a:solidFill>
                <a:latin typeface="Verdana"/>
                <a:cs typeface="Verdana"/>
              </a:rPr>
              <a:t>a</a:t>
            </a:r>
            <a:r>
              <a:rPr sz="5550" spc="55">
                <a:solidFill>
                  <a:srgbClr val="D03433"/>
                </a:solidFill>
                <a:latin typeface="Verdana"/>
                <a:cs typeface="Verdana"/>
              </a:rPr>
              <a:t>n</a:t>
            </a:r>
            <a:r>
              <a:rPr sz="5550" spc="85">
                <a:solidFill>
                  <a:srgbClr val="D03433"/>
                </a:solidFill>
                <a:latin typeface="Verdana"/>
                <a:cs typeface="Verdana"/>
              </a:rPr>
              <a:t>d</a:t>
            </a:r>
            <a:r>
              <a:rPr sz="5550" spc="-855">
                <a:solidFill>
                  <a:srgbClr val="D03433"/>
                </a:solidFill>
                <a:latin typeface="Verdana"/>
                <a:cs typeface="Verdana"/>
              </a:rPr>
              <a:t> </a:t>
            </a:r>
            <a:r>
              <a:rPr sz="5550" spc="395">
                <a:solidFill>
                  <a:srgbClr val="D03433"/>
                </a:solidFill>
                <a:latin typeface="Verdana"/>
                <a:cs typeface="Verdana"/>
              </a:rPr>
              <a:t>M</a:t>
            </a:r>
            <a:r>
              <a:rPr sz="5550" spc="-265">
                <a:solidFill>
                  <a:srgbClr val="D03433"/>
                </a:solidFill>
                <a:latin typeface="Verdana"/>
                <a:cs typeface="Verdana"/>
              </a:rPr>
              <a:t>e</a:t>
            </a:r>
            <a:r>
              <a:rPr sz="5550" spc="75">
                <a:solidFill>
                  <a:srgbClr val="D03433"/>
                </a:solidFill>
                <a:latin typeface="Verdana"/>
                <a:cs typeface="Verdana"/>
              </a:rPr>
              <a:t>t</a:t>
            </a:r>
            <a:r>
              <a:rPr sz="5550" spc="130">
                <a:solidFill>
                  <a:srgbClr val="D03433"/>
                </a:solidFill>
                <a:latin typeface="Verdana"/>
                <a:cs typeface="Verdana"/>
              </a:rPr>
              <a:t>h</a:t>
            </a:r>
            <a:r>
              <a:rPr sz="5550" spc="35">
                <a:solidFill>
                  <a:srgbClr val="D03433"/>
                </a:solidFill>
                <a:latin typeface="Verdana"/>
                <a:cs typeface="Verdana"/>
              </a:rPr>
              <a:t>o</a:t>
            </a:r>
            <a:r>
              <a:rPr sz="5550" spc="80">
                <a:solidFill>
                  <a:srgbClr val="D03433"/>
                </a:solidFill>
                <a:latin typeface="Verdana"/>
                <a:cs typeface="Verdana"/>
              </a:rPr>
              <a:t>d</a:t>
            </a:r>
            <a:r>
              <a:rPr sz="5550" spc="35">
                <a:solidFill>
                  <a:srgbClr val="D03433"/>
                </a:solidFill>
                <a:latin typeface="Verdana"/>
                <a:cs typeface="Verdana"/>
              </a:rPr>
              <a:t>o</a:t>
            </a:r>
            <a:r>
              <a:rPr sz="5550" spc="145">
                <a:solidFill>
                  <a:srgbClr val="D03433"/>
                </a:solidFill>
                <a:latin typeface="Verdana"/>
                <a:cs typeface="Verdana"/>
              </a:rPr>
              <a:t>l</a:t>
            </a:r>
            <a:r>
              <a:rPr sz="5550" spc="35">
                <a:solidFill>
                  <a:srgbClr val="D03433"/>
                </a:solidFill>
                <a:latin typeface="Verdana"/>
                <a:cs typeface="Verdana"/>
              </a:rPr>
              <a:t>o</a:t>
            </a:r>
            <a:r>
              <a:rPr sz="5550" spc="-25">
                <a:solidFill>
                  <a:srgbClr val="D03433"/>
                </a:solidFill>
                <a:latin typeface="Verdana"/>
                <a:cs typeface="Verdana"/>
              </a:rPr>
              <a:t>g</a:t>
            </a:r>
            <a:r>
              <a:rPr sz="5550" spc="-35">
                <a:solidFill>
                  <a:srgbClr val="D03433"/>
                </a:solidFill>
                <a:latin typeface="Verdana"/>
                <a:cs typeface="Verdana"/>
              </a:rPr>
              <a:t>y</a:t>
            </a:r>
            <a:endParaRPr sz="5550">
              <a:latin typeface="Verdana"/>
              <a:cs typeface="Verdana"/>
            </a:endParaRPr>
          </a:p>
          <a:p>
            <a:pPr marL="12700">
              <a:lnSpc>
                <a:spcPct val="100000"/>
              </a:lnSpc>
              <a:spcBef>
                <a:spcPts val="810"/>
              </a:spcBef>
            </a:pPr>
            <a:r>
              <a:rPr sz="3200" spc="90">
                <a:latin typeface="Calibri"/>
                <a:cs typeface="Calibri"/>
              </a:rPr>
              <a:t>10-Part</a:t>
            </a:r>
            <a:r>
              <a:rPr sz="3200" spc="-175">
                <a:latin typeface="Calibri"/>
                <a:cs typeface="Calibri"/>
              </a:rPr>
              <a:t> </a:t>
            </a:r>
            <a:r>
              <a:rPr sz="3200" spc="-35">
                <a:latin typeface="Calibri"/>
                <a:cs typeface="Calibri"/>
              </a:rPr>
              <a:t>Methodology</a:t>
            </a:r>
            <a:endParaRPr sz="3200">
              <a:latin typeface="Calibri"/>
              <a:cs typeface="Calibri"/>
            </a:endParaRPr>
          </a:p>
        </p:txBody>
      </p:sp>
      <p:sp>
        <p:nvSpPr>
          <p:cNvPr id="9" name="Slide Number Placeholder 8">
            <a:extLst>
              <a:ext uri="{FF2B5EF4-FFF2-40B4-BE49-F238E27FC236}">
                <a16:creationId xmlns:a16="http://schemas.microsoft.com/office/drawing/2014/main" id="{3EF8FB07-C8EC-197B-F273-37FAD6087C22}"/>
              </a:ext>
            </a:extLst>
          </p:cNvPr>
          <p:cNvSpPr>
            <a:spLocks noGrp="1"/>
          </p:cNvSpPr>
          <p:nvPr>
            <p:ph type="sldNum" sz="quarter" idx="7"/>
          </p:nvPr>
        </p:nvSpPr>
        <p:spPr/>
        <p:txBody>
          <a:bodyPr/>
          <a:lstStyle/>
          <a:p>
            <a:fld id="{B6F15528-21DE-4FAA-801E-634DDDAF4B2B}" type="slidenum">
              <a:rPr lang="en-US" smtClean="0"/>
              <a:t>8</a:t>
            </a:fld>
            <a:endParaRPr lang="en-US"/>
          </a:p>
        </p:txBody>
      </p:sp>
      <p:sp>
        <p:nvSpPr>
          <p:cNvPr id="11" name="Footer Placeholder 9">
            <a:extLst>
              <a:ext uri="{FF2B5EF4-FFF2-40B4-BE49-F238E27FC236}">
                <a16:creationId xmlns:a16="http://schemas.microsoft.com/office/drawing/2014/main" id="{D383E790-1781-F536-CB76-8144E1639E4D}"/>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sp>
        <p:nvSpPr>
          <p:cNvPr id="6" name="Date Placeholder 1">
            <a:extLst>
              <a:ext uri="{FF2B5EF4-FFF2-40B4-BE49-F238E27FC236}">
                <a16:creationId xmlns:a16="http://schemas.microsoft.com/office/drawing/2014/main" id="{A7B1AA95-EC31-1738-49ED-F53F5AAC5CCE}"/>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43043" y="937566"/>
            <a:ext cx="17425670" cy="1428596"/>
          </a:xfrm>
          <a:prstGeom prst="rect">
            <a:avLst/>
          </a:prstGeom>
        </p:spPr>
        <p:txBody>
          <a:bodyPr vert="horz" wrap="square" lIns="0" tIns="15240" rIns="0" bIns="0" rtlCol="0" anchor="t">
            <a:spAutoFit/>
          </a:bodyPr>
          <a:lstStyle/>
          <a:p>
            <a:pPr marL="12700">
              <a:spcBef>
                <a:spcPts val="120"/>
              </a:spcBef>
              <a:tabLst>
                <a:tab pos="17412335" algn="l"/>
              </a:tabLst>
            </a:pPr>
            <a:r>
              <a:rPr lang="en-US" sz="4550" spc="30">
                <a:solidFill>
                  <a:srgbClr val="D03433"/>
                </a:solidFill>
                <a:latin typeface="Verdana"/>
                <a:cs typeface="Verdana"/>
              </a:rPr>
              <a:t>10 Part Methodology for Wilmington </a:t>
            </a:r>
            <a:endParaRPr lang="en-US" sz="4500">
              <a:solidFill>
                <a:srgbClr val="000000"/>
              </a:solidFill>
              <a:latin typeface="Times New Roman"/>
              <a:cs typeface="Times New Roman"/>
            </a:endParaRPr>
          </a:p>
          <a:p>
            <a:pPr marL="12700">
              <a:spcBef>
                <a:spcPts val="120"/>
              </a:spcBef>
              <a:tabLst>
                <a:tab pos="17412335" algn="l"/>
              </a:tabLst>
            </a:pPr>
            <a:r>
              <a:rPr lang="en-US" sz="4550" spc="30">
                <a:solidFill>
                  <a:srgbClr val="D03433"/>
                </a:solidFill>
                <a:latin typeface="Verdana"/>
                <a:cs typeface="Verdana"/>
              </a:rPr>
              <a:t>D</a:t>
            </a:r>
            <a:r>
              <a:rPr lang="en-US" sz="4550" spc="40">
                <a:solidFill>
                  <a:srgbClr val="D03433"/>
                </a:solidFill>
                <a:latin typeface="Verdana"/>
                <a:cs typeface="Verdana"/>
              </a:rPr>
              <a:t>i</a:t>
            </a:r>
            <a:r>
              <a:rPr lang="en-US" sz="4550" spc="-215">
                <a:solidFill>
                  <a:srgbClr val="D03433"/>
                </a:solidFill>
                <a:latin typeface="Verdana"/>
                <a:cs typeface="Verdana"/>
              </a:rPr>
              <a:t>s</a:t>
            </a:r>
            <a:r>
              <a:rPr lang="en-US" sz="4550" spc="60">
                <a:solidFill>
                  <a:srgbClr val="D03433"/>
                </a:solidFill>
                <a:latin typeface="Verdana"/>
                <a:cs typeface="Verdana"/>
              </a:rPr>
              <a:t>p</a:t>
            </a:r>
            <a:r>
              <a:rPr lang="en-US" sz="4550" spc="190">
                <a:solidFill>
                  <a:srgbClr val="D03433"/>
                </a:solidFill>
                <a:latin typeface="Verdana"/>
                <a:cs typeface="Verdana"/>
              </a:rPr>
              <a:t>a</a:t>
            </a:r>
            <a:r>
              <a:rPr lang="en-US" sz="4550" spc="85">
                <a:solidFill>
                  <a:srgbClr val="D03433"/>
                </a:solidFill>
                <a:latin typeface="Verdana"/>
                <a:cs typeface="Verdana"/>
              </a:rPr>
              <a:t>r</a:t>
            </a:r>
            <a:r>
              <a:rPr lang="en-US" sz="4550" spc="40">
                <a:solidFill>
                  <a:srgbClr val="D03433"/>
                </a:solidFill>
                <a:latin typeface="Verdana"/>
                <a:cs typeface="Verdana"/>
              </a:rPr>
              <a:t>i</a:t>
            </a:r>
            <a:r>
              <a:rPr lang="en-US" sz="4550" spc="65">
                <a:solidFill>
                  <a:srgbClr val="D03433"/>
                </a:solidFill>
                <a:latin typeface="Verdana"/>
                <a:cs typeface="Verdana"/>
              </a:rPr>
              <a:t>t</a:t>
            </a:r>
            <a:r>
              <a:rPr lang="en-US" sz="4550" spc="-35">
                <a:solidFill>
                  <a:srgbClr val="D03433"/>
                </a:solidFill>
                <a:latin typeface="Verdana"/>
                <a:cs typeface="Verdana"/>
              </a:rPr>
              <a:t>y</a:t>
            </a:r>
            <a:r>
              <a:rPr sz="4550" spc="-700">
                <a:solidFill>
                  <a:srgbClr val="D03433"/>
                </a:solidFill>
                <a:latin typeface="Verdana"/>
                <a:cs typeface="Verdana"/>
              </a:rPr>
              <a:t> </a:t>
            </a:r>
            <a:r>
              <a:rPr sz="4550" spc="-240">
                <a:solidFill>
                  <a:srgbClr val="D03433"/>
                </a:solidFill>
                <a:latin typeface="Verdana"/>
                <a:cs typeface="Verdana"/>
              </a:rPr>
              <a:t>S</a:t>
            </a:r>
            <a:r>
              <a:rPr sz="4550" spc="65">
                <a:solidFill>
                  <a:srgbClr val="D03433"/>
                </a:solidFill>
                <a:latin typeface="Verdana"/>
                <a:cs typeface="Verdana"/>
              </a:rPr>
              <a:t>t</a:t>
            </a:r>
            <a:r>
              <a:rPr sz="4550" spc="45">
                <a:solidFill>
                  <a:srgbClr val="D03433"/>
                </a:solidFill>
                <a:latin typeface="Verdana"/>
                <a:cs typeface="Verdana"/>
              </a:rPr>
              <a:t>u</a:t>
            </a:r>
            <a:r>
              <a:rPr sz="4550" spc="65">
                <a:solidFill>
                  <a:srgbClr val="D03433"/>
                </a:solidFill>
                <a:latin typeface="Verdana"/>
                <a:cs typeface="Verdana"/>
              </a:rPr>
              <a:t>d</a:t>
            </a:r>
            <a:r>
              <a:rPr sz="4550" spc="170">
                <a:solidFill>
                  <a:srgbClr val="D03433"/>
                </a:solidFill>
                <a:latin typeface="Verdana"/>
                <a:cs typeface="Verdana"/>
              </a:rPr>
              <a:t>y</a:t>
            </a:r>
            <a:r>
              <a:rPr sz="4500" u="sng">
                <a:solidFill>
                  <a:srgbClr val="D03433"/>
                </a:solidFill>
                <a:uFill>
                  <a:solidFill>
                    <a:srgbClr val="A21818"/>
                  </a:solidFill>
                </a:uFill>
                <a:latin typeface="Times New Roman"/>
                <a:cs typeface="Times New Roman"/>
              </a:rPr>
              <a:t> 	</a:t>
            </a:r>
            <a:endParaRPr lang="en-US" sz="4500">
              <a:latin typeface="Times New Roman"/>
              <a:cs typeface="Times New Roman"/>
            </a:endParaRPr>
          </a:p>
        </p:txBody>
      </p:sp>
      <p:pic>
        <p:nvPicPr>
          <p:cNvPr id="4" name="object 4"/>
          <p:cNvPicPr/>
          <p:nvPr/>
        </p:nvPicPr>
        <p:blipFill>
          <a:blip r:embed="rId2" cstate="print"/>
          <a:stretch>
            <a:fillRect/>
          </a:stretch>
        </p:blipFill>
        <p:spPr>
          <a:xfrm>
            <a:off x="1808556" y="3584378"/>
            <a:ext cx="14749556" cy="4899012"/>
          </a:xfrm>
          <a:prstGeom prst="rect">
            <a:avLst/>
          </a:prstGeom>
        </p:spPr>
      </p:pic>
      <p:sp>
        <p:nvSpPr>
          <p:cNvPr id="5" name="object 5"/>
          <p:cNvSpPr txBox="1"/>
          <p:nvPr/>
        </p:nvSpPr>
        <p:spPr>
          <a:xfrm>
            <a:off x="1028700" y="2708487"/>
            <a:ext cx="16230600" cy="542925"/>
          </a:xfrm>
          <a:prstGeom prst="rect">
            <a:avLst/>
          </a:prstGeom>
          <a:solidFill>
            <a:srgbClr val="D03433"/>
          </a:solidFill>
        </p:spPr>
        <p:txBody>
          <a:bodyPr vert="horz" wrap="square" lIns="0" tIns="90170" rIns="0" bIns="0" rtlCol="0">
            <a:spAutoFit/>
          </a:bodyPr>
          <a:lstStyle/>
          <a:p>
            <a:pPr marL="5080" algn="ctr">
              <a:lnSpc>
                <a:spcPct val="100000"/>
              </a:lnSpc>
              <a:spcBef>
                <a:spcPts val="710"/>
              </a:spcBef>
              <a:tabLst>
                <a:tab pos="8103870" algn="l"/>
              </a:tabLst>
            </a:pPr>
            <a:r>
              <a:rPr sz="1950" spc="165">
                <a:solidFill>
                  <a:srgbClr val="F4F4F4"/>
                </a:solidFill>
                <a:latin typeface="Lucida Sans Unicode"/>
                <a:cs typeface="Lucida Sans Unicode"/>
              </a:rPr>
              <a:t>10</a:t>
            </a:r>
            <a:r>
              <a:rPr sz="1950" spc="-40">
                <a:solidFill>
                  <a:srgbClr val="F4F4F4"/>
                </a:solidFill>
                <a:latin typeface="Lucida Sans Unicode"/>
                <a:cs typeface="Lucida Sans Unicode"/>
              </a:rPr>
              <a:t> </a:t>
            </a:r>
            <a:r>
              <a:rPr sz="2000" spc="165">
                <a:solidFill>
                  <a:srgbClr val="F4F4F4"/>
                </a:solidFill>
                <a:latin typeface="Verdana"/>
                <a:cs typeface="Verdana"/>
              </a:rPr>
              <a:t>Part</a:t>
            </a:r>
            <a:r>
              <a:rPr sz="2000" spc="-120">
                <a:solidFill>
                  <a:srgbClr val="F4F4F4"/>
                </a:solidFill>
                <a:latin typeface="Verdana"/>
                <a:cs typeface="Verdana"/>
              </a:rPr>
              <a:t> </a:t>
            </a:r>
            <a:r>
              <a:rPr sz="2000" spc="204">
                <a:solidFill>
                  <a:srgbClr val="F4F4F4"/>
                </a:solidFill>
                <a:latin typeface="Verdana"/>
                <a:cs typeface="Verdana"/>
              </a:rPr>
              <a:t>Methodology	</a:t>
            </a:r>
            <a:r>
              <a:rPr sz="2000" spc="160">
                <a:solidFill>
                  <a:srgbClr val="F4F4F4"/>
                </a:solidFill>
                <a:latin typeface="Verdana"/>
                <a:cs typeface="Verdana"/>
              </a:rPr>
              <a:t>Leads</a:t>
            </a:r>
            <a:r>
              <a:rPr sz="2000" spc="-175">
                <a:solidFill>
                  <a:srgbClr val="F4F4F4"/>
                </a:solidFill>
                <a:latin typeface="Verdana"/>
                <a:cs typeface="Verdana"/>
              </a:rPr>
              <a:t> </a:t>
            </a:r>
            <a:r>
              <a:rPr sz="2000" spc="229">
                <a:solidFill>
                  <a:srgbClr val="F4F4F4"/>
                </a:solidFill>
                <a:latin typeface="Verdana"/>
                <a:cs typeface="Verdana"/>
              </a:rPr>
              <a:t>To</a:t>
            </a:r>
            <a:endParaRPr sz="2000">
              <a:latin typeface="Verdana"/>
              <a:cs typeface="Verdana"/>
            </a:endParaRPr>
          </a:p>
        </p:txBody>
      </p:sp>
      <p:sp>
        <p:nvSpPr>
          <p:cNvPr id="8" name="Slide Number Placeholder 7">
            <a:extLst>
              <a:ext uri="{FF2B5EF4-FFF2-40B4-BE49-F238E27FC236}">
                <a16:creationId xmlns:a16="http://schemas.microsoft.com/office/drawing/2014/main" id="{72DFD39C-2EC2-E864-285B-E250B5D1BB41}"/>
              </a:ext>
            </a:extLst>
          </p:cNvPr>
          <p:cNvSpPr>
            <a:spLocks noGrp="1"/>
          </p:cNvSpPr>
          <p:nvPr>
            <p:ph type="sldNum" sz="quarter" idx="7"/>
          </p:nvPr>
        </p:nvSpPr>
        <p:spPr/>
        <p:txBody>
          <a:bodyPr/>
          <a:lstStyle/>
          <a:p>
            <a:fld id="{B6F15528-21DE-4FAA-801E-634DDDAF4B2B}" type="slidenum">
              <a:rPr lang="en-US" smtClean="0"/>
              <a:t>9</a:t>
            </a:fld>
            <a:endParaRPr lang="en-US"/>
          </a:p>
        </p:txBody>
      </p:sp>
      <p:sp>
        <p:nvSpPr>
          <p:cNvPr id="10" name="Footer Placeholder 9">
            <a:extLst>
              <a:ext uri="{FF2B5EF4-FFF2-40B4-BE49-F238E27FC236}">
                <a16:creationId xmlns:a16="http://schemas.microsoft.com/office/drawing/2014/main" id="{4F55E698-AC01-7649-649D-288D1458D8D0}"/>
              </a:ext>
            </a:extLst>
          </p:cNvPr>
          <p:cNvSpPr>
            <a:spLocks noGrp="1"/>
          </p:cNvSpPr>
          <p:nvPr>
            <p:ph type="ftr" sz="quarter" idx="5"/>
          </p:nvPr>
        </p:nvSpPr>
        <p:spPr>
          <a:xfrm>
            <a:off x="5865177" y="9562326"/>
            <a:ext cx="6557646" cy="276999"/>
          </a:xfrm>
        </p:spPr>
        <p:txBody>
          <a:bodyPr/>
          <a:lstStyle/>
          <a:p>
            <a:r>
              <a:rPr lang="en-US"/>
              <a:t>© 2022 MILLER</a:t>
            </a:r>
            <a:r>
              <a:rPr lang="en-US" baseline="30000"/>
              <a:t>3</a:t>
            </a:r>
            <a:r>
              <a:rPr lang="en-US"/>
              <a:t> Consulting, Inc | City of Wilmington Disparity Study</a:t>
            </a:r>
          </a:p>
        </p:txBody>
      </p:sp>
      <p:pic>
        <p:nvPicPr>
          <p:cNvPr id="11" name="object 4">
            <a:extLst>
              <a:ext uri="{FF2B5EF4-FFF2-40B4-BE49-F238E27FC236}">
                <a16:creationId xmlns:a16="http://schemas.microsoft.com/office/drawing/2014/main" id="{30D9EC41-4804-359B-DF35-934C1C98402F}"/>
              </a:ext>
            </a:extLst>
          </p:cNvPr>
          <p:cNvPicPr/>
          <p:nvPr/>
        </p:nvPicPr>
        <p:blipFill>
          <a:blip r:embed="rId3" cstate="print"/>
          <a:stretch>
            <a:fillRect/>
          </a:stretch>
        </p:blipFill>
        <p:spPr>
          <a:xfrm>
            <a:off x="0" y="9258301"/>
            <a:ext cx="1028699" cy="1028699"/>
          </a:xfrm>
          <a:prstGeom prst="rect">
            <a:avLst/>
          </a:prstGeom>
        </p:spPr>
      </p:pic>
      <p:sp>
        <p:nvSpPr>
          <p:cNvPr id="2" name="Date Placeholder 1">
            <a:extLst>
              <a:ext uri="{FF2B5EF4-FFF2-40B4-BE49-F238E27FC236}">
                <a16:creationId xmlns:a16="http://schemas.microsoft.com/office/drawing/2014/main" id="{04FF0B85-C551-00CB-6C0F-CBB950108B98}"/>
              </a:ext>
            </a:extLst>
          </p:cNvPr>
          <p:cNvSpPr txBox="1">
            <a:spLocks/>
          </p:cNvSpPr>
          <p:nvPr/>
        </p:nvSpPr>
        <p:spPr>
          <a:xfrm>
            <a:off x="914399" y="95623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541DB469-3616-C74E-A555-3F551DFC38F0}" type="datetime1">
              <a:rPr lang="en-US" smtClean="0">
                <a:solidFill>
                  <a:schemeClr val="tx1">
                    <a:tint val="75000"/>
                  </a:schemeClr>
                </a:solidFill>
              </a:rPr>
              <a:t>2/6/2023</a:t>
            </a:fld>
            <a:endParaRPr lang="en-US">
              <a:solidFill>
                <a:schemeClr val="tx1">
                  <a:tint val="75000"/>
                </a:schemeClr>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f9d40ca-10ed-4656-ae0e-0586351455b9">
      <UserInfo>
        <DisplayName/>
        <AccountId xsi:nil="true"/>
        <AccountType/>
      </UserInfo>
    </SharedWithUsers>
    <MediaLengthInSeconds xmlns="c4378bc5-a0be-4946-81b2-bbb72d50010a" xsi:nil="true"/>
    <lcf76f155ced4ddcb4097134ff3c332f xmlns="c4378bc5-a0be-4946-81b2-bbb72d50010a">
      <Terms xmlns="http://schemas.microsoft.com/office/infopath/2007/PartnerControls"/>
    </lcf76f155ced4ddcb4097134ff3c332f>
    <TaxCatchAll xmlns="6f9d40ca-10ed-4656-ae0e-0586351455b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2DD43C15F371241B311EFCBA26A78F8" ma:contentTypeVersion="13" ma:contentTypeDescription="Create a new document." ma:contentTypeScope="" ma:versionID="6968fc90de3424201c3fd336d65e676a">
  <xsd:schema xmlns:xsd="http://www.w3.org/2001/XMLSchema" xmlns:xs="http://www.w3.org/2001/XMLSchema" xmlns:p="http://schemas.microsoft.com/office/2006/metadata/properties" xmlns:ns2="c4378bc5-a0be-4946-81b2-bbb72d50010a" xmlns:ns3="6f9d40ca-10ed-4656-ae0e-0586351455b9" targetNamespace="http://schemas.microsoft.com/office/2006/metadata/properties" ma:root="true" ma:fieldsID="95a622f31829a1c101ae5d5ac4489882" ns2:_="" ns3:_="">
    <xsd:import namespace="c4378bc5-a0be-4946-81b2-bbb72d50010a"/>
    <xsd:import namespace="6f9d40ca-10ed-4656-ae0e-0586351455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378bc5-a0be-4946-81b2-bbb72d5001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2225f31-c6b8-40f9-acc4-b42bce06b1df"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9d40ca-10ed-4656-ae0e-0586351455b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fb8f52d-4de6-450c-9f6c-103bcc796e62}" ma:internalName="TaxCatchAll" ma:showField="CatchAllData" ma:web="6f9d40ca-10ed-4656-ae0e-0586351455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39CEFC-8F5B-4FB3-A6EB-E6392EBF8529}">
  <ds:schemaRefs>
    <ds:schemaRef ds:uri="6f9d40ca-10ed-4656-ae0e-0586351455b9"/>
    <ds:schemaRef ds:uri="c4378bc5-a0be-4946-81b2-bbb72d50010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6930CA6-1E40-472C-8347-7E2AD9426E09}">
  <ds:schemaRefs>
    <ds:schemaRef ds:uri="http://schemas.microsoft.com/sharepoint/v3/contenttype/forms"/>
  </ds:schemaRefs>
</ds:datastoreItem>
</file>

<file path=customXml/itemProps3.xml><?xml version="1.0" encoding="utf-8"?>
<ds:datastoreItem xmlns:ds="http://schemas.openxmlformats.org/officeDocument/2006/customXml" ds:itemID="{2291A74F-F20F-4FDF-B859-3268A7CB341A}">
  <ds:schemaRefs>
    <ds:schemaRef ds:uri="6f9d40ca-10ed-4656-ae0e-0586351455b9"/>
    <ds:schemaRef ds:uri="c4378bc5-a0be-4946-81b2-bbb72d5001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34</Slides>
  <Notes>2</Notes>
  <HiddenSlides>0</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Acknowledgements</vt:lpstr>
      <vt:lpstr>Outline of Presentation</vt:lpstr>
      <vt:lpstr>M3 Consulting Experience at a Glance   </vt:lpstr>
      <vt:lpstr>PowerPoint Presentation</vt:lpstr>
      <vt:lpstr>Richmond v. Croson</vt:lpstr>
      <vt:lpstr>Richmond v. Croson</vt:lpstr>
      <vt:lpstr>PowerPoint Presentation</vt:lpstr>
      <vt:lpstr>PowerPoint Presentation</vt:lpstr>
      <vt:lpstr>PowerPoint Presentation</vt:lpstr>
      <vt:lpstr>Relevant Market Determination FY2016-FY2020 </vt:lpstr>
      <vt:lpstr>PowerPoint Presentation</vt:lpstr>
      <vt:lpstr>Level 2 RWASM Availability and Utilization for  Architecture &amp; Engineering</vt:lpstr>
      <vt:lpstr>Level 2 RWASM Availability and Utilization for  Construction and Construction-Related Services</vt:lpstr>
      <vt:lpstr>Level 2 RWASM Availability and Utilization for Non- Professional Services</vt:lpstr>
      <vt:lpstr>Level 2 RWASM Availability and Utilization for Professional Services</vt:lpstr>
      <vt:lpstr>Level 2 RWASM Availability and Utilization for Goods &amp; Supplies</vt:lpstr>
      <vt:lpstr>PowerPoint Presentation</vt:lpstr>
      <vt:lpstr>PowerPoint Presentation</vt:lpstr>
      <vt:lpstr>PowerPoint Presentation</vt:lpstr>
      <vt:lpstr>City of Wilmington Disparity Findings Based on Utilization and Level 2 RWASM Availability</vt:lpstr>
      <vt:lpstr>City of Wilmington Disparity Findings Based on Utilization and Level 2 RWASM Availability</vt:lpstr>
      <vt:lpstr>Disparity Ratios – Basis for Race/Gender-Conscious Goals</vt:lpstr>
      <vt:lpstr>PowerPoint Presentation</vt:lpstr>
      <vt:lpstr>Observations Impacting MWBE Participation  in City of Wilmington Procurement System During</vt:lpstr>
      <vt:lpstr>Anecdotal Comments Reflecting  Interviewees’ Perceptions &amp;  Experiences</vt:lpstr>
      <vt:lpstr>Race Neutral Analysis</vt:lpstr>
      <vt:lpstr>PowerPoint Presentation</vt:lpstr>
      <vt:lpstr>Recommendations: Enhancements to Procurement and DBE Procedures and Practices</vt:lpstr>
      <vt:lpstr>PowerPoint Presentation</vt:lpstr>
      <vt:lpstr>Recommendations: Long-Term Availability and Capacity Building Initiatives—Increasing Pipeline of MBEs </vt:lpstr>
      <vt:lpstr>Recommendations: Expand DBE Initiatives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Miami-Dade County Public Schools 8-25 Presentation</dc:title>
  <dc:creator>Lauren Miller</dc:creator>
  <cp:keywords>DAEm6UBw8f8,BAB_YkI7xPw</cp:keywords>
  <cp:revision>1</cp:revision>
  <dcterms:created xsi:type="dcterms:W3CDTF">2021-08-24T12:34:54Z</dcterms:created>
  <dcterms:modified xsi:type="dcterms:W3CDTF">2023-02-06T17:45:48Z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2021-08-22T00:00:00Z</vt:filetime>
  </property>
  <property fmtid="{D5CDD505-2E9C-101B-9397-08002B2CF9AE}" pid="3" name="Creator">
    <vt:lpwstr>Canva</vt:lpwstr>
  </property>
  <property fmtid="{D5CDD505-2E9C-101B-9397-08002B2CF9AE}" pid="4" name="LastSaved">
    <vt:filetime>2021-08-24T00:00:00Z</vt:filetime>
  </property>
  <property fmtid="{D5CDD505-2E9C-101B-9397-08002B2CF9AE}" pid="5" name="ContentTypeId">
    <vt:lpwstr>0x010100C2DD43C15F371241B311EFCBA26A78F8</vt:lpwstr>
  </property>
  <property fmtid="{D5CDD505-2E9C-101B-9397-08002B2CF9AE}" pid="6" name="Order">
    <vt:r8>2110300</vt:r8>
  </property>
  <property fmtid="{D5CDD505-2E9C-101B-9397-08002B2CF9AE}" pid="7" name="xd_Signature">
    <vt:bool>false</vt:bool>
  </property>
  <property fmtid="{D5CDD505-2E9C-101B-9397-08002B2CF9AE}" pid="8" name="xd_ProgID">
    <vt:lpwstr/>
  </property>
  <property fmtid="{D5CDD505-2E9C-101B-9397-08002B2CF9AE}" pid="9" name="TriggerFlowInfo">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MediaServiceImageTags">
    <vt:lpwstr/>
  </property>
</Properties>
</file>