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2" r:id="rId7"/>
    <p:sldId id="263" r:id="rId8"/>
    <p:sldId id="261" r:id="rId9"/>
    <p:sldId id="266" r:id="rId10"/>
    <p:sldId id="264" r:id="rId11"/>
    <p:sldId id="267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44C310-C961-48B1-A451-30FFBD34FCE5}" v="57" dt="2023-09-07T18:48:22.9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2C3E13-AD7D-486A-9061-9ED4F43F9EAF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BDB787-EB6A-48A7-AE40-87BD14031E6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In 2022, the Community Public Safety Collective (The Collective) completed a Landscape Analysis of the City of Wilmington. The analysis aimed to help the city identify a strategy to address violence from a community-based perspective. </a:t>
          </a:r>
        </a:p>
      </dgm:t>
    </dgm:pt>
    <dgm:pt modelId="{8AA6D081-CFB5-4D5E-8E44-5CED817F8581}" type="parTrans" cxnId="{30DBFCD7-CCA9-4E08-AFC9-818EC3E4E73C}">
      <dgm:prSet/>
      <dgm:spPr/>
      <dgm:t>
        <a:bodyPr/>
        <a:lstStyle/>
        <a:p>
          <a:endParaRPr lang="en-US"/>
        </a:p>
      </dgm:t>
    </dgm:pt>
    <dgm:pt modelId="{C675D61D-CA56-4F64-A8E5-6D901FF39874}" type="sibTrans" cxnId="{30DBFCD7-CCA9-4E08-AFC9-818EC3E4E73C}">
      <dgm:prSet/>
      <dgm:spPr/>
      <dgm:t>
        <a:bodyPr/>
        <a:lstStyle/>
        <a:p>
          <a:endParaRPr lang="en-US"/>
        </a:p>
      </dgm:t>
    </dgm:pt>
    <dgm:pt modelId="{4BCCEDF7-B6F8-4A7C-ADF4-999EA600CE4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Landscape Analysis prompted Mayor Mike Purzycki and the Wilmington City Council to create the Community Public Safety Initiative (CPSI). </a:t>
          </a:r>
        </a:p>
      </dgm:t>
    </dgm:pt>
    <dgm:pt modelId="{B3DA3496-F129-43FD-8B65-6A4CEC9FC93D}" type="parTrans" cxnId="{603A2B16-623C-4678-95D6-E8D4E4B0A5FE}">
      <dgm:prSet/>
      <dgm:spPr/>
      <dgm:t>
        <a:bodyPr/>
        <a:lstStyle/>
        <a:p>
          <a:endParaRPr lang="en-US"/>
        </a:p>
      </dgm:t>
    </dgm:pt>
    <dgm:pt modelId="{609643E4-BFDC-4C99-955C-17B26E0B5876}" type="sibTrans" cxnId="{603A2B16-623C-4678-95D6-E8D4E4B0A5FE}">
      <dgm:prSet/>
      <dgm:spPr/>
      <dgm:t>
        <a:bodyPr/>
        <a:lstStyle/>
        <a:p>
          <a:endParaRPr lang="en-US"/>
        </a:p>
      </dgm:t>
    </dgm:pt>
    <dgm:pt modelId="{55FFD604-BAFA-403C-9430-3585EBA72C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goal is to utilize the community violence intervention (CVI) model to increase safety in the city. CVI is an evidence-informed strategy used to disrupt violence and retaliation cycles and establish community relationships. </a:t>
          </a:r>
        </a:p>
      </dgm:t>
    </dgm:pt>
    <dgm:pt modelId="{284775BD-03E2-41BA-847D-BAC00E55E71A}" type="parTrans" cxnId="{B8202846-DD0B-4B24-8AE2-EDC1656F4D44}">
      <dgm:prSet/>
      <dgm:spPr/>
      <dgm:t>
        <a:bodyPr/>
        <a:lstStyle/>
        <a:p>
          <a:endParaRPr lang="en-US"/>
        </a:p>
      </dgm:t>
    </dgm:pt>
    <dgm:pt modelId="{9108F119-6A36-4E2D-AEDA-F1FEBF66E5EA}" type="sibTrans" cxnId="{B8202846-DD0B-4B24-8AE2-EDC1656F4D44}">
      <dgm:prSet/>
      <dgm:spPr/>
      <dgm:t>
        <a:bodyPr/>
        <a:lstStyle/>
        <a:p>
          <a:endParaRPr lang="en-US"/>
        </a:p>
      </dgm:t>
    </dgm:pt>
    <dgm:pt modelId="{9B4E4EA0-49BF-4831-B362-E658C6552100}" type="pres">
      <dgm:prSet presAssocID="{AA2C3E13-AD7D-486A-9061-9ED4F43F9EAF}" presName="root" presStyleCnt="0">
        <dgm:presLayoutVars>
          <dgm:dir/>
          <dgm:resizeHandles val="exact"/>
        </dgm:presLayoutVars>
      </dgm:prSet>
      <dgm:spPr/>
    </dgm:pt>
    <dgm:pt modelId="{6B356FD9-2D3E-4121-847C-D9AA8D233FD9}" type="pres">
      <dgm:prSet presAssocID="{46BDB787-EB6A-48A7-AE40-87BD14031E61}" presName="compNode" presStyleCnt="0"/>
      <dgm:spPr/>
    </dgm:pt>
    <dgm:pt modelId="{32C41BC8-396E-42CE-ABC6-83697E47B3BE}" type="pres">
      <dgm:prSet presAssocID="{46BDB787-EB6A-48A7-AE40-87BD14031E6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B4D4644F-852F-4100-A26C-D34D7261BD23}" type="pres">
      <dgm:prSet presAssocID="{46BDB787-EB6A-48A7-AE40-87BD14031E61}" presName="spaceRect" presStyleCnt="0"/>
      <dgm:spPr/>
    </dgm:pt>
    <dgm:pt modelId="{A73A60BC-6127-43D8-9E30-7DC84F9F9A06}" type="pres">
      <dgm:prSet presAssocID="{46BDB787-EB6A-48A7-AE40-87BD14031E61}" presName="textRect" presStyleLbl="revTx" presStyleIdx="0" presStyleCnt="3">
        <dgm:presLayoutVars>
          <dgm:chMax val="1"/>
          <dgm:chPref val="1"/>
        </dgm:presLayoutVars>
      </dgm:prSet>
      <dgm:spPr/>
    </dgm:pt>
    <dgm:pt modelId="{70AF4887-EF1E-4987-A067-11B444A43A6B}" type="pres">
      <dgm:prSet presAssocID="{C675D61D-CA56-4F64-A8E5-6D901FF39874}" presName="sibTrans" presStyleCnt="0"/>
      <dgm:spPr/>
    </dgm:pt>
    <dgm:pt modelId="{DD994BF3-8AFB-4663-8FFA-524CEFDAF7E4}" type="pres">
      <dgm:prSet presAssocID="{4BCCEDF7-B6F8-4A7C-ADF4-999EA600CE49}" presName="compNode" presStyleCnt="0"/>
      <dgm:spPr/>
    </dgm:pt>
    <dgm:pt modelId="{DED39854-D13C-457B-A289-FF2AA1DFF906}" type="pres">
      <dgm:prSet presAssocID="{4BCCEDF7-B6F8-4A7C-ADF4-999EA600CE4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BC28A0BF-F5F3-485D-B185-BF57B4588A48}" type="pres">
      <dgm:prSet presAssocID="{4BCCEDF7-B6F8-4A7C-ADF4-999EA600CE49}" presName="spaceRect" presStyleCnt="0"/>
      <dgm:spPr/>
    </dgm:pt>
    <dgm:pt modelId="{C10E7FA7-370E-482D-B254-2E8F03C89F7A}" type="pres">
      <dgm:prSet presAssocID="{4BCCEDF7-B6F8-4A7C-ADF4-999EA600CE49}" presName="textRect" presStyleLbl="revTx" presStyleIdx="1" presStyleCnt="3">
        <dgm:presLayoutVars>
          <dgm:chMax val="1"/>
          <dgm:chPref val="1"/>
        </dgm:presLayoutVars>
      </dgm:prSet>
      <dgm:spPr/>
    </dgm:pt>
    <dgm:pt modelId="{BB7940D3-C90C-4BAF-B5E2-324E08806433}" type="pres">
      <dgm:prSet presAssocID="{609643E4-BFDC-4C99-955C-17B26E0B5876}" presName="sibTrans" presStyleCnt="0"/>
      <dgm:spPr/>
    </dgm:pt>
    <dgm:pt modelId="{AA42783B-B638-419A-A8C0-C5156855136A}" type="pres">
      <dgm:prSet presAssocID="{55FFD604-BAFA-403C-9430-3585EBA72C92}" presName="compNode" presStyleCnt="0"/>
      <dgm:spPr/>
    </dgm:pt>
    <dgm:pt modelId="{71C7EF4B-8679-4AC3-9ACB-A27A7B9CA4C0}" type="pres">
      <dgm:prSet presAssocID="{55FFD604-BAFA-403C-9430-3585EBA72C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5227B30-A16F-4D9D-8EC1-B5CBEDF6132F}" type="pres">
      <dgm:prSet presAssocID="{55FFD604-BAFA-403C-9430-3585EBA72C92}" presName="spaceRect" presStyleCnt="0"/>
      <dgm:spPr/>
    </dgm:pt>
    <dgm:pt modelId="{0B00199E-4B47-4592-B8B9-C63FC097A08A}" type="pres">
      <dgm:prSet presAssocID="{55FFD604-BAFA-403C-9430-3585EBA72C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03A2B16-623C-4678-95D6-E8D4E4B0A5FE}" srcId="{AA2C3E13-AD7D-486A-9061-9ED4F43F9EAF}" destId="{4BCCEDF7-B6F8-4A7C-ADF4-999EA600CE49}" srcOrd="1" destOrd="0" parTransId="{B3DA3496-F129-43FD-8B65-6A4CEC9FC93D}" sibTransId="{609643E4-BFDC-4C99-955C-17B26E0B5876}"/>
    <dgm:cxn modelId="{B8202846-DD0B-4B24-8AE2-EDC1656F4D44}" srcId="{AA2C3E13-AD7D-486A-9061-9ED4F43F9EAF}" destId="{55FFD604-BAFA-403C-9430-3585EBA72C92}" srcOrd="2" destOrd="0" parTransId="{284775BD-03E2-41BA-847D-BAC00E55E71A}" sibTransId="{9108F119-6A36-4E2D-AEDA-F1FEBF66E5EA}"/>
    <dgm:cxn modelId="{B041CFB1-A200-4CEE-9B6A-43C2F7B54214}" type="presOf" srcId="{AA2C3E13-AD7D-486A-9061-9ED4F43F9EAF}" destId="{9B4E4EA0-49BF-4831-B362-E658C6552100}" srcOrd="0" destOrd="0" presId="urn:microsoft.com/office/officeart/2018/2/layout/IconLabelList"/>
    <dgm:cxn modelId="{C3234FB4-7C45-457B-AFDC-CC413B2FA476}" type="presOf" srcId="{4BCCEDF7-B6F8-4A7C-ADF4-999EA600CE49}" destId="{C10E7FA7-370E-482D-B254-2E8F03C89F7A}" srcOrd="0" destOrd="0" presId="urn:microsoft.com/office/officeart/2018/2/layout/IconLabelList"/>
    <dgm:cxn modelId="{30DBFCD7-CCA9-4E08-AFC9-818EC3E4E73C}" srcId="{AA2C3E13-AD7D-486A-9061-9ED4F43F9EAF}" destId="{46BDB787-EB6A-48A7-AE40-87BD14031E61}" srcOrd="0" destOrd="0" parTransId="{8AA6D081-CFB5-4D5E-8E44-5CED817F8581}" sibTransId="{C675D61D-CA56-4F64-A8E5-6D901FF39874}"/>
    <dgm:cxn modelId="{920E96DF-0BED-44EE-9463-F09469C22A99}" type="presOf" srcId="{46BDB787-EB6A-48A7-AE40-87BD14031E61}" destId="{A73A60BC-6127-43D8-9E30-7DC84F9F9A06}" srcOrd="0" destOrd="0" presId="urn:microsoft.com/office/officeart/2018/2/layout/IconLabelList"/>
    <dgm:cxn modelId="{26E7EFF3-BFAD-4E4F-ABAE-42275964E47C}" type="presOf" srcId="{55FFD604-BAFA-403C-9430-3585EBA72C92}" destId="{0B00199E-4B47-4592-B8B9-C63FC097A08A}" srcOrd="0" destOrd="0" presId="urn:microsoft.com/office/officeart/2018/2/layout/IconLabelList"/>
    <dgm:cxn modelId="{3EBD6A18-D474-4544-A338-E60C3EBA1839}" type="presParOf" srcId="{9B4E4EA0-49BF-4831-B362-E658C6552100}" destId="{6B356FD9-2D3E-4121-847C-D9AA8D233FD9}" srcOrd="0" destOrd="0" presId="urn:microsoft.com/office/officeart/2018/2/layout/IconLabelList"/>
    <dgm:cxn modelId="{BD840759-8663-4890-A46E-98BD8C3E3AB1}" type="presParOf" srcId="{6B356FD9-2D3E-4121-847C-D9AA8D233FD9}" destId="{32C41BC8-396E-42CE-ABC6-83697E47B3BE}" srcOrd="0" destOrd="0" presId="urn:microsoft.com/office/officeart/2018/2/layout/IconLabelList"/>
    <dgm:cxn modelId="{324516FA-4287-49F9-8147-833F981F50C8}" type="presParOf" srcId="{6B356FD9-2D3E-4121-847C-D9AA8D233FD9}" destId="{B4D4644F-852F-4100-A26C-D34D7261BD23}" srcOrd="1" destOrd="0" presId="urn:microsoft.com/office/officeart/2018/2/layout/IconLabelList"/>
    <dgm:cxn modelId="{6264933F-50BB-4CD1-8975-860D900F6FBF}" type="presParOf" srcId="{6B356FD9-2D3E-4121-847C-D9AA8D233FD9}" destId="{A73A60BC-6127-43D8-9E30-7DC84F9F9A06}" srcOrd="2" destOrd="0" presId="urn:microsoft.com/office/officeart/2018/2/layout/IconLabelList"/>
    <dgm:cxn modelId="{27EDD4D1-AE44-40D8-A372-A3A630C826F9}" type="presParOf" srcId="{9B4E4EA0-49BF-4831-B362-E658C6552100}" destId="{70AF4887-EF1E-4987-A067-11B444A43A6B}" srcOrd="1" destOrd="0" presId="urn:microsoft.com/office/officeart/2018/2/layout/IconLabelList"/>
    <dgm:cxn modelId="{6460CCA4-A3F0-4562-82E6-F623DDC26EF8}" type="presParOf" srcId="{9B4E4EA0-49BF-4831-B362-E658C6552100}" destId="{DD994BF3-8AFB-4663-8FFA-524CEFDAF7E4}" srcOrd="2" destOrd="0" presId="urn:microsoft.com/office/officeart/2018/2/layout/IconLabelList"/>
    <dgm:cxn modelId="{0678F3C3-9977-4E58-9646-1B26A7C65689}" type="presParOf" srcId="{DD994BF3-8AFB-4663-8FFA-524CEFDAF7E4}" destId="{DED39854-D13C-457B-A289-FF2AA1DFF906}" srcOrd="0" destOrd="0" presId="urn:microsoft.com/office/officeart/2018/2/layout/IconLabelList"/>
    <dgm:cxn modelId="{91306BA7-4D10-4DDA-A712-E2023CEE5793}" type="presParOf" srcId="{DD994BF3-8AFB-4663-8FFA-524CEFDAF7E4}" destId="{BC28A0BF-F5F3-485D-B185-BF57B4588A48}" srcOrd="1" destOrd="0" presId="urn:microsoft.com/office/officeart/2018/2/layout/IconLabelList"/>
    <dgm:cxn modelId="{85176FBD-CA8F-4F65-9015-5AB03D4523CC}" type="presParOf" srcId="{DD994BF3-8AFB-4663-8FFA-524CEFDAF7E4}" destId="{C10E7FA7-370E-482D-B254-2E8F03C89F7A}" srcOrd="2" destOrd="0" presId="urn:microsoft.com/office/officeart/2018/2/layout/IconLabelList"/>
    <dgm:cxn modelId="{6E8B9AAF-4BB7-47E7-A136-FFC3B2989C11}" type="presParOf" srcId="{9B4E4EA0-49BF-4831-B362-E658C6552100}" destId="{BB7940D3-C90C-4BAF-B5E2-324E08806433}" srcOrd="3" destOrd="0" presId="urn:microsoft.com/office/officeart/2018/2/layout/IconLabelList"/>
    <dgm:cxn modelId="{0DB50B8C-C094-4F04-9118-FC04E3E4375F}" type="presParOf" srcId="{9B4E4EA0-49BF-4831-B362-E658C6552100}" destId="{AA42783B-B638-419A-A8C0-C5156855136A}" srcOrd="4" destOrd="0" presId="urn:microsoft.com/office/officeart/2018/2/layout/IconLabelList"/>
    <dgm:cxn modelId="{FA64E232-FD76-4BB1-BDA1-7F336826D66D}" type="presParOf" srcId="{AA42783B-B638-419A-A8C0-C5156855136A}" destId="{71C7EF4B-8679-4AC3-9ACB-A27A7B9CA4C0}" srcOrd="0" destOrd="0" presId="urn:microsoft.com/office/officeart/2018/2/layout/IconLabelList"/>
    <dgm:cxn modelId="{19972132-4C18-4B41-AC03-0CD8E456D888}" type="presParOf" srcId="{AA42783B-B638-419A-A8C0-C5156855136A}" destId="{95227B30-A16F-4D9D-8EC1-B5CBEDF6132F}" srcOrd="1" destOrd="0" presId="urn:microsoft.com/office/officeart/2018/2/layout/IconLabelList"/>
    <dgm:cxn modelId="{3719ED17-8349-4C56-92F0-8495F88212D9}" type="presParOf" srcId="{AA42783B-B638-419A-A8C0-C5156855136A}" destId="{0B00199E-4B47-4592-B8B9-C63FC097A08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41BC8-396E-42CE-ABC6-83697E47B3BE}">
      <dsp:nvSpPr>
        <dsp:cNvPr id="0" name=""/>
        <dsp:cNvSpPr/>
      </dsp:nvSpPr>
      <dsp:spPr>
        <a:xfrm>
          <a:off x="1132086" y="722893"/>
          <a:ext cx="1498021" cy="14980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3A60BC-6127-43D8-9E30-7DC84F9F9A06}">
      <dsp:nvSpPr>
        <dsp:cNvPr id="0" name=""/>
        <dsp:cNvSpPr/>
      </dsp:nvSpPr>
      <dsp:spPr>
        <a:xfrm>
          <a:off x="216628" y="2715651"/>
          <a:ext cx="3328936" cy="130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 2022, the Community Public Safety Collective (The Collective) completed a Landscape Analysis of the City of Wilmington. The analysis aimed to help the city identify a strategy to address violence from a community-based perspective. </a:t>
          </a:r>
        </a:p>
      </dsp:txBody>
      <dsp:txXfrm>
        <a:off x="216628" y="2715651"/>
        <a:ext cx="3328936" cy="1305000"/>
      </dsp:txXfrm>
    </dsp:sp>
    <dsp:sp modelId="{DED39854-D13C-457B-A289-FF2AA1DFF906}">
      <dsp:nvSpPr>
        <dsp:cNvPr id="0" name=""/>
        <dsp:cNvSpPr/>
      </dsp:nvSpPr>
      <dsp:spPr>
        <a:xfrm>
          <a:off x="5043587" y="722893"/>
          <a:ext cx="1498021" cy="14980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E7FA7-370E-482D-B254-2E8F03C89F7A}">
      <dsp:nvSpPr>
        <dsp:cNvPr id="0" name=""/>
        <dsp:cNvSpPr/>
      </dsp:nvSpPr>
      <dsp:spPr>
        <a:xfrm>
          <a:off x="4128129" y="2715651"/>
          <a:ext cx="3328936" cy="130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 Landscape Analysis prompted Mayor Mike Purzycki and the Wilmington City Council to create the Community Public Safety Initiative (CPSI). </a:t>
          </a:r>
        </a:p>
      </dsp:txBody>
      <dsp:txXfrm>
        <a:off x="4128129" y="2715651"/>
        <a:ext cx="3328936" cy="1305000"/>
      </dsp:txXfrm>
    </dsp:sp>
    <dsp:sp modelId="{71C7EF4B-8679-4AC3-9ACB-A27A7B9CA4C0}">
      <dsp:nvSpPr>
        <dsp:cNvPr id="0" name=""/>
        <dsp:cNvSpPr/>
      </dsp:nvSpPr>
      <dsp:spPr>
        <a:xfrm>
          <a:off x="8955088" y="722893"/>
          <a:ext cx="1498021" cy="14980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00199E-4B47-4592-B8B9-C63FC097A08A}">
      <dsp:nvSpPr>
        <dsp:cNvPr id="0" name=""/>
        <dsp:cNvSpPr/>
      </dsp:nvSpPr>
      <dsp:spPr>
        <a:xfrm>
          <a:off x="8039630" y="2715651"/>
          <a:ext cx="3328936" cy="130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 goal is to utilize the community violence intervention (CVI) model to increase safety in the city. CVI is an evidence-informed strategy used to disrupt violence and retaliation cycles and establish community relationships. </a:t>
          </a:r>
        </a:p>
      </dsp:txBody>
      <dsp:txXfrm>
        <a:off x="8039630" y="2715651"/>
        <a:ext cx="3328936" cy="130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7T18:40:13.064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50,'1'-2,"-1"0,1 0,-1 0,1 0,0 0,0 0,0 0,0 0,1 0,-1 1,0-1,1 0,-1 1,1-1,-1 1,1 0,0-1,0 1,0 0,-1 0,1 0,0 0,0 0,0 1,1-1,-1 1,0-1,0 1,2 0,68-8,-68 8,579-1,-269 3,187-2,-467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7T18:45:11.72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25142 2996,'3'0,"-1"0,1-1,-1 1,0 0,1-1,-1 0,1 1,-1-1,0 0,0 0,3-2,14-7,81-25,0 4,200-33,44-12,-326 72,0-1,-1-2,1 1,-2-2,1 0,-1-1,17-13,-31 21,-1 1,0-1,1 0,-1 0,0 0,0 0,0-1,0 1,0 0,0 0,0-1,0 1,-1 0,1-1,0 1,-1-1,1 1,-1-1,0 1,1-1,-1 1,0-1,0 0,0 1,0-1,0 1,0-1,0 1,-2-4,0 1,-1 0,-1 0,1 0,-1 0,1 0,-1 1,0-1,0 1,-1 0,1 1,-6-4,-39-19,-89-33,-281-80,-361-61,-398-48,-328-22,-1722-159,-26 242,2206 194,349 30,588-27,-157 34,256-43,0 2,0 0,0 0,1 1,-20 11,30-16,0 1,0-1,0 1,0 0,0-1,0 1,1 0,-1-1,0 1,0 0,1 0,-1 0,0 0,1 0,-1 0,1 0,-1 0,1 0,-1 0,1 0,0 0,0 0,0 0,-1 0,1 0,0 0,0 0,0 1,1-1,-1 0,0 0,0 0,0 0,1 0,0 2,2 0,0 0,0 0,0 1,0-2,1 1,-1 0,1-1,0 0,0 1,7 2,75 25,28-3,136 16,363 17,226-5,176-6,2046 17,-1-175,-2582 71,-323 23,109-2,-245 20,-31 8,-60 26,-92 34,-9 1,-283 142,-171 120,-160 132,-121 112,-477 368,59 61,671-448,188-97,384-369,-122 177,188-244,0 0,2 2,0 0,2 0,2 1,0 0,2 1,-6 32,14-51,0 0,0 1,1-1,1 0,0 0,0 0,1 0,1 0,0 0,0-1,1 1,0-1,1 0,0 0,1 0,0-1,0 1,1-2,0 1,1-1,16 14,0-2,1-1,1-1,1-2,38 18,16 2,96 29,612 127,333-12,263-27,195-45,1809-103,-9-333,-1937 77,-234-22,-280 15,-292 42,-528 173,159-86,-250 119,-1 0,0-1,-1 0,0-1,-1-1,0-1,-1 0,-1-1,13-17,-24 28,1 0,-1 0,0-1,0 1,0-1,-1 0,0 1,0-1,0 0,0 0,-1 0,0 0,0 0,0 0,0 0,-1 1,0-1,0 0,0 0,-1 1,1-1,-1 0,-1 1,1 0,-4-6,-6-6,-1 1,0 1,-1 0,-1 1,0 0,-1 1,0 1,-27-14,-40-20,-1 5,-92-31,-439-120,-393-45,-475-56,-484-31,-414 5,-260 30,-65 62,134 71,329 62,465 49,525 35,504 29,546-3,182-14,0 0,-37 10,46-3,23 0,7-5,0-1,0 0,19 1,403 23,295-17,230-17,3988-117,-4477 99,-393 19,-1 2,-1-4,94-21,-172 28,0-1,0 1,0-1,0 0,0 0,0 0,0 0,0-1,-1 1,1-1,0 1,3-4,-12-2,-17 3,7 3,-1 1,0 0,0 2,0 0,1 0,-28 9,33-7,0 0,0 0,0 1,1 1,0 0,0 0,0 1,1 0,0 0,-15 17,8-2,2 0,0 0,2 1,-12 31,-10 17,7-23,-2-2,-3-1,-1-1,-2-2,-1-2,-82 70,-279 172,231-173,147-97,1 2,0 0,0 1,2 1,0 1,-20 26,30-35,1 0,0 1,0 0,1 0,1 0,-1 0,2 0,-1 1,1-1,0 1,1 0,0-1,1 1,0 0,1 0,0 0,3 15,0-10,1-1,0 0,0-1,2 1,-1-1,2 0,0-1,0 0,16 16,1-1,2-1,1-1,35 22,16 6,131 66,214 68,123 3,113-12,-210-81,3-20,632 26,-742-95,0-15,-1-15,626-122,-315-43,-508 131,233-124,-286 127,-3-5,119-98,-152 108,-3-2,-2-2,-2-3,-3-2,-2-1,-2-3,52-103,-78 130,-1 0,-2-1,-1 0,-2-1,-1 0,-2-1,3-53,-9 65,-2 0,-1 0,-1 0,-1 0,-1 1,-1 0,-1 0,-1 0,-1 1,-1 0,-26-42,8 25,-1 1,-2 1,-1 2,-44-37,-38-25,-134-87,-358-188,-374-104,-446-83,-435-27,-351 22,-245 85,-1277 4,-6 313,1617 240,332 117,375 77,378 32,825-225,-275 144,407-178,2 3,2 3,-114 98,162-123,2 2,0 1,2 2,2 0,0 1,2 2,2 0,1 1,1 0,-19 59,26-56,2 1,2 0,1 0,2 0,2 0,1 1,2-1,2 0,1 0,12 45,13 25,5-2,4-1,5-2,4-2,5-3,4-1,132 169,-118-181,4-2,99 84,-61-74,220 139,252 81,721 198,48-146,-952-284,-141-41,-249-39,22 3,55-1,-81-3,-1-1,0 0,0 0,1 0,-1-1,0 0,0 0,0-1,-1 0,1 0,-1-1,9-6,-13 9,1-1,-1 0,0 0,0 0,0 0,0 0,0 0,0-1,-1 1,1-1,-1 1,1-1,-1 0,0 1,0-1,-1 0,1 0,0 0,-1 1,0-1,1 0,-1 0,0 0,-1 0,1 0,0 0,-1 0,0 1,0-1,0 0,0 0,0 1,0-1,-1 1,1-1,-1 1,-1-3,-4-4,-1 1,0 0,0 0,0 0,-1 1,0 1,0 0,-19-10,-3 2,0 2,-1 1,0 2,0 1,-1 1,0 2,-56-2,6 7,0 4,-83 15,-377 94,2 45,461-134,-2014 674,1898-623,171-61,25-13,-1-1,1 0,0 0,0 0,0 1,0-1,0 0,0 0,0 0,0 1,0-1,0 0,0 0,0 0,0 1,0-1,0 0,0 0,0 0,0 1,0-1,0 0,0 0,0 0,1 1,-1-1,0 0,0 0,0 0,0 0,0 1,1-1,-1 0,0 0,0 0,0 0,0 0,1 0,-1 0,0 1,0-1,0 0,1 0,-1 0,0 0,0 0,0 0,1 0,-1 0,0 0,0 0,0 0,1 0,-1 0,0 0,9 0,0 1,0-2,0 1,17-4,59-16,-1-4,98-41,-138 49,326-123,-340 128,890-350,-29-74,-564 226,-60 1,-229 173,-1-2,-2-2,-2-2,35-54,-60 84,-1 0,0-1,-1 0,0 0,-1 0,0-1,-1 0,-1 0,3-16,-5 26,-1 0,0 1,0-1,0 0,-1 0,1 1,0-1,-1 0,0 0,0 1,0-1,0 1,0-1,0 1,-1-1,1 1,-1 0,0 0,1 0,-5-4,1 2,-1 1,1 0,0 0,-1 0,0 1,0 0,0 0,0 0,-8-1,-41-5,-1 2,1 2,-82 6,82-1,-351 18,-158 28,-1966 344,2136-301,382-87,-93 21,-190 73,287-94,-1 1,1 0,0 0,1 0,-1 1,1 1,-14 11,20-16,1 1,-1-1,0 0,0 0,0 0,1 1,-1-1,1 1,-1-1,1 0,-1 1,1-1,0 1,0-1,0 1,0-1,0 1,0-1,0 0,1 3,0-1,0 0,1 0,-1-1,1 1,0 0,0-1,0 0,0 1,0-1,1 0,-1 0,0 0,4 2,14 9,-1-1,2-1,42 18,85 17,-104-33,319 79,172 5,178-14,141-28,864-91,-1154-20,566-133,-631 66,-180 20,-272 84,80-42,-120 57,0-1,0 1,0-1,-1 0,0-1,0 1,0-1,-1-1,0 1,0-1,6-11,-10 16,0 0,-1 1,1-1,-1 0,1 0,-1 0,0 0,1 0,-1 0,0 0,-1 0,1 0,0 0,0 0,-1 0,1 0,-1 0,-1-2,0 1,0 0,0 1,0-1,0 1,0 0,-1 0,1 0,-1 0,1 0,-1 0,0 1,0-1,0 1,-5-2,-3-1,0 1,-1 1,0 0,1 0,-1 1,0 1,-12 0,-92 13,43 0,2 4,0 2,-72 31,-202 104,306-135,-492 251,12 22,-670 501,817-497,83-32,202-180,4 5,-73 101,98-102,54-80,0 1,0 0,0 0,1 0,1 0,-1 1,-1 15,4-23,0 1,0 0,0 0,0 0,0 0,1 0,-1 0,1 0,0 0,0 0,0-1,0 1,0 0,1-1,-1 1,1-1,2 4,0-2,0-1,0 0,0 0,1 0,-1 0,1-1,0 1,0-1,8 2,29 6,-1-1,1-3,1-2,52 0,-77-4,216 7,339 23,410 148,-31 103,-568-131,-379-147,11 4,0 0,-1 2,-1 0,20 15,-31-22,-1 0,0 0,1 0,-1 1,0-1,-1 0,1 1,0-1,-1 1,1 0,-1 0,0-1,0 1,0 0,0 0,0 0,-1 0,0 0,1 0,-1 0,0 0,0 0,-1 0,1 0,0 0,-1 0,0 0,0 0,0 0,-2 4,-5 5,0-1,0 0,-2 0,1-1,-1 0,-1 0,1-1,-2-1,-11 8,17-12,-224 158,-108 80,-533 451,866-689,-37 29,22-19,0 2,1 0,0 0,2 2,0 0,1 1,-22 35,36-52,0 1,1 0,-1 0,1 0,0 1,0-1,0 0,0 0,1 1,-1-1,1 0,0 1,0-1,0 0,0 1,1-1,1 7,-1-7,1-1,-1 1,1-1,0 1,0-1,0 1,0-1,0 0,1 0,-1 0,0 0,1-1,0 1,-1-1,1 1,3 0,13 4,1-1,-1 0,1-2,0 0,20-1,-33-1,171 6,1-7,278-37,342-110,-405 51,451-172,-757 236,-2-4,-1-4,81-51,-156 84,1 1,-1-2,0 0,-1 0,0 0,0-1,-1-1,0 0,0 0,9-17,-15 21,0 1,0-1,-1 1,0-1,0 1,-1-1,0 0,1 0,-2 1,1-1,-1 0,0 1,0-1,0 1,-1-1,0 1,0-1,0 1,-1 0,0 0,0 0,0 1,-1-1,-7-7,-4-6,-2 1,-1 1,0 1,0 0,-32-18,-16-5,-2 3,-74-27,-312-90,-189-3,-146 11,-871-26,1199 158,-747 76,624 29,146 26,359-91,-146 72,199-86,1 1,0 1,1 2,0 0,2 1,0 1,1 1,-28 38,39-45,1 2,1-1,0 1,1 1,0-1,1 1,1 0,1 1,1-1,0 1,1 0,1-1,1 1,3 35,2-19,2 0,1-1,1 0,2 0,18 38,2-9,67 101,-24-60,5-5,3-3,5-3,4-4,150 111,-31-48,398 211,81-31,-104-97,955 247,658-59,-1508-343,-150-39,-158-30,-142-23,-224 11,0 0,0-1,0 0,-1-1,0-1,0-1,20-10,-30 13,-1 0,0 0,0 0,0-1,0 0,0 0,-1 0,0 0,0 0,0-1,0 0,-1 1,0-1,0 0,0 0,0 0,-1 0,0-1,0 1,0 0,-1 0,1-1,-2-6,-1-17,-1 0,-1 0,-2 1,0-1,-2 1,-2 1,-22-49,3 20,-2 2,-62-81,74 108,-3 1,-32-31,44 48,0 1,0 0,-1 1,0 0,-1 1,1 0,-1 0,0 2,-16-5,-33-2,0 3,0 2,-1 4,-76 5,51-1,-653 54,732-55,0 0,1 0,-1-1,0 0,0 0,1-1,-11-2,17 3,0-1,0 1,0-1,0 1,0-1,0 1,0-1,0 0,0 1,0-1,0 0,0 0,1 0,-1 0,0 0,1 0,-1 0,1 0,-1 0,0-2,1 0,-1 0,1 0,0 1,0-1,0 0,1 0,-1 0,1 0,-1 0,1 1,2-6,31-58,-26 53,0-1,-1 0,11-29,-8 1,-1-1,-2-1,2-59,-9-135,-3 127,2 78,-2 1,-1-1,-1 1,-19-57,-55-115,59 158,-35-92,44 116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7T18:46:07.4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7T18:46:02.1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24575,'8'0'0,"6"0"0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7T18:46:03.20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7T18:46:03.9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7T18:46:04.6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24575,'0'-4'0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7T18:46:05.8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7T18:46:06.5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7T18:46:12.8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7T18:46:13.6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24575,'-4'0'0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7T18:40:21.275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0,'1327'0,"-1304"0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7T18:46:15.1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7T18:46:16.7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7T18:46:17.5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7T18:46:18.14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7T18:46:18.6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7T18:46:20.7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7T18:46:21.3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7T18:46:22.0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7T18:46:27.2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7T18:46:28.5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7T18:40:28.765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1,'1228'0,"-1200"0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7T18:46:29.0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7T18:46:29.9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 24575,'0'-4'0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7T18:47:43.11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153 34 24575,'-12'0'0,"-11"0"0,-7 0 0,-5-16 0,3-1 0,14 18 0,15 8 0,12 4 0,16-1 0,-4 1 0,-6 7 0,-5 0-8191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7T18:47:55.7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7T18:47:56.3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7T18:48:20.1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24575,'4'0'0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7T18:48:21.9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7T18:43:58.606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23,'20'0,"-2"-1,-1 1,1 1,-1 0,1 2,-1 0,33 10,-35-7,0-1,0-1,1 0,0-1,0 0,-1-2,1 1,0-2,0 0,0-1,0-1,0-1,0 0,-1 0,1-2,-1 0,0-1,-1 0,23-13,-37 18,0 1,0 0,1 0,-1 0,0 0,0-1,1 1,-1 0,0 0,0 0,1 0,-1 0,0 0,1 0,-1 0,0 0,0 0,1 0,-1 0,0 0,1 0,-1 0,0 0,0 0,1 0,-1 0,0 0,0 0,1 1,-1-1,0 0,0 0,1 0,-1 1,0-1,0 0,0 0,1 0,-1 1,0-1,0 0,0 0,0 1,0-1,0 0,1 0,-1 1,0-1,0 0,0 1,0-1,0 0,0 0,0 1,0-1,0 0,0 1,0-1,0 0,-1 0,1 1,0-1,0 0,0 0,0 1,-1-1,-7 41,-25 47,29-80,0 0,-1 0,0-1,-1 1,1-1,-1 0,-1-1,1 1,-1-1,0-1,-1 1,1-1,-10 5,11-7,5-3,0 0,0 1,0-1,0 0,0 1,0-1,0 1,0-1,0 1,0 0,0-1,1 1,-1 0,0 0,0-1,1 1,-1 0,1 0,-1 0,1 0,-1 0,1 0,-1 0,1 1,1 0,1-10,-1-15,-7-35,6 43,-1 0,-1 1,-1-1,0 0,0 1,-2 0,-11-26,16 39,0 1,-1-1,1 1,0-1,-1 1,1-1,0 1,0-1,0 1,-1-1,1 1,0-1,0 1,0-1,0 0,0 1,0-1,0 1,0-1,0 1,0-1,0 0,1 1,-1-1,0 1,1-2,-1 2,0-1,0 1,0 0,0-1,1 1,-1-1,0 1,0 0,0-1,0 1,0-1,0 1,0 0,0-1,0 1,0-1,-1 1,1 0,0-1,0 1,0-1,0 1,-1 0,1-1,0 1,0 0,-1-1,1 1,0 0,0-1,-1 1,1 0,0 0,-1-1,1 1,-1 0,1-1,-1 0,0 0,1 0,-1 0,0 0,1 0,-1 0,0 1,0-1,0 0,1 0,-1 1,0-1,0 1,0-1,0 1,0-1,0 1,0 0,-1-1,1 1,0 0,0 0,0 0,0 0,0 0,0 0,-2 0,1 2,1 0,0-1,0 1,-1 0,1 0,0 0,1 1,-1-1,0 0,1 0,-1 3,-10 27,2-16,-1-1,0 0,-2 0,0-1,0 0,-1-1,-1 0,-21 14,115-72,-49 32,-5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7T18:44:00.785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0 266,'6'-4,"-1"2,1-1,0 0,0 1,0 0,0 1,1-1,-1 1,0 0,0 1,1-1,8 2,1-2,53 0,-42 1,53-6,-72 5,1-1,-1 0,1-1,-1 0,0 0,0-1,0 0,0 0,0-1,6-5,-3 1,-2 1,0 1,0 0,1 0,-1 1,1 1,1 0,14-6,121-43,-79 28,77-20,-123 42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7T18:44:04.166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7T18:44:04.527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7T18:44:06.055"/>
    </inkml:context>
    <inkml:brush xml:id="br0">
      <inkml:brushProperty name="width" value="0.2" units="cm"/>
      <inkml:brushProperty name="height" value="0.4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806 1,'-778'0,"751"0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7T18:44:15.15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775 476,'-3'-3,"0"1,-1-1,0 1,1 1,-1-1,0 0,0 1,0 0,0 0,0 0,0 0,-5 0,-57-1,41 2,-30-1,18 1,-1-1,1-2,-61-12,97 14,0 1,0 0,0 0,0-1,0 1,1-1,-1 1,0-1,0 1,0-1,0 0,0 1,1-1,-1 0,0 1,1-1,-1 0,0 0,1 0,-1 0,1 0,-1 0,1 0,0 0,-1 0,1 0,0 0,0 0,0 0,0 0,0 0,0 0,0 0,0 0,0 0,0 0,0 0,1-2,21-44,-13 30,-1 1,0 0,-2 0,0-1,0 0,-2 0,0 0,2-21,-6 37,0-1,0 1,1-1,-1 1,0 0,0-1,0 1,-1-1,1 1,0 0,0-1,-1 1,1 0,-1-1,1 1,-1 0,0 0,1-1,-1 1,0 0,0 0,0 0,0 0,0 0,0 0,0 0,0 0,0 0,0 1,0-1,-1 0,1 1,0-1,-3 0,-2 1,1 1,-1-1,0 1,1 0,0 0,-1 1,-7 3,-33 6,29-13,0-1,0 0,1-1,-1-1,-26-11,30 10,0 1,0 1,0 0,0 0,-1 2,0-1,-22 1,36 1,-1 1,1 0,-1 0,1 0,-1 0,1 0,-1 0,1-1,-1 1,1 0,-1 0,1 0,-1 1,1-1,-1 0,1 0,-1 0,1 0,0 0,-1 0,1 1,-1-1,1 0,-1 0,1 1,0-1,-1 0,1 1,0-1,-1 0,1 1,0-1,-1 1,1-1,0 0,0 1,0-1,-1 1,1-1,0 1,0-1,0 1,0-1,0 1,0-1,0 1,0-1,0 1,0-1,0 1,0-1,0 0,0 1,1 0,0 1,0-1,0 0,0 1,0-1,0 0,1 1,-1-1,0 0,1 0,-1 0,1 0,2 1,-2-2,1 1,-1-1,0 0,1 0,-1 0,0 0,1 0,-1 0,0 0,1-1,-1 1,0-1,1 0,-1 0,0 0,0 0,0 0,0 0,0 0,3-3,43-40,-15 13,-22 23,0 0,1 2,0-1,17-5,-29 11,1 1,-1-1,1 1,0 0,-1 0,1-1,-1 1,1 0,0 0,-1 0,1 0,0 0,-1 0,1 0,-1 0,1 0,0 0,-1 0,1 0,0 0,-1 0,1 1,-1-1,1 0,0 1,-1-1,1 0,-1 1,1-1,-1 0,1 1,-1-1,1 1,-1-1,1 2,-2 24,-23 30,9-32,12-19,0 0,0 0,0 0,0 0,1 1,-1-1,-1 9,7-11,5-8,7-9,-6 2,-8 11,1 0,-1 0,0-1,0 1,0-1,0 1,0-1,0 0,0 1,0-1,-1 0,1 0,-1 1,1-3,-2 2,0 1,0 0,0-1,0 1,0 0,0 0,0 0,-1 0,1 0,0 0,-1 0,1 0,-1 1,1-1,-1 0,1 1,-1-1,1 1,-3-1,-53-25,49 20,-1 2,1-1,-1 1,0 0,0 1,-1 0,1 1,0-1,-1 2,0 0,-17-1,25 3,-1 0,0 0,1 0,-1 0,1 0,0 1,-1-1,1 1,0-1,0 1,0 0,0 0,0 0,0 0,1 0,-1 1,1-1,-1 0,1 1,0-1,0 1,0-1,0 1,1 0,-1-1,1 1,-1 0,1 3,-5 24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571E5-7D03-1CBE-17D1-C3638BA90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549870-A796-60B3-8F32-FC9DAC836A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24A32-7B53-08BD-88CC-C195B5D95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FA6F-E578-4D6B-A1B3-47CAA2796668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AFDB1-F787-95C8-5F1E-27FD20B69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A844E-EAF4-E450-F82D-0298BE879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7A2F-6DA8-4CCA-ACEB-8C7DA519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5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DEB65-54DE-0887-90F4-0A936B8A3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6C209C-8FAC-D7EB-3B03-1C68FA701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EF2A5-0855-6DFB-2FFF-B56F14328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FA6F-E578-4D6B-A1B3-47CAA2796668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BAC99-072F-0743-6723-665881999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9C97B-5512-3786-B953-EC78F5C48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7A2F-6DA8-4CCA-ACEB-8C7DA519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57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1E2574-27CA-452C-0939-F5F33A0D70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2FBD53-7194-594C-7BDD-A19121CAF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92238-1814-98BB-D2D5-800FE821E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FA6F-E578-4D6B-A1B3-47CAA2796668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81074-BA43-868B-BE37-37419D1C5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CCF33-98BF-D8C7-96C2-23357D081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7A2F-6DA8-4CCA-ACEB-8C7DA519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5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C2668-DEEA-8A82-49A7-CC659FC0A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6EF89-58DB-31B5-ACA3-DD5B88AA1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925B3-06F3-BFC7-BF3A-89196E924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FA6F-E578-4D6B-A1B3-47CAA2796668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66B0-BBBC-7746-278E-6D64E5A4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4E0D7-6336-B600-F29D-5A205B865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7A2F-6DA8-4CCA-ACEB-8C7DA519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82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3FA25-A436-AC3E-262C-A66E2CF8E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DF46E-AB34-29E0-558E-95FBC917D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D04A9-654A-3BAE-6364-CFA7C2AD0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FA6F-E578-4D6B-A1B3-47CAA2796668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F963A-AE97-8A58-D02F-EDA79DB05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81A1C-75AA-25B5-F2F7-766F0E461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7A2F-6DA8-4CCA-ACEB-8C7DA519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FC4B7-87B6-9AE6-F61F-74B9B1E65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CF76A-D148-17BB-E725-A110F303D2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5DC92-A978-00F2-4587-F383D3B65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53BB5-5CC3-9966-C2EB-E4C9776F6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FA6F-E578-4D6B-A1B3-47CAA2796668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5640E-C7F6-6772-B926-065BD3B83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277D6-942A-CCED-3F27-5BCA8F82A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7A2F-6DA8-4CCA-ACEB-8C7DA519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85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0BD51-2DE4-9927-943A-426B77A78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5EFF5-A5BA-8A42-80BF-66A1D0EAC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01380E-4FD1-67C5-82FB-D67D5E617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244ABB-332F-0413-F5AA-9EACF260CC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EB8C4-AF46-35D9-50D5-1E1CA1CE89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B74A43-528D-8644-E420-B9378FF30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FA6F-E578-4D6B-A1B3-47CAA2796668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7A7B9-FD64-2383-EFBE-C7BD416E5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CB920A-52E9-752F-E614-9BAD16AC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7A2F-6DA8-4CCA-ACEB-8C7DA519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13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319D9-9D11-1B58-D9A4-775A32C1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61B599-76A6-5376-D0B3-0B94CDFCC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FA6F-E578-4D6B-A1B3-47CAA2796668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C95AA6-97CF-CD64-D4CA-B1384E196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67CFEE-09EB-E9E1-73A1-680AF74D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7A2F-6DA8-4CCA-ACEB-8C7DA519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1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F2D1E-C6B1-DF0E-F148-ACA1CD9DB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FA6F-E578-4D6B-A1B3-47CAA2796668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DE949-B21B-9A94-DDF6-D8E06E899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FDC18-0027-FF93-1245-09355EF52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7A2F-6DA8-4CCA-ACEB-8C7DA519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3405A-70EB-0A20-4668-6E73B0943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C7FBF-BAD1-C2C2-5A7F-D53C718C3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BA429C-CF5C-DD7B-EB97-529FA3C94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6D2B5-386B-F693-511F-DDDDD3BAA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FA6F-E578-4D6B-A1B3-47CAA2796668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036EE-FA55-3069-45A6-BB0B7E091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D67F8-B309-30A8-D59D-B5868547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7A2F-6DA8-4CCA-ACEB-8C7DA519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9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6867B-A67B-FDFC-64EE-381A99AA6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7FFED0-B738-4962-70CD-C8DDB11921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EFB70A-B182-07F9-068A-C14F4F00E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B872D3-1530-A87F-B3AE-3F7266639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FA6F-E578-4D6B-A1B3-47CAA2796668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C78D3-78A6-2771-4017-B30EF891B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DD9B4-3712-0D00-D9EB-9A3DA1F87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7A2F-6DA8-4CCA-ACEB-8C7DA519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4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0C3385-C536-DA13-CC11-220A0673D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46655-627B-CD3C-D742-BD3DE81E1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9FBA5-AB0E-53A7-C1FE-1B0F165FD4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1FA6F-E578-4D6B-A1B3-47CAA2796668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6039E-E1DE-3B53-37DF-9A60991F3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92DBB-F9DD-BEEE-12B1-F5FBBCA1B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27A2F-6DA8-4CCA-ACEB-8C7DA5190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5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.xml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33.xml"/><Relationship Id="rId11" Type="http://schemas.openxmlformats.org/officeDocument/2006/relationships/customXml" Target="../ink/ink36.xml"/><Relationship Id="rId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customXml" Target="../ink/ink32.xml"/><Relationship Id="rId9" Type="http://schemas.openxmlformats.org/officeDocument/2006/relationships/customXml" Target="../ink/ink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damson@wilmingtonde.gov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8.png"/><Relationship Id="rId18" Type="http://schemas.openxmlformats.org/officeDocument/2006/relationships/image" Target="../media/image20.png"/><Relationship Id="rId26" Type="http://schemas.openxmlformats.org/officeDocument/2006/relationships/image" Target="../media/image24.png"/><Relationship Id="rId39" Type="http://schemas.openxmlformats.org/officeDocument/2006/relationships/customXml" Target="../ink/ink23.xml"/><Relationship Id="rId3" Type="http://schemas.openxmlformats.org/officeDocument/2006/relationships/image" Target="../media/image13.png"/><Relationship Id="rId21" Type="http://schemas.openxmlformats.org/officeDocument/2006/relationships/customXml" Target="../ink/ink10.xml"/><Relationship Id="rId34" Type="http://schemas.openxmlformats.org/officeDocument/2006/relationships/customXml" Target="../ink/ink19.xml"/><Relationship Id="rId42" Type="http://schemas.openxmlformats.org/officeDocument/2006/relationships/customXml" Target="../ink/ink26.xml"/><Relationship Id="rId47" Type="http://schemas.openxmlformats.org/officeDocument/2006/relationships/customXml" Target="../ink/ink31.xml"/><Relationship Id="rId7" Type="http://schemas.openxmlformats.org/officeDocument/2006/relationships/image" Target="../media/image15.png"/><Relationship Id="rId12" Type="http://schemas.openxmlformats.org/officeDocument/2006/relationships/customXml" Target="../ink/ink5.xml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8.xml"/><Relationship Id="rId38" Type="http://schemas.openxmlformats.org/officeDocument/2006/relationships/customXml" Target="../ink/ink22.xml"/><Relationship Id="rId46" Type="http://schemas.openxmlformats.org/officeDocument/2006/relationships/customXml" Target="../ink/ink30.xml"/><Relationship Id="rId2" Type="http://schemas.openxmlformats.org/officeDocument/2006/relationships/image" Target="../media/image12.png"/><Relationship Id="rId16" Type="http://schemas.openxmlformats.org/officeDocument/2006/relationships/customXml" Target="../ink/ink7.xml"/><Relationship Id="rId20" Type="http://schemas.openxmlformats.org/officeDocument/2006/relationships/image" Target="../media/image21.png"/><Relationship Id="rId29" Type="http://schemas.openxmlformats.org/officeDocument/2006/relationships/customXml" Target="../ink/ink15.xml"/><Relationship Id="rId41" Type="http://schemas.openxmlformats.org/officeDocument/2006/relationships/customXml" Target="../ink/ink25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.xml"/><Relationship Id="rId11" Type="http://schemas.openxmlformats.org/officeDocument/2006/relationships/image" Target="../media/image17.png"/><Relationship Id="rId24" Type="http://schemas.openxmlformats.org/officeDocument/2006/relationships/image" Target="../media/image23.png"/><Relationship Id="rId32" Type="http://schemas.openxmlformats.org/officeDocument/2006/relationships/customXml" Target="../ink/ink17.xml"/><Relationship Id="rId37" Type="http://schemas.openxmlformats.org/officeDocument/2006/relationships/customXml" Target="../ink/ink21.xml"/><Relationship Id="rId40" Type="http://schemas.openxmlformats.org/officeDocument/2006/relationships/customXml" Target="../ink/ink24.xml"/><Relationship Id="rId45" Type="http://schemas.openxmlformats.org/officeDocument/2006/relationships/customXml" Target="../ink/ink29.xml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23" Type="http://schemas.openxmlformats.org/officeDocument/2006/relationships/customXml" Target="../ink/ink11.xml"/><Relationship Id="rId28" Type="http://schemas.openxmlformats.org/officeDocument/2006/relationships/customXml" Target="../ink/ink14.xml"/><Relationship Id="rId36" Type="http://schemas.openxmlformats.org/officeDocument/2006/relationships/customXml" Target="../ink/ink20.xml"/><Relationship Id="rId10" Type="http://schemas.openxmlformats.org/officeDocument/2006/relationships/customXml" Target="../ink/ink4.xml"/><Relationship Id="rId19" Type="http://schemas.openxmlformats.org/officeDocument/2006/relationships/customXml" Target="../ink/ink9.xml"/><Relationship Id="rId31" Type="http://schemas.openxmlformats.org/officeDocument/2006/relationships/customXml" Target="../ink/ink16.xml"/><Relationship Id="rId44" Type="http://schemas.openxmlformats.org/officeDocument/2006/relationships/customXml" Target="../ink/ink28.xml"/><Relationship Id="rId4" Type="http://schemas.openxmlformats.org/officeDocument/2006/relationships/customXml" Target="../ink/ink1.xml"/><Relationship Id="rId9" Type="http://schemas.openxmlformats.org/officeDocument/2006/relationships/image" Target="../media/image16.png"/><Relationship Id="rId14" Type="http://schemas.openxmlformats.org/officeDocument/2006/relationships/customXml" Target="../ink/ink6.xml"/><Relationship Id="rId22" Type="http://schemas.openxmlformats.org/officeDocument/2006/relationships/image" Target="../media/image22.png"/><Relationship Id="rId27" Type="http://schemas.openxmlformats.org/officeDocument/2006/relationships/customXml" Target="../ink/ink13.xml"/><Relationship Id="rId30" Type="http://schemas.openxmlformats.org/officeDocument/2006/relationships/image" Target="../media/image25.png"/><Relationship Id="rId35" Type="http://schemas.openxmlformats.org/officeDocument/2006/relationships/image" Target="../media/image26.png"/><Relationship Id="rId43" Type="http://schemas.openxmlformats.org/officeDocument/2006/relationships/customXml" Target="../ink/ink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19F9C2-7F9B-BD76-3DA3-F4B564708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85" y="1115219"/>
            <a:ext cx="3193113" cy="2387600"/>
          </a:xfrm>
        </p:spPr>
        <p:txBody>
          <a:bodyPr>
            <a:normAutofit/>
          </a:bodyPr>
          <a:lstStyle/>
          <a:p>
            <a:pPr algn="l"/>
            <a:r>
              <a:rPr lang="en-US" sz="5000" dirty="0">
                <a:solidFill>
                  <a:schemeClr val="bg1"/>
                </a:solidFill>
              </a:rPr>
              <a:t>Wilmington Street 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B5631-0108-7AB6-FCBD-F0D40C807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85" y="3859998"/>
            <a:ext cx="5505449" cy="1655762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Community Public Safety Initiative (CPSI)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City of Wilmington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seal of the city of wilmington&#10;&#10;Description automatically generated">
            <a:extLst>
              <a:ext uri="{FF2B5EF4-FFF2-40B4-BE49-F238E27FC236}">
                <a16:creationId xmlns:a16="http://schemas.microsoft.com/office/drawing/2014/main" id="{813CFA70-6BB5-8BDA-5A6E-8290DAEF0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871" y="4572753"/>
            <a:ext cx="1951653" cy="1978089"/>
          </a:xfrm>
          <a:prstGeom prst="rect">
            <a:avLst/>
          </a:prstGeom>
        </p:spPr>
      </p:pic>
      <p:pic>
        <p:nvPicPr>
          <p:cNvPr id="11" name="Picture 10" descr="A logo with people and text&#10;&#10;Description automatically generated">
            <a:extLst>
              <a:ext uri="{FF2B5EF4-FFF2-40B4-BE49-F238E27FC236}">
                <a16:creationId xmlns:a16="http://schemas.microsoft.com/office/drawing/2014/main" id="{3894E614-1E3E-D7F3-791B-F437FFAA1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919" y="471910"/>
            <a:ext cx="7352076" cy="591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03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9F9C2-7F9B-BD76-3DA3-F4B564708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000" dirty="0">
                <a:solidFill>
                  <a:schemeClr val="bg1"/>
                </a:solidFill>
              </a:rPr>
              <a:t>Wilmington Street 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B5631-0108-7AB6-FCBD-F0D40C8077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Community Public Safety Initiative (CPSI)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City of Wilmington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6A5F80-1779-FE83-D0F6-67AE34F1E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64811" y="100402"/>
            <a:ext cx="6910262" cy="823912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Impact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0EE914-EB77-9187-1318-41CB38290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92" y="924314"/>
            <a:ext cx="11609032" cy="50093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32AD92-000A-0240-FCDC-63294B992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956" y="5254270"/>
            <a:ext cx="4026244" cy="160827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6C20A6B-4295-958B-9B29-3BDF0FA6EEAC}"/>
                  </a:ext>
                </a:extLst>
              </p14:cNvPr>
              <p14:cNvContentPartPr/>
              <p14:nvPr/>
            </p14:nvContentPartPr>
            <p14:xfrm>
              <a:off x="8165920" y="5608387"/>
              <a:ext cx="55440" cy="320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6C20A6B-4295-958B-9B29-3BDF0FA6EEA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56920" y="5599747"/>
                <a:ext cx="73080" cy="4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72F8B7D5-A2ED-D225-B96C-901C07864330}"/>
              </a:ext>
            </a:extLst>
          </p:cNvPr>
          <p:cNvGrpSpPr/>
          <p:nvPr/>
        </p:nvGrpSpPr>
        <p:grpSpPr>
          <a:xfrm>
            <a:off x="8321800" y="5024467"/>
            <a:ext cx="59040" cy="101160"/>
            <a:chOff x="8321800" y="5024467"/>
            <a:chExt cx="59040" cy="10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6B622B4-6B23-E355-4EEF-2C208439B152}"/>
                    </a:ext>
                  </a:extLst>
                </p14:cNvPr>
                <p14:cNvContentPartPr/>
                <p14:nvPr/>
              </p14:nvContentPartPr>
              <p14:xfrm>
                <a:off x="8355280" y="5024467"/>
                <a:ext cx="360" cy="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6B622B4-6B23-E355-4EEF-2C208439B15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292280" y="496182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325CB44-72E5-75FF-BC59-6B46B76F7BA1}"/>
                    </a:ext>
                  </a:extLst>
                </p14:cNvPr>
                <p14:cNvContentPartPr/>
                <p14:nvPr/>
              </p14:nvContentPartPr>
              <p14:xfrm>
                <a:off x="8380480" y="5083507"/>
                <a:ext cx="360" cy="3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325CB44-72E5-75FF-BC59-6B46B76F7BA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17480" y="502086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A9EB852-8793-95CC-36FA-DE899E244179}"/>
                    </a:ext>
                  </a:extLst>
                </p14:cNvPr>
                <p14:cNvContentPartPr/>
                <p14:nvPr/>
              </p14:nvContentPartPr>
              <p14:xfrm>
                <a:off x="8321800" y="5125267"/>
                <a:ext cx="1800" cy="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A9EB852-8793-95CC-36FA-DE899E24417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285800" y="5089627"/>
                  <a:ext cx="734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FA1D51D-F273-553B-0DDC-587FAFEC2B18}"/>
                    </a:ext>
                  </a:extLst>
                </p14:cNvPr>
                <p14:cNvContentPartPr/>
                <p14:nvPr/>
              </p14:nvContentPartPr>
              <p14:xfrm>
                <a:off x="8321800" y="5091787"/>
                <a:ext cx="360" cy="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FA1D51D-F273-553B-0DDC-587FAFEC2B1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5800" y="505578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20855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9F9C2-7F9B-BD76-3DA3-F4B564708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000" dirty="0">
                <a:solidFill>
                  <a:schemeClr val="bg1"/>
                </a:solidFill>
              </a:rPr>
              <a:t>Wilmington Street 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B5631-0108-7AB6-FCBD-F0D40C8077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Community Public Safety Initiative (CPSI)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City of Wilmington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ACADF-61DD-A46E-AA0C-EAB2086AB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5259" y="1183180"/>
            <a:ext cx="10725017" cy="4091099"/>
          </a:xfrm>
        </p:spPr>
        <p:txBody>
          <a:bodyPr>
            <a:normAutofit/>
          </a:bodyPr>
          <a:lstStyle/>
          <a:p>
            <a:pPr algn="ctr"/>
            <a:r>
              <a:rPr lang="en-US" kern="0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914 N. Pine Street</a:t>
            </a:r>
          </a:p>
          <a:p>
            <a:pPr algn="ctr"/>
            <a:r>
              <a:rPr lang="en-US" kern="0" dirty="0">
                <a:solidFill>
                  <a:srgbClr val="0E101A"/>
                </a:solidFill>
                <a:latin typeface="Calibri" panose="020F0502020204030204" pitchFamily="34" charset="0"/>
              </a:rPr>
              <a:t>Still looking for a HUB in Prices Run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6A5F80-1779-FE83-D0F6-67AE34F1E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792637" y="252577"/>
            <a:ext cx="6910262" cy="823912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HUBS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FBDF26-990E-8BBA-D1B5-570BF3B3C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05" y="2256640"/>
            <a:ext cx="11124099" cy="451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14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9F9C2-7F9B-BD76-3DA3-F4B564708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000" dirty="0">
                <a:solidFill>
                  <a:schemeClr val="bg1"/>
                </a:solidFill>
              </a:rPr>
              <a:t>Wilmington Street 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B5631-0108-7AB6-FCBD-F0D40C8077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Community Public Safety Initiative (CPSI)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City of Wilmington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ACADF-61DD-A46E-AA0C-EAB2086AB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062" y="1606153"/>
            <a:ext cx="10725017" cy="40910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Thank you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information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Dr. Debra Mason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dmason@wilmingtonde.gov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302-893-5165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6A5F80-1779-FE83-D0F6-67AE34F1E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395440" y="573683"/>
            <a:ext cx="6910262" cy="823912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Questions</a:t>
            </a:r>
          </a:p>
        </p:txBody>
      </p:sp>
      <p:pic>
        <p:nvPicPr>
          <p:cNvPr id="6" name="Picture 5" descr="A seal of the city of wilmington&#10;&#10;Description automatically generated">
            <a:extLst>
              <a:ext uri="{FF2B5EF4-FFF2-40B4-BE49-F238E27FC236}">
                <a16:creationId xmlns:a16="http://schemas.microsoft.com/office/drawing/2014/main" id="{767012CC-18B0-F7C6-4C81-AFEE32D42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3" y="1606153"/>
            <a:ext cx="2854647" cy="2897349"/>
          </a:xfrm>
          <a:prstGeom prst="rect">
            <a:avLst/>
          </a:prstGeom>
        </p:spPr>
      </p:pic>
      <p:pic>
        <p:nvPicPr>
          <p:cNvPr id="7" name="Picture 6" descr="A logo with people and text&#10;&#10;Description automatically generated">
            <a:extLst>
              <a:ext uri="{FF2B5EF4-FFF2-40B4-BE49-F238E27FC236}">
                <a16:creationId xmlns:a16="http://schemas.microsoft.com/office/drawing/2014/main" id="{DD5C8DFF-1F28-726C-1446-6D2FBFCDCA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17" y="1497571"/>
            <a:ext cx="2954221" cy="297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38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9F9C2-7F9B-BD76-3DA3-F4B564708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658018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sz="5000" dirty="0">
                <a:solidFill>
                  <a:schemeClr val="bg1"/>
                </a:solidFill>
              </a:rPr>
              <a:t>Wilmington Street 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B5631-0108-7AB6-FCBD-F0D40C8077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Community Public Safety Initiative (CPSI)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City of Wilmington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ECDD09EC-8E95-9C84-8BA5-C8E0E746324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79567463"/>
              </p:ext>
            </p:extLst>
          </p:nvPr>
        </p:nvGraphicFramePr>
        <p:xfrm>
          <a:off x="335561" y="1732756"/>
          <a:ext cx="11585196" cy="4743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6A5F80-1779-FE83-D0F6-67AE34F1E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7736" y="883048"/>
            <a:ext cx="9815120" cy="823912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Community Public Safety Initiative </a:t>
            </a:r>
          </a:p>
          <a:p>
            <a:pPr algn="ctr"/>
            <a:r>
              <a:rPr lang="en-US" sz="4000" dirty="0"/>
              <a:t>CPSI</a:t>
            </a:r>
          </a:p>
        </p:txBody>
      </p:sp>
      <p:pic>
        <p:nvPicPr>
          <p:cNvPr id="6" name="Picture 5" descr="A seal of the city of wilmington&#10;&#10;Description automatically generated">
            <a:extLst>
              <a:ext uri="{FF2B5EF4-FFF2-40B4-BE49-F238E27FC236}">
                <a16:creationId xmlns:a16="http://schemas.microsoft.com/office/drawing/2014/main" id="{D96F6271-B08E-4849-E254-6C14A01D97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555" y="2234408"/>
            <a:ext cx="2118049" cy="164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62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9F9C2-7F9B-BD76-3DA3-F4B564708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000" dirty="0">
                <a:solidFill>
                  <a:schemeClr val="bg1"/>
                </a:solidFill>
              </a:rPr>
              <a:t>Wilmington Street 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B5631-0108-7AB6-FCBD-F0D40C8077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Community Public Safety Initiative (CPSI)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City of Wilmington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ACADF-61DD-A46E-AA0C-EAB2086AB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8207" y="1588248"/>
            <a:ext cx="10725017" cy="4091099"/>
          </a:xfrm>
        </p:spPr>
        <p:txBody>
          <a:bodyPr>
            <a:normAutofit/>
          </a:bodyPr>
          <a:lstStyle/>
          <a:p>
            <a:r>
              <a:rPr lang="en-US" kern="0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Collective identified four (4) organizations that could assist with this initiative; Network Connect, the Center for Structural Equity (CFSE), Youth Advocate Program</a:t>
            </a:r>
            <a:r>
              <a:rPr lang="en-US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US" kern="0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(YAP), Inc., and the Wilmington Community Advisory Council (WCAC).</a:t>
            </a:r>
          </a:p>
          <a:p>
            <a:endParaRPr lang="en-US" kern="0" dirty="0">
              <a:solidFill>
                <a:srgbClr val="0E101A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kern="0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Wilmington Street Team (WST) consists of Network Connect, Youth Advocate Programs, Inc (YAP), and the Center for Structural Equity (CFSE).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6A5F80-1779-FE83-D0F6-67AE34F1E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395440" y="573683"/>
            <a:ext cx="6910262" cy="823912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Wilmington Street Team</a:t>
            </a:r>
          </a:p>
        </p:txBody>
      </p:sp>
      <p:pic>
        <p:nvPicPr>
          <p:cNvPr id="9" name="Picture 8" descr="A seal of the city of wilmington&#10;&#10;Description automatically generated">
            <a:extLst>
              <a:ext uri="{FF2B5EF4-FFF2-40B4-BE49-F238E27FC236}">
                <a16:creationId xmlns:a16="http://schemas.microsoft.com/office/drawing/2014/main" id="{813CFA70-6BB5-8BDA-5A6E-8290DAEF0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6" y="5679347"/>
            <a:ext cx="1038412" cy="1052478"/>
          </a:xfrm>
          <a:prstGeom prst="rect">
            <a:avLst/>
          </a:prstGeom>
        </p:spPr>
      </p:pic>
      <p:pic>
        <p:nvPicPr>
          <p:cNvPr id="11" name="Picture 10" descr="A logo with people and text&#10;&#10;Description automatically generated">
            <a:extLst>
              <a:ext uri="{FF2B5EF4-FFF2-40B4-BE49-F238E27FC236}">
                <a16:creationId xmlns:a16="http://schemas.microsoft.com/office/drawing/2014/main" id="{3894E614-1E3E-D7F3-791B-F437FFAA1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771" y="169906"/>
            <a:ext cx="1780644" cy="143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97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2743AB6-323F-72F3-E94C-1992B6562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4" y="1587814"/>
            <a:ext cx="5956767" cy="450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19F9C2-7F9B-BD76-3DA3-F4B564708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000" dirty="0">
                <a:solidFill>
                  <a:schemeClr val="bg1"/>
                </a:solidFill>
              </a:rPr>
              <a:t>Wilmington Street 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B5631-0108-7AB6-FCBD-F0D40C8077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Community Public Safety Initiative (CPSI)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City of Wilmington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ACADF-61DD-A46E-AA0C-EAB2086AB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585" y="1722051"/>
            <a:ext cx="6065842" cy="3684588"/>
          </a:xfrm>
        </p:spPr>
        <p:txBody>
          <a:bodyPr>
            <a:normAutofit fontScale="92500" lnSpcReduction="10000"/>
          </a:bodyPr>
          <a:lstStyle/>
          <a:p>
            <a:r>
              <a:rPr lang="en-US" sz="3200" kern="0" dirty="0">
                <a:latin typeface="Calibri" panose="020F0502020204030204" pitchFamily="34" charset="0"/>
                <a:ea typeface="Calibri" panose="020F0502020204030204" pitchFamily="34" charset="0"/>
              </a:rPr>
              <a:t>Network Connect, YAP, and CFSE </a:t>
            </a:r>
            <a:r>
              <a:rPr lang="en-US" sz="32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completed two (2) trainings presented by the Professional Community Intervention Training Institute (PCITI) under the tutelage of Dr. </a:t>
            </a:r>
            <a:r>
              <a:rPr lang="en-US" sz="320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Aqui</a:t>
            </a:r>
            <a:r>
              <a:rPr lang="en-US" sz="3200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Basheer. </a:t>
            </a:r>
          </a:p>
          <a:p>
            <a:r>
              <a:rPr lang="en-US" sz="3200" kern="0" dirty="0">
                <a:latin typeface="Calibri" panose="020F0502020204030204" pitchFamily="34" charset="0"/>
                <a:ea typeface="Calibri" panose="020F0502020204030204" pitchFamily="34" charset="0"/>
              </a:rPr>
              <a:t>Individuals who completed the training received the title of Public Safety Professionals.</a:t>
            </a:r>
          </a:p>
          <a:p>
            <a:endParaRPr lang="en-US" sz="1800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800" kern="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6A5F80-1779-FE83-D0F6-67AE34F1E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32028" y="460265"/>
            <a:ext cx="5531093" cy="823912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2559280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9F9C2-7F9B-BD76-3DA3-F4B564708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000" dirty="0">
                <a:solidFill>
                  <a:schemeClr val="bg1"/>
                </a:solidFill>
              </a:rPr>
              <a:t>Wilmington Street 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B5631-0108-7AB6-FCBD-F0D40C8077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Community Public Safety Initiative (CPSI)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City of Wilmington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ACADF-61DD-A46E-AA0C-EAB2086AB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586705"/>
            <a:ext cx="10704420" cy="4503701"/>
          </a:xfrm>
        </p:spPr>
        <p:txBody>
          <a:bodyPr>
            <a:normAutofit/>
          </a:bodyPr>
          <a:lstStyle/>
          <a:p>
            <a:r>
              <a:rPr lang="en-US" dirty="0"/>
              <a:t>Network Connect</a:t>
            </a:r>
          </a:p>
          <a:p>
            <a:pPr lvl="1"/>
            <a:r>
              <a:rPr lang="en-US" dirty="0"/>
              <a:t>Provides wrap-around services to East Side and Prices Run</a:t>
            </a:r>
          </a:p>
          <a:p>
            <a:r>
              <a:rPr lang="en-US" dirty="0"/>
              <a:t>Center for Structural Equity (CFSE)</a:t>
            </a:r>
          </a:p>
          <a:p>
            <a:pPr lvl="1"/>
            <a:r>
              <a:rPr lang="en-US" dirty="0"/>
              <a:t>Provides services to high-risk individuals between the ages of 13-26 – East Side</a:t>
            </a:r>
          </a:p>
          <a:p>
            <a:r>
              <a:rPr lang="en-US" dirty="0"/>
              <a:t>Youth Advocate Programs (YAP)</a:t>
            </a:r>
          </a:p>
          <a:p>
            <a:pPr lvl="1"/>
            <a:r>
              <a:rPr lang="en-US" dirty="0"/>
              <a:t>Provides services to high-risk individuals between the ages of 13-26 – Prices Run</a:t>
            </a:r>
          </a:p>
          <a:p>
            <a:r>
              <a:rPr lang="en-US" dirty="0"/>
              <a:t>Wilmington Community Advisory Council (WCAC)	</a:t>
            </a:r>
          </a:p>
          <a:p>
            <a:pPr lvl="1"/>
            <a:r>
              <a:rPr lang="en-US" dirty="0"/>
              <a:t>Host all Public Safety Roundtables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6A5F80-1779-FE83-D0F6-67AE34F1E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77798" y="514874"/>
            <a:ext cx="8301727" cy="823912"/>
          </a:xfrm>
        </p:spPr>
        <p:txBody>
          <a:bodyPr>
            <a:noAutofit/>
          </a:bodyPr>
          <a:lstStyle/>
          <a:p>
            <a:pPr algn="ctr"/>
            <a:endParaRPr lang="en-US" sz="4000" dirty="0"/>
          </a:p>
          <a:p>
            <a:pPr algn="ctr"/>
            <a:r>
              <a:rPr lang="en-US" sz="4000" dirty="0"/>
              <a:t>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320564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9F9C2-7F9B-BD76-3DA3-F4B564708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086" y="262685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sz="5000" dirty="0">
                <a:solidFill>
                  <a:schemeClr val="bg1"/>
                </a:solidFill>
              </a:rPr>
              <a:t>Wilmington Street 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B5631-0108-7AB6-FCBD-F0D40C8077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Community Public Safety Initiative (CPSI)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City of Wilmington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ACADF-61DD-A46E-AA0C-EAB2086AB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9134" y="1576556"/>
            <a:ext cx="5919752" cy="4904627"/>
          </a:xfrm>
        </p:spPr>
        <p:txBody>
          <a:bodyPr>
            <a:normAutofit lnSpcReduction="10000"/>
          </a:bodyPr>
          <a:lstStyle/>
          <a:p>
            <a:r>
              <a:rPr lang="en-US" kern="0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Prices Run </a:t>
            </a:r>
          </a:p>
          <a:p>
            <a:pPr lvl="1"/>
            <a:r>
              <a:rPr lang="en-US" kern="0" dirty="0">
                <a:solidFill>
                  <a:srgbClr val="0E101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Zones 1-4</a:t>
            </a:r>
          </a:p>
          <a:p>
            <a:pPr lvl="2"/>
            <a:r>
              <a:rPr lang="en-US" kern="0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Zone 1 -</a:t>
            </a:r>
            <a:r>
              <a:rPr lang="en-US" sz="1800" kern="100" dirty="0">
                <a:solidFill>
                  <a:srgbClr val="0E101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30th - 36th &amp; Market to Northeast Blvd</a:t>
            </a:r>
            <a:endParaRPr lang="en-US" kern="0" dirty="0">
              <a:solidFill>
                <a:srgbClr val="0E101A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/>
            <a:r>
              <a:rPr lang="en-US" kern="0" dirty="0">
                <a:solidFill>
                  <a:srgbClr val="0E101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Zone 2 -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26th - 30th &amp; Market to Northeast Blvd</a:t>
            </a:r>
            <a:endParaRPr lang="en-US" kern="0" dirty="0">
              <a:solidFill>
                <a:srgbClr val="0E101A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/>
            <a:r>
              <a:rPr lang="en-US" kern="0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Zone 3 -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22nd - 26th &amp; Market to Northeast Blvd</a:t>
            </a:r>
            <a:endParaRPr lang="en-US" kern="0" dirty="0">
              <a:solidFill>
                <a:srgbClr val="0E101A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/>
            <a:r>
              <a:rPr lang="en-US" kern="0" dirty="0">
                <a:solidFill>
                  <a:srgbClr val="0E101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Zone 4 -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Brandywine River - 22nd &amp; Market to Northeast Blvd</a:t>
            </a:r>
            <a:endParaRPr lang="en-US" kern="0" dirty="0">
              <a:solidFill>
                <a:srgbClr val="0E101A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kern="0" dirty="0">
                <a:solidFill>
                  <a:srgbClr val="0E101A"/>
                </a:solidFill>
                <a:latin typeface="Calibri" panose="020F0502020204030204" pitchFamily="34" charset="0"/>
              </a:rPr>
              <a:t>East Side</a:t>
            </a:r>
          </a:p>
          <a:p>
            <a:pPr lvl="1"/>
            <a:r>
              <a:rPr lang="en-US" kern="0" dirty="0">
                <a:solidFill>
                  <a:srgbClr val="0E101A"/>
                </a:solidFill>
                <a:latin typeface="Calibri" panose="020F0502020204030204" pitchFamily="34" charset="0"/>
              </a:rPr>
              <a:t>Zones 5-8</a:t>
            </a:r>
          </a:p>
          <a:p>
            <a:pPr lvl="2"/>
            <a:r>
              <a:rPr lang="en-US" kern="0" dirty="0">
                <a:solidFill>
                  <a:srgbClr val="0E101A"/>
                </a:solidFill>
                <a:latin typeface="Calibri" panose="020F0502020204030204" pitchFamily="34" charset="0"/>
              </a:rPr>
              <a:t>Zone 5 -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12th - Brandywine River &amp; King to Kirkwood Park/River</a:t>
            </a:r>
            <a:endParaRPr lang="en-US" kern="0" dirty="0">
              <a:solidFill>
                <a:srgbClr val="0E101A"/>
              </a:solidFill>
              <a:latin typeface="Calibri" panose="020F0502020204030204" pitchFamily="34" charset="0"/>
            </a:endParaRPr>
          </a:p>
          <a:p>
            <a:pPr lvl="2"/>
            <a:r>
              <a:rPr lang="en-US" kern="0" dirty="0">
                <a:solidFill>
                  <a:srgbClr val="0E101A"/>
                </a:solidFill>
                <a:latin typeface="Calibri" panose="020F0502020204030204" pitchFamily="34" charset="0"/>
              </a:rPr>
              <a:t>Zone 6 -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8th - 12th &amp; Walnut to Railroad/River</a:t>
            </a:r>
            <a:endParaRPr lang="en-US" kern="0" dirty="0">
              <a:solidFill>
                <a:srgbClr val="0E101A"/>
              </a:solidFill>
              <a:latin typeface="Calibri" panose="020F0502020204030204" pitchFamily="34" charset="0"/>
            </a:endParaRPr>
          </a:p>
          <a:p>
            <a:pPr lvl="2"/>
            <a:r>
              <a:rPr lang="en-US" kern="0" dirty="0">
                <a:solidFill>
                  <a:srgbClr val="0E101A"/>
                </a:solidFill>
                <a:latin typeface="Calibri" panose="020F0502020204030204" pitchFamily="34" charset="0"/>
              </a:rPr>
              <a:t>Zone 7 -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4th - 8th &amp; Walnut to Railroad</a:t>
            </a:r>
            <a:endParaRPr lang="en-US" kern="0" dirty="0">
              <a:solidFill>
                <a:srgbClr val="0E101A"/>
              </a:solidFill>
              <a:latin typeface="Calibri" panose="020F0502020204030204" pitchFamily="34" charset="0"/>
            </a:endParaRPr>
          </a:p>
          <a:p>
            <a:pPr lvl="2"/>
            <a:r>
              <a:rPr lang="en-US" kern="0" dirty="0">
                <a:solidFill>
                  <a:srgbClr val="0E101A"/>
                </a:solidFill>
                <a:latin typeface="Calibri" panose="020F0502020204030204" pitchFamily="34" charset="0"/>
              </a:rPr>
              <a:t>Zone 8 -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River – 4th &amp; Walnut to Christina Park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6A5F80-1779-FE83-D0F6-67AE34F1E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7432" y="288385"/>
            <a:ext cx="6910262" cy="823912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Zones in the City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B73DBE-171D-B016-2DAC-828901051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62684"/>
            <a:ext cx="5492066" cy="3166315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919F1131-9516-CB7D-DBCF-7313F5E38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3536302"/>
            <a:ext cx="5492066" cy="305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15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9F9C2-7F9B-BD76-3DA3-F4B564708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000" dirty="0">
                <a:solidFill>
                  <a:schemeClr val="bg1"/>
                </a:solidFill>
              </a:rPr>
              <a:t>Wilmington Street 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B5631-0108-7AB6-FCBD-F0D40C8077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Community Public Safety Initiative (CPSI)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City of Wilmington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ACADF-61DD-A46E-AA0C-EAB2086AB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3355" y="1513006"/>
            <a:ext cx="3549518" cy="4979869"/>
          </a:xfrm>
        </p:spPr>
        <p:txBody>
          <a:bodyPr>
            <a:normAutofit/>
          </a:bodyPr>
          <a:lstStyle/>
          <a:p>
            <a:r>
              <a:rPr lang="en-US" kern="0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Each morning, WPD submits all dispatch calls from the East Side and Prices Run </a:t>
            </a:r>
          </a:p>
          <a:p>
            <a:r>
              <a:rPr lang="en-US" kern="0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Recorded in APRICOT </a:t>
            </a:r>
          </a:p>
          <a:p>
            <a:r>
              <a:rPr lang="en-US" kern="0" dirty="0">
                <a:solidFill>
                  <a:srgbClr val="0E10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Public Safety Professionals follow up in the community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6A5F80-1779-FE83-D0F6-67AE34F1E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3399" y="-125293"/>
            <a:ext cx="9993086" cy="823912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Wilmington Police Department &amp; WST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21B1E0-20E9-4537-F4EC-2E4E6BA00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884" y="702082"/>
            <a:ext cx="7978450" cy="51762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7124C8-A4D9-8177-B274-855CB4DAD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43" y="6066717"/>
            <a:ext cx="11877869" cy="62249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16E72F3-E386-C57E-6890-531A0B5F30FB}"/>
                  </a:ext>
                </a:extLst>
              </p14:cNvPr>
              <p14:cNvContentPartPr/>
              <p14:nvPr/>
            </p14:nvContentPartPr>
            <p14:xfrm>
              <a:off x="4219600" y="4176307"/>
              <a:ext cx="559800" cy="180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16E72F3-E386-C57E-6890-531A0B5F30F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3600" y="4104667"/>
                <a:ext cx="63144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AF68E9E-F33B-6990-BE2F-C93E2D692C62}"/>
                  </a:ext>
                </a:extLst>
              </p14:cNvPr>
              <p14:cNvContentPartPr/>
              <p14:nvPr/>
            </p14:nvContentPartPr>
            <p14:xfrm>
              <a:off x="4227880" y="4471147"/>
              <a:ext cx="486360" cy="3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AF68E9E-F33B-6990-BE2F-C93E2D692C6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91880" y="4399147"/>
                <a:ext cx="558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8E29FA1-F844-A86C-19ED-41DA2D8F059D}"/>
                  </a:ext>
                </a:extLst>
              </p14:cNvPr>
              <p14:cNvContentPartPr/>
              <p14:nvPr/>
            </p14:nvContentPartPr>
            <p14:xfrm>
              <a:off x="4219600" y="4747627"/>
              <a:ext cx="452520" cy="3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8E29FA1-F844-A86C-19ED-41DA2D8F059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83600" y="4675987"/>
                <a:ext cx="5241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EDB485A-0A22-C578-F4D7-8B9BA0449A29}"/>
                  </a:ext>
                </a:extLst>
              </p14:cNvPr>
              <p14:cNvContentPartPr/>
              <p14:nvPr/>
            </p14:nvContentPartPr>
            <p14:xfrm>
              <a:off x="11567920" y="5570260"/>
              <a:ext cx="186840" cy="997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EDB485A-0A22-C578-F4D7-8B9BA0449A2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532280" y="5498620"/>
                <a:ext cx="25848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D48317A-9581-8E02-E57A-4AAE0586875C}"/>
                  </a:ext>
                </a:extLst>
              </p14:cNvPr>
              <p14:cNvContentPartPr/>
              <p14:nvPr/>
            </p14:nvContentPartPr>
            <p14:xfrm>
              <a:off x="11551360" y="5499700"/>
              <a:ext cx="308880" cy="957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D48317A-9581-8E02-E57A-4AAE0586875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515360" y="5428060"/>
                <a:ext cx="3805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FAA975E-C27D-A0E9-03D7-7528A363F762}"/>
                  </a:ext>
                </a:extLst>
              </p14:cNvPr>
              <p14:cNvContentPartPr/>
              <p14:nvPr/>
            </p14:nvContentPartPr>
            <p14:xfrm>
              <a:off x="11761240" y="5553340"/>
              <a:ext cx="360" cy="3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FAA975E-C27D-A0E9-03D7-7528A363F76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725240" y="5481340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F9D8FC0-8D66-8D1E-BD35-DE79702F610D}"/>
                  </a:ext>
                </a:extLst>
              </p14:cNvPr>
              <p14:cNvContentPartPr/>
              <p14:nvPr/>
            </p14:nvContentPartPr>
            <p14:xfrm>
              <a:off x="11778160" y="5570260"/>
              <a:ext cx="360" cy="36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F9D8FC0-8D66-8D1E-BD35-DE79702F610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742160" y="5498260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6E26A26-479E-D4E2-73F7-B52039FE92DF}"/>
                  </a:ext>
                </a:extLst>
              </p14:cNvPr>
              <p14:cNvContentPartPr/>
              <p14:nvPr/>
            </p14:nvContentPartPr>
            <p14:xfrm>
              <a:off x="11538040" y="5603380"/>
              <a:ext cx="290520" cy="3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6E26A26-479E-D4E2-73F7-B52039FE92D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502400" y="5531740"/>
                <a:ext cx="3621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638D671-4710-5EA3-5675-323481115830}"/>
                  </a:ext>
                </a:extLst>
              </p14:cNvPr>
              <p14:cNvContentPartPr/>
              <p14:nvPr/>
            </p14:nvContentPartPr>
            <p14:xfrm>
              <a:off x="11482240" y="5432380"/>
              <a:ext cx="279360" cy="17136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638D671-4710-5EA3-5675-32348111583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428240" y="5324740"/>
                <a:ext cx="38700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9242FBA-5CC7-3928-8C7D-AE1CAAFD7387}"/>
                  </a:ext>
                </a:extLst>
              </p14:cNvPr>
              <p14:cNvContentPartPr/>
              <p14:nvPr/>
            </p14:nvContentPartPr>
            <p14:xfrm>
              <a:off x="503680" y="2671180"/>
              <a:ext cx="11835000" cy="43398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9242FBA-5CC7-3928-8C7D-AE1CAAFD738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0040" y="2563180"/>
                <a:ext cx="11942640" cy="45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3B8A533-0A7C-1501-42DB-8723D733069E}"/>
                  </a:ext>
                </a:extLst>
              </p14:cNvPr>
              <p14:cNvContentPartPr/>
              <p14:nvPr/>
            </p14:nvContentPartPr>
            <p14:xfrm>
              <a:off x="11383600" y="5578180"/>
              <a:ext cx="360" cy="3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3B8A533-0A7C-1501-42DB-8723D733069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347600" y="5542540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3A2D15D7-02CA-8752-78C1-710E067AEA76}"/>
              </a:ext>
            </a:extLst>
          </p:cNvPr>
          <p:cNvGrpSpPr/>
          <p:nvPr/>
        </p:nvGrpSpPr>
        <p:grpSpPr>
          <a:xfrm>
            <a:off x="11543080" y="5536420"/>
            <a:ext cx="286920" cy="117720"/>
            <a:chOff x="11543080" y="5536420"/>
            <a:chExt cx="286920" cy="11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A02293E-1AAA-5D35-B37C-F6F9A97C31C6}"/>
                    </a:ext>
                  </a:extLst>
                </p14:cNvPr>
                <p14:cNvContentPartPr/>
                <p14:nvPr/>
              </p14:nvContentPartPr>
              <p14:xfrm>
                <a:off x="11618680" y="5561620"/>
                <a:ext cx="8280" cy="3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A02293E-1AAA-5D35-B37C-F6F9A97C31C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582680" y="5525620"/>
                  <a:ext cx="799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A9F471A-5C9D-63E7-4108-2512259F5760}"/>
                    </a:ext>
                  </a:extLst>
                </p14:cNvPr>
                <p14:cNvContentPartPr/>
                <p14:nvPr/>
              </p14:nvContentPartPr>
              <p14:xfrm>
                <a:off x="11543080" y="5570260"/>
                <a:ext cx="360" cy="3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A9F471A-5C9D-63E7-4108-2512259F576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507080" y="553426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2C6E68C-08B4-3872-8266-DEC496B299F5}"/>
                    </a:ext>
                  </a:extLst>
                </p14:cNvPr>
                <p14:cNvContentPartPr/>
                <p14:nvPr/>
              </p14:nvContentPartPr>
              <p14:xfrm>
                <a:off x="11543080" y="5595100"/>
                <a:ext cx="360" cy="3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2C6E68C-08B4-3872-8266-DEC496B299F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507080" y="555946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DFE9DD7-A85B-0950-61D7-A7E49DD80A43}"/>
                    </a:ext>
                  </a:extLst>
                </p14:cNvPr>
                <p14:cNvContentPartPr/>
                <p14:nvPr/>
              </p14:nvContentPartPr>
              <p14:xfrm>
                <a:off x="11576560" y="5585020"/>
                <a:ext cx="360" cy="18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DFE9DD7-A85B-0950-61D7-A7E49DD80A4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540920" y="5549380"/>
                  <a:ext cx="720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AEE0342-D431-B933-7FBF-D697109A61CD}"/>
                    </a:ext>
                  </a:extLst>
                </p14:cNvPr>
                <p14:cNvContentPartPr/>
                <p14:nvPr/>
              </p14:nvContentPartPr>
              <p14:xfrm>
                <a:off x="11626600" y="5645500"/>
                <a:ext cx="360" cy="3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AEE0342-D431-B933-7FBF-D697109A61C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590960" y="560986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8B072BD-6BF9-7FCC-06C7-76B8C9CE80D5}"/>
                    </a:ext>
                  </a:extLst>
                </p14:cNvPr>
                <p14:cNvContentPartPr/>
                <p14:nvPr/>
              </p14:nvContentPartPr>
              <p14:xfrm>
                <a:off x="11551360" y="5603380"/>
                <a:ext cx="360" cy="3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8B072BD-6BF9-7FCC-06C7-76B8C9CE80D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515360" y="55677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AD57030-7553-BE42-075A-7E663ADDFFEF}"/>
                    </a:ext>
                  </a:extLst>
                </p14:cNvPr>
                <p14:cNvContentPartPr/>
                <p14:nvPr/>
              </p14:nvContentPartPr>
              <p14:xfrm>
                <a:off x="11543080" y="5645500"/>
                <a:ext cx="360" cy="3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AD57030-7553-BE42-075A-7E663ADDFFE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507080" y="560986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F8666E1-3F6D-E254-0074-DAEBD09E7DDA}"/>
                    </a:ext>
                  </a:extLst>
                </p14:cNvPr>
                <p14:cNvContentPartPr/>
                <p14:nvPr/>
              </p14:nvContentPartPr>
              <p14:xfrm>
                <a:off x="11701120" y="5570260"/>
                <a:ext cx="1800" cy="3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F8666E1-3F6D-E254-0074-DAEBD09E7DD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665120" y="5534260"/>
                  <a:ext cx="734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AF87C19-E899-9087-BF0D-51EADC2B570D}"/>
                    </a:ext>
                  </a:extLst>
                </p14:cNvPr>
                <p14:cNvContentPartPr/>
                <p14:nvPr/>
              </p14:nvContentPartPr>
              <p14:xfrm>
                <a:off x="11752600" y="5553340"/>
                <a:ext cx="360" cy="3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AF87C19-E899-9087-BF0D-51EADC2B570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716960" y="55173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095E096-4BC3-5E38-0441-BA00D8C94615}"/>
                    </a:ext>
                  </a:extLst>
                </p14:cNvPr>
                <p14:cNvContentPartPr/>
                <p14:nvPr/>
              </p14:nvContentPartPr>
              <p14:xfrm>
                <a:off x="11819920" y="5536420"/>
                <a:ext cx="360" cy="3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095E096-4BC3-5E38-0441-BA00D8C9461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783920" y="550078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AD73A9F-12A3-FC33-CFE1-18EF328CB72A}"/>
                    </a:ext>
                  </a:extLst>
                </p14:cNvPr>
                <p14:cNvContentPartPr/>
                <p14:nvPr/>
              </p14:nvContentPartPr>
              <p14:xfrm>
                <a:off x="11828200" y="5636860"/>
                <a:ext cx="1800" cy="3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AD73A9F-12A3-FC33-CFE1-18EF328CB72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792200" y="5601220"/>
                  <a:ext cx="734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1FAD47F-0C11-8253-244F-6F75056AD3DB}"/>
                    </a:ext>
                  </a:extLst>
                </p14:cNvPr>
                <p14:cNvContentPartPr/>
                <p14:nvPr/>
              </p14:nvContentPartPr>
              <p14:xfrm>
                <a:off x="11769520" y="5653780"/>
                <a:ext cx="360" cy="3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1FAD47F-0C11-8253-244F-6F75056AD3D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733520" y="56181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784589E-CF47-76BB-5531-1ADAC1C230CC}"/>
                    </a:ext>
                  </a:extLst>
                </p14:cNvPr>
                <p14:cNvContentPartPr/>
                <p14:nvPr/>
              </p14:nvContentPartPr>
              <p14:xfrm>
                <a:off x="11652160" y="5653780"/>
                <a:ext cx="360" cy="3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784589E-CF47-76BB-5531-1ADAC1C230C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616160" y="56181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844CF13-7DBF-160E-B442-D9996000C50D}"/>
                    </a:ext>
                  </a:extLst>
                </p14:cNvPr>
                <p14:cNvContentPartPr/>
                <p14:nvPr/>
              </p14:nvContentPartPr>
              <p14:xfrm>
                <a:off x="11702560" y="5612020"/>
                <a:ext cx="360" cy="3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844CF13-7DBF-160E-B442-D9996000C50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666560" y="557602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526E2DF-56A7-DC67-9F84-7627345A1061}"/>
                    </a:ext>
                  </a:extLst>
                </p14:cNvPr>
                <p14:cNvContentPartPr/>
                <p14:nvPr/>
              </p14:nvContentPartPr>
              <p14:xfrm>
                <a:off x="11643520" y="5620300"/>
                <a:ext cx="360" cy="3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526E2DF-56A7-DC67-9F84-7627345A106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607880" y="558430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F5BD7A1-27F7-A1ED-4D41-F5251A4A11D2}"/>
                    </a:ext>
                  </a:extLst>
                </p14:cNvPr>
                <p14:cNvContentPartPr/>
                <p14:nvPr/>
              </p14:nvContentPartPr>
              <p14:xfrm>
                <a:off x="11660440" y="5544700"/>
                <a:ext cx="360" cy="3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F5BD7A1-27F7-A1ED-4D41-F5251A4A11D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624440" y="550906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E9CF571-5733-3B33-2887-4D8E85F1650A}"/>
                    </a:ext>
                  </a:extLst>
                </p14:cNvPr>
                <p14:cNvContentPartPr/>
                <p14:nvPr/>
              </p14:nvContentPartPr>
              <p14:xfrm>
                <a:off x="11727760" y="5553340"/>
                <a:ext cx="360" cy="3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E9CF571-5733-3B33-2887-4D8E85F1650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691760" y="551734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4E3AE3F-28BB-0F3F-A4A1-C3AD60B3DBBA}"/>
                    </a:ext>
                  </a:extLst>
                </p14:cNvPr>
                <p14:cNvContentPartPr/>
                <p14:nvPr/>
              </p14:nvContentPartPr>
              <p14:xfrm>
                <a:off x="11828200" y="5595100"/>
                <a:ext cx="360" cy="3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4E3AE3F-28BB-0F3F-A4A1-C3AD60B3DBB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792200" y="555946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2E7D077-0372-7B5D-38DB-7CCED1BB811C}"/>
                    </a:ext>
                  </a:extLst>
                </p14:cNvPr>
                <p14:cNvContentPartPr/>
                <p14:nvPr/>
              </p14:nvContentPartPr>
              <p14:xfrm>
                <a:off x="11744320" y="5586460"/>
                <a:ext cx="360" cy="3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2E7D077-0372-7B5D-38DB-7CCED1BB811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708680" y="555082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333FCB4-AE75-F749-4AA5-ACEEA9E4E6C5}"/>
                    </a:ext>
                  </a:extLst>
                </p14:cNvPr>
                <p14:cNvContentPartPr/>
                <p14:nvPr/>
              </p14:nvContentPartPr>
              <p14:xfrm>
                <a:off x="11735680" y="5644060"/>
                <a:ext cx="360" cy="18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333FCB4-AE75-F749-4AA5-ACEEA9E4E6C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700040" y="5608420"/>
                  <a:ext cx="72000" cy="73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42034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9F9C2-7F9B-BD76-3DA3-F4B564708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000" dirty="0">
                <a:solidFill>
                  <a:schemeClr val="bg1"/>
                </a:solidFill>
              </a:rPr>
              <a:t>Wilmington Street 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B5631-0108-7AB6-FCBD-F0D40C8077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Community Public Safety Initiative (CPSI)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City of Wilmington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70213EC-179E-9546-1A06-28986627FD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3425" y="1189037"/>
            <a:ext cx="10725150" cy="520249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6A5F80-1779-FE83-D0F6-67AE34F1E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05712" y="199232"/>
            <a:ext cx="6910262" cy="823912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Community Encounters</a:t>
            </a:r>
          </a:p>
        </p:txBody>
      </p:sp>
    </p:spTree>
    <p:extLst>
      <p:ext uri="{BB962C8B-B14F-4D97-AF65-F5344CB8AC3E}">
        <p14:creationId xmlns:p14="http://schemas.microsoft.com/office/powerpoint/2010/main" val="3647216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9F9C2-7F9B-BD76-3DA3-F4B564708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000" dirty="0">
                <a:solidFill>
                  <a:schemeClr val="bg1"/>
                </a:solidFill>
              </a:rPr>
              <a:t>Wilmington Street 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B5631-0108-7AB6-FCBD-F0D40C8077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Community Public Safety Initiative (CPSI)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City of Wilmington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ACADF-61DD-A46E-AA0C-EAB2086AB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8207" y="1588248"/>
            <a:ext cx="10725017" cy="409109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6A5F80-1779-FE83-D0F6-67AE34F1E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403829" y="219904"/>
            <a:ext cx="6910262" cy="823912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Dispatch Calls by Zones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98F4B8-047B-AF60-EB38-27172FD68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0" y="1178653"/>
            <a:ext cx="11679270" cy="54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96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c582ad9-93cf-4887-9403-7c04d5c7cc2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E379BF500E8B4A82D18D707A4ED376" ma:contentTypeVersion="7" ma:contentTypeDescription="Create a new document." ma:contentTypeScope="" ma:versionID="8c54c4a8a451941683909ae891dfa730">
  <xsd:schema xmlns:xsd="http://www.w3.org/2001/XMLSchema" xmlns:xs="http://www.w3.org/2001/XMLSchema" xmlns:p="http://schemas.microsoft.com/office/2006/metadata/properties" xmlns:ns3="bc582ad9-93cf-4887-9403-7c04d5c7cc24" targetNamespace="http://schemas.microsoft.com/office/2006/metadata/properties" ma:root="true" ma:fieldsID="04b01901d5a210ba37c7e1c4293586ac" ns3:_="">
    <xsd:import namespace="bc582ad9-93cf-4887-9403-7c04d5c7cc2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82ad9-93cf-4887-9403-7c04d5c7cc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7F6DF6-CD40-4CA3-AB5A-377855F8340A}">
  <ds:schemaRefs>
    <ds:schemaRef ds:uri="http://purl.org/dc/terms/"/>
    <ds:schemaRef ds:uri="http://schemas.openxmlformats.org/package/2006/metadata/core-properties"/>
    <ds:schemaRef ds:uri="bc582ad9-93cf-4887-9403-7c04d5c7cc24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98B3FED-B339-4611-9D19-DB975344DD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40863E-204B-4587-8957-FDBA0EA9A6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582ad9-93cf-4887-9403-7c04d5c7cc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617</Words>
  <Application>Microsoft Office PowerPoint</Application>
  <PresentationFormat>Widescreen</PresentationFormat>
  <Paragraphs>91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Wilmington Street Team</vt:lpstr>
      <vt:lpstr>Wilmington Street Team</vt:lpstr>
      <vt:lpstr>Wilmington Street Team</vt:lpstr>
      <vt:lpstr>Wilmington Street Team</vt:lpstr>
      <vt:lpstr>Wilmington Street Team</vt:lpstr>
      <vt:lpstr>Wilmington Street Team</vt:lpstr>
      <vt:lpstr>Wilmington Street Team</vt:lpstr>
      <vt:lpstr>Wilmington Street Team</vt:lpstr>
      <vt:lpstr>Wilmington Street Team</vt:lpstr>
      <vt:lpstr>Wilmington Street Team</vt:lpstr>
      <vt:lpstr>Wilmington Street Team</vt:lpstr>
      <vt:lpstr>Wilmington Street 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Wilmington Street Team</dc:title>
  <dc:creator>Debra Mason</dc:creator>
  <cp:lastModifiedBy>Debra Mason</cp:lastModifiedBy>
  <cp:revision>2</cp:revision>
  <dcterms:created xsi:type="dcterms:W3CDTF">2023-09-05T15:19:14Z</dcterms:created>
  <dcterms:modified xsi:type="dcterms:W3CDTF">2023-09-07T18:52:45Z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0x0101000BE379BF500E8B4A82D18D707A4ED376</vt:lpwstr>
  </property>
</Properties>
</file>