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999670-007A-4D4F-A9B2-7357659134C4}" v="5" dt="2023-03-30T12:56:43.684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5beba016-8e12-47c6-855f-7c13a74b511d" providerId="ADAL" clId="{38999670-007A-4D4F-A9B2-7357659134C4}"/>
    <pc:docChg chg="undo custSel modSld">
      <pc:chgData name="James" userId="5beba016-8e12-47c6-855f-7c13a74b511d" providerId="ADAL" clId="{38999670-007A-4D4F-A9B2-7357659134C4}" dt="2023-03-30T12:58:40.876" v="25" actId="255"/>
      <pc:docMkLst>
        <pc:docMk/>
      </pc:docMkLst>
      <pc:sldChg chg="addSp modSp mod setBg">
        <pc:chgData name="James" userId="5beba016-8e12-47c6-855f-7c13a74b511d" providerId="ADAL" clId="{38999670-007A-4D4F-A9B2-7357659134C4}" dt="2023-03-30T12:57:05.247" v="16" actId="26606"/>
        <pc:sldMkLst>
          <pc:docMk/>
          <pc:sldMk cId="3863692900" sldId="256"/>
        </pc:sldMkLst>
        <pc:spChg chg="mo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2" creationId="{C6BF7259-06B6-A21E-E081-931ADB001B3E}"/>
          </ac:spMkLst>
        </pc:spChg>
        <pc:spChg chg="mo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3" creationId="{8273B199-B68D-79EB-2745-D5F4C9E69A4F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10" creationId="{362D44EE-C852-4460-B8B5-C4F2BC20510C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12" creationId="{658970D8-8D1D-4B5C-894B-E871CC86543D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14" creationId="{F227E5B6-9132-43CA-B503-37A18562ADF2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16" creationId="{03C2051E-A88D-48E5-BACF-AAED17892722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18" creationId="{7821A508-2985-4905-874A-527429BAABFA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20" creationId="{D2929CB1-0E3C-4B2D-ADC5-0154FB33BA44}"/>
          </ac:spMkLst>
        </pc:spChg>
        <pc:spChg chg="add">
          <ac:chgData name="James" userId="5beba016-8e12-47c6-855f-7c13a74b511d" providerId="ADAL" clId="{38999670-007A-4D4F-A9B2-7357659134C4}" dt="2023-03-30T12:57:05.247" v="16" actId="26606"/>
          <ac:spMkLst>
            <pc:docMk/>
            <pc:sldMk cId="3863692900" sldId="256"/>
            <ac:spMk id="22" creationId="{5F2F0C84-BE8C-4DC2-A6D3-30349A801D5C}"/>
          </ac:spMkLst>
        </pc:spChg>
        <pc:picChg chg="add mod">
          <ac:chgData name="James" userId="5beba016-8e12-47c6-855f-7c13a74b511d" providerId="ADAL" clId="{38999670-007A-4D4F-A9B2-7357659134C4}" dt="2023-03-30T12:57:05.247" v="16" actId="26606"/>
          <ac:picMkLst>
            <pc:docMk/>
            <pc:sldMk cId="3863692900" sldId="256"/>
            <ac:picMk id="5" creationId="{A5566E9C-E9BE-2332-C592-655A2D7E292A}"/>
          </ac:picMkLst>
        </pc:picChg>
      </pc:sldChg>
      <pc:sldChg chg="addSp delSp modSp mod setBg">
        <pc:chgData name="James" userId="5beba016-8e12-47c6-855f-7c13a74b511d" providerId="ADAL" clId="{38999670-007A-4D4F-A9B2-7357659134C4}" dt="2023-03-30T12:57:22.584" v="17" actId="26606"/>
        <pc:sldMkLst>
          <pc:docMk/>
          <pc:sldMk cId="1419400314" sldId="257"/>
        </pc:sldMkLst>
        <pc:spChg chg="mod">
          <ac:chgData name="James" userId="5beba016-8e12-47c6-855f-7c13a74b511d" providerId="ADAL" clId="{38999670-007A-4D4F-A9B2-7357659134C4}" dt="2023-03-30T12:57:22.584" v="17" actId="26606"/>
          <ac:spMkLst>
            <pc:docMk/>
            <pc:sldMk cId="1419400314" sldId="257"/>
            <ac:spMk id="2" creationId="{00BA4F41-5D50-E1D4-7247-73ED147A4948}"/>
          </ac:spMkLst>
        </pc:spChg>
        <pc:spChg chg="add del">
          <ac:chgData name="James" userId="5beba016-8e12-47c6-855f-7c13a74b511d" providerId="ADAL" clId="{38999670-007A-4D4F-A9B2-7357659134C4}" dt="2023-03-30T12:55:44.287" v="7" actId="22"/>
          <ac:spMkLst>
            <pc:docMk/>
            <pc:sldMk cId="1419400314" sldId="257"/>
            <ac:spMk id="5" creationId="{16E3684E-816F-838B-43E1-F586C1FD8A59}"/>
          </ac:spMkLst>
        </pc:spChg>
        <pc:spChg chg="add">
          <ac:chgData name="James" userId="5beba016-8e12-47c6-855f-7c13a74b511d" providerId="ADAL" clId="{38999670-007A-4D4F-A9B2-7357659134C4}" dt="2023-03-30T12:57:22.584" v="17" actId="26606"/>
          <ac:spMkLst>
            <pc:docMk/>
            <pc:sldMk cId="1419400314" sldId="257"/>
            <ac:spMk id="11" creationId="{BACC6370-2D7E-4714-9D71-7542949D7D5D}"/>
          </ac:spMkLst>
        </pc:spChg>
        <pc:spChg chg="add">
          <ac:chgData name="James" userId="5beba016-8e12-47c6-855f-7c13a74b511d" providerId="ADAL" clId="{38999670-007A-4D4F-A9B2-7357659134C4}" dt="2023-03-30T12:57:22.584" v="17" actId="26606"/>
          <ac:spMkLst>
            <pc:docMk/>
            <pc:sldMk cId="1419400314" sldId="257"/>
            <ac:spMk id="13" creationId="{F68B3F68-107C-434F-AA38-110D5EA91B85}"/>
          </ac:spMkLst>
        </pc:spChg>
        <pc:spChg chg="add">
          <ac:chgData name="James" userId="5beba016-8e12-47c6-855f-7c13a74b511d" providerId="ADAL" clId="{38999670-007A-4D4F-A9B2-7357659134C4}" dt="2023-03-30T12:57:22.584" v="17" actId="26606"/>
          <ac:spMkLst>
            <pc:docMk/>
            <pc:sldMk cId="1419400314" sldId="257"/>
            <ac:spMk id="15" creationId="{AAD0DBB9-1A4B-4391-81D4-CB19F9AB918A}"/>
          </ac:spMkLst>
        </pc:spChg>
        <pc:spChg chg="add">
          <ac:chgData name="James" userId="5beba016-8e12-47c6-855f-7c13a74b511d" providerId="ADAL" clId="{38999670-007A-4D4F-A9B2-7357659134C4}" dt="2023-03-30T12:57:22.584" v="17" actId="26606"/>
          <ac:spMkLst>
            <pc:docMk/>
            <pc:sldMk cId="1419400314" sldId="257"/>
            <ac:spMk id="17" creationId="{063BBA22-50EA-4C4D-BE05-F1CE4E63AA56}"/>
          </ac:spMkLst>
        </pc:spChg>
        <pc:graphicFrameChg chg="mod ord modGraphic">
          <ac:chgData name="James" userId="5beba016-8e12-47c6-855f-7c13a74b511d" providerId="ADAL" clId="{38999670-007A-4D4F-A9B2-7357659134C4}" dt="2023-03-30T12:57:22.584" v="17" actId="26606"/>
          <ac:graphicFrameMkLst>
            <pc:docMk/>
            <pc:sldMk cId="1419400314" sldId="257"/>
            <ac:graphicFrameMk id="4" creationId="{588A823A-3004-7685-F816-D84CDF8E3791}"/>
          </ac:graphicFrameMkLst>
        </pc:graphicFrameChg>
        <pc:picChg chg="add mod">
          <ac:chgData name="James" userId="5beba016-8e12-47c6-855f-7c13a74b511d" providerId="ADAL" clId="{38999670-007A-4D4F-A9B2-7357659134C4}" dt="2023-03-30T12:56:32.272" v="12" actId="14100"/>
          <ac:picMkLst>
            <pc:docMk/>
            <pc:sldMk cId="1419400314" sldId="257"/>
            <ac:picMk id="6" creationId="{C97C96C4-714E-E5A5-F290-496FDC517AA0}"/>
          </ac:picMkLst>
        </pc:picChg>
      </pc:sldChg>
      <pc:sldChg chg="addSp modSp mod setBg">
        <pc:chgData name="James" userId="5beba016-8e12-47c6-855f-7c13a74b511d" providerId="ADAL" clId="{38999670-007A-4D4F-A9B2-7357659134C4}" dt="2023-03-30T12:57:37.135" v="18" actId="26606"/>
        <pc:sldMkLst>
          <pc:docMk/>
          <pc:sldMk cId="4226631290" sldId="258"/>
        </pc:sldMkLst>
        <pc:spChg chg="mod">
          <ac:chgData name="James" userId="5beba016-8e12-47c6-855f-7c13a74b511d" providerId="ADAL" clId="{38999670-007A-4D4F-A9B2-7357659134C4}" dt="2023-03-30T12:57:37.135" v="18" actId="26606"/>
          <ac:spMkLst>
            <pc:docMk/>
            <pc:sldMk cId="4226631290" sldId="258"/>
            <ac:spMk id="2" creationId="{CDA01800-9752-E209-4E38-DB0864440DF6}"/>
          </ac:spMkLst>
        </pc:spChg>
        <pc:spChg chg="add">
          <ac:chgData name="James" userId="5beba016-8e12-47c6-855f-7c13a74b511d" providerId="ADAL" clId="{38999670-007A-4D4F-A9B2-7357659134C4}" dt="2023-03-30T12:57:37.135" v="18" actId="26606"/>
          <ac:spMkLst>
            <pc:docMk/>
            <pc:sldMk cId="4226631290" sldId="258"/>
            <ac:spMk id="9" creationId="{BACC6370-2D7E-4714-9D71-7542949D7D5D}"/>
          </ac:spMkLst>
        </pc:spChg>
        <pc:spChg chg="add">
          <ac:chgData name="James" userId="5beba016-8e12-47c6-855f-7c13a74b511d" providerId="ADAL" clId="{38999670-007A-4D4F-A9B2-7357659134C4}" dt="2023-03-30T12:57:37.135" v="18" actId="26606"/>
          <ac:spMkLst>
            <pc:docMk/>
            <pc:sldMk cId="4226631290" sldId="258"/>
            <ac:spMk id="11" creationId="{F68B3F68-107C-434F-AA38-110D5EA91B85}"/>
          </ac:spMkLst>
        </pc:spChg>
        <pc:spChg chg="add">
          <ac:chgData name="James" userId="5beba016-8e12-47c6-855f-7c13a74b511d" providerId="ADAL" clId="{38999670-007A-4D4F-A9B2-7357659134C4}" dt="2023-03-30T12:57:37.135" v="18" actId="26606"/>
          <ac:spMkLst>
            <pc:docMk/>
            <pc:sldMk cId="4226631290" sldId="258"/>
            <ac:spMk id="13" creationId="{AAD0DBB9-1A4B-4391-81D4-CB19F9AB918A}"/>
          </ac:spMkLst>
        </pc:spChg>
        <pc:spChg chg="add">
          <ac:chgData name="James" userId="5beba016-8e12-47c6-855f-7c13a74b511d" providerId="ADAL" clId="{38999670-007A-4D4F-A9B2-7357659134C4}" dt="2023-03-30T12:57:37.135" v="18" actId="26606"/>
          <ac:spMkLst>
            <pc:docMk/>
            <pc:sldMk cId="4226631290" sldId="258"/>
            <ac:spMk id="15" creationId="{063BBA22-50EA-4C4D-BE05-F1CE4E63AA56}"/>
          </ac:spMkLst>
        </pc:spChg>
        <pc:graphicFrameChg chg="mod ord modGraphic">
          <ac:chgData name="James" userId="5beba016-8e12-47c6-855f-7c13a74b511d" providerId="ADAL" clId="{38999670-007A-4D4F-A9B2-7357659134C4}" dt="2023-03-30T12:57:37.135" v="18" actId="26606"/>
          <ac:graphicFrameMkLst>
            <pc:docMk/>
            <pc:sldMk cId="4226631290" sldId="258"/>
            <ac:graphicFrameMk id="4" creationId="{7D38C63F-E23D-B849-CDFD-5B09B747C122}"/>
          </ac:graphicFrameMkLst>
        </pc:graphicFrameChg>
        <pc:picChg chg="add mod">
          <ac:chgData name="James" userId="5beba016-8e12-47c6-855f-7c13a74b511d" providerId="ADAL" clId="{38999670-007A-4D4F-A9B2-7357659134C4}" dt="2023-03-30T12:56:38.666" v="13"/>
          <ac:picMkLst>
            <pc:docMk/>
            <pc:sldMk cId="4226631290" sldId="258"/>
            <ac:picMk id="3" creationId="{950CC03F-5582-71F7-ADDE-FBC7CBC3795E}"/>
          </ac:picMkLst>
        </pc:picChg>
      </pc:sldChg>
      <pc:sldChg chg="addSp modSp mod setBg">
        <pc:chgData name="James" userId="5beba016-8e12-47c6-855f-7c13a74b511d" providerId="ADAL" clId="{38999670-007A-4D4F-A9B2-7357659134C4}" dt="2023-03-30T12:58:40.876" v="25" actId="255"/>
        <pc:sldMkLst>
          <pc:docMk/>
          <pc:sldMk cId="745685303" sldId="259"/>
        </pc:sldMkLst>
        <pc:spChg chg="mod">
          <ac:chgData name="James" userId="5beba016-8e12-47c6-855f-7c13a74b511d" providerId="ADAL" clId="{38999670-007A-4D4F-A9B2-7357659134C4}" dt="2023-03-30T12:57:42.799" v="19" actId="26606"/>
          <ac:spMkLst>
            <pc:docMk/>
            <pc:sldMk cId="745685303" sldId="259"/>
            <ac:spMk id="2" creationId="{58EAFA5A-A731-C8BA-5C91-1B5BDF6B1B93}"/>
          </ac:spMkLst>
        </pc:spChg>
        <pc:spChg chg="add">
          <ac:chgData name="James" userId="5beba016-8e12-47c6-855f-7c13a74b511d" providerId="ADAL" clId="{38999670-007A-4D4F-A9B2-7357659134C4}" dt="2023-03-30T12:57:42.799" v="19" actId="26606"/>
          <ac:spMkLst>
            <pc:docMk/>
            <pc:sldMk cId="745685303" sldId="259"/>
            <ac:spMk id="9" creationId="{BACC6370-2D7E-4714-9D71-7542949D7D5D}"/>
          </ac:spMkLst>
        </pc:spChg>
        <pc:spChg chg="add">
          <ac:chgData name="James" userId="5beba016-8e12-47c6-855f-7c13a74b511d" providerId="ADAL" clId="{38999670-007A-4D4F-A9B2-7357659134C4}" dt="2023-03-30T12:57:42.799" v="19" actId="26606"/>
          <ac:spMkLst>
            <pc:docMk/>
            <pc:sldMk cId="745685303" sldId="259"/>
            <ac:spMk id="11" creationId="{F68B3F68-107C-434F-AA38-110D5EA91B85}"/>
          </ac:spMkLst>
        </pc:spChg>
        <pc:spChg chg="add">
          <ac:chgData name="James" userId="5beba016-8e12-47c6-855f-7c13a74b511d" providerId="ADAL" clId="{38999670-007A-4D4F-A9B2-7357659134C4}" dt="2023-03-30T12:57:42.799" v="19" actId="26606"/>
          <ac:spMkLst>
            <pc:docMk/>
            <pc:sldMk cId="745685303" sldId="259"/>
            <ac:spMk id="13" creationId="{AAD0DBB9-1A4B-4391-81D4-CB19F9AB918A}"/>
          </ac:spMkLst>
        </pc:spChg>
        <pc:spChg chg="add">
          <ac:chgData name="James" userId="5beba016-8e12-47c6-855f-7c13a74b511d" providerId="ADAL" clId="{38999670-007A-4D4F-A9B2-7357659134C4}" dt="2023-03-30T12:57:42.799" v="19" actId="26606"/>
          <ac:spMkLst>
            <pc:docMk/>
            <pc:sldMk cId="745685303" sldId="259"/>
            <ac:spMk id="15" creationId="{063BBA22-50EA-4C4D-BE05-F1CE4E63AA56}"/>
          </ac:spMkLst>
        </pc:spChg>
        <pc:graphicFrameChg chg="mod ord modGraphic">
          <ac:chgData name="James" userId="5beba016-8e12-47c6-855f-7c13a74b511d" providerId="ADAL" clId="{38999670-007A-4D4F-A9B2-7357659134C4}" dt="2023-03-30T12:58:40.876" v="25" actId="255"/>
          <ac:graphicFrameMkLst>
            <pc:docMk/>
            <pc:sldMk cId="745685303" sldId="259"/>
            <ac:graphicFrameMk id="4" creationId="{07D366BD-7F37-2436-F47E-0C49D70EF9D2}"/>
          </ac:graphicFrameMkLst>
        </pc:graphicFrameChg>
        <pc:picChg chg="add mod">
          <ac:chgData name="James" userId="5beba016-8e12-47c6-855f-7c13a74b511d" providerId="ADAL" clId="{38999670-007A-4D4F-A9B2-7357659134C4}" dt="2023-03-30T12:56:41.211" v="14"/>
          <ac:picMkLst>
            <pc:docMk/>
            <pc:sldMk cId="745685303" sldId="259"/>
            <ac:picMk id="3" creationId="{ECD5A264-7B30-30A9-BF4A-37FF1B5C4AD6}"/>
          </ac:picMkLst>
        </pc:picChg>
      </pc:sldChg>
      <pc:sldChg chg="addSp modSp mod setBg">
        <pc:chgData name="James" userId="5beba016-8e12-47c6-855f-7c13a74b511d" providerId="ADAL" clId="{38999670-007A-4D4F-A9B2-7357659134C4}" dt="2023-03-30T12:57:46.620" v="20" actId="26606"/>
        <pc:sldMkLst>
          <pc:docMk/>
          <pc:sldMk cId="2643983296" sldId="260"/>
        </pc:sldMkLst>
        <pc:spChg chg="mod">
          <ac:chgData name="James" userId="5beba016-8e12-47c6-855f-7c13a74b511d" providerId="ADAL" clId="{38999670-007A-4D4F-A9B2-7357659134C4}" dt="2023-03-30T12:57:46.620" v="20" actId="26606"/>
          <ac:spMkLst>
            <pc:docMk/>
            <pc:sldMk cId="2643983296" sldId="260"/>
            <ac:spMk id="2" creationId="{31B2F160-1A05-90D3-F769-EDBCC72CD44E}"/>
          </ac:spMkLst>
        </pc:spChg>
        <pc:spChg chg="add">
          <ac:chgData name="James" userId="5beba016-8e12-47c6-855f-7c13a74b511d" providerId="ADAL" clId="{38999670-007A-4D4F-A9B2-7357659134C4}" dt="2023-03-30T12:57:46.620" v="20" actId="26606"/>
          <ac:spMkLst>
            <pc:docMk/>
            <pc:sldMk cId="2643983296" sldId="260"/>
            <ac:spMk id="13" creationId="{BACC6370-2D7E-4714-9D71-7542949D7D5D}"/>
          </ac:spMkLst>
        </pc:spChg>
        <pc:spChg chg="add">
          <ac:chgData name="James" userId="5beba016-8e12-47c6-855f-7c13a74b511d" providerId="ADAL" clId="{38999670-007A-4D4F-A9B2-7357659134C4}" dt="2023-03-30T12:57:46.620" v="20" actId="26606"/>
          <ac:spMkLst>
            <pc:docMk/>
            <pc:sldMk cId="2643983296" sldId="260"/>
            <ac:spMk id="15" creationId="{F68B3F68-107C-434F-AA38-110D5EA91B85}"/>
          </ac:spMkLst>
        </pc:spChg>
        <pc:spChg chg="add">
          <ac:chgData name="James" userId="5beba016-8e12-47c6-855f-7c13a74b511d" providerId="ADAL" clId="{38999670-007A-4D4F-A9B2-7357659134C4}" dt="2023-03-30T12:57:46.620" v="20" actId="26606"/>
          <ac:spMkLst>
            <pc:docMk/>
            <pc:sldMk cId="2643983296" sldId="260"/>
            <ac:spMk id="17" creationId="{AAD0DBB9-1A4B-4391-81D4-CB19F9AB918A}"/>
          </ac:spMkLst>
        </pc:spChg>
        <pc:spChg chg="add">
          <ac:chgData name="James" userId="5beba016-8e12-47c6-855f-7c13a74b511d" providerId="ADAL" clId="{38999670-007A-4D4F-A9B2-7357659134C4}" dt="2023-03-30T12:57:46.620" v="20" actId="26606"/>
          <ac:spMkLst>
            <pc:docMk/>
            <pc:sldMk cId="2643983296" sldId="260"/>
            <ac:spMk id="19" creationId="{063BBA22-50EA-4C4D-BE05-F1CE4E63AA56}"/>
          </ac:spMkLst>
        </pc:spChg>
        <pc:graphicFrameChg chg="mod ord modGraphic">
          <ac:chgData name="James" userId="5beba016-8e12-47c6-855f-7c13a74b511d" providerId="ADAL" clId="{38999670-007A-4D4F-A9B2-7357659134C4}" dt="2023-03-30T12:57:46.620" v="20" actId="26606"/>
          <ac:graphicFrameMkLst>
            <pc:docMk/>
            <pc:sldMk cId="2643983296" sldId="260"/>
            <ac:graphicFrameMk id="8" creationId="{D8AFFD73-6911-2367-A930-788E18FFE6A6}"/>
          </ac:graphicFrameMkLst>
        </pc:graphicFrameChg>
        <pc:picChg chg="add mod">
          <ac:chgData name="James" userId="5beba016-8e12-47c6-855f-7c13a74b511d" providerId="ADAL" clId="{38999670-007A-4D4F-A9B2-7357659134C4}" dt="2023-03-30T12:56:43.684" v="15"/>
          <ac:picMkLst>
            <pc:docMk/>
            <pc:sldMk cId="2643983296" sldId="260"/>
            <ac:picMk id="3" creationId="{B4E09DAC-F6CD-4E5F-6845-01427E350DE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BCAB-19A0-A8F3-4204-D186C45D6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CAA3A7-5129-3923-9014-8491836DA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9D5E1-40ED-75EC-06D2-AD79FFD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83C2-6D7E-A2C4-87EF-A4537543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19FBC-F9E8-5BEB-3D1B-89716BE7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E3A17-54B7-7F8D-DF03-65C87A4D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C388A-43CE-D461-2141-329964D8E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7C460-2434-21E3-3BBF-DB842A10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CE338-5E4A-884D-6380-6D984C3C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238D5-B7C7-B8FF-89D4-3FB0A568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72D8C-D85F-C931-B2A2-83DA04B26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F31D5-5BD9-460F-CF2C-F95969B3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6D719-822C-4885-9DE6-FA581574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DDA1-B6C4-FDC5-A601-DDE5A17BB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390E-77EB-8EAD-2ABD-541EE494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41E9-E077-DA26-BE3E-A4CD0AE4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CA35-56E7-CBFE-BC75-900D406C1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F9E43-BCF9-8D8F-D942-D25FD697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99DC9-9451-8944-2352-C7F27A14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D1FCF-98F4-86EC-C328-030E8B16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5B14-2295-0494-97A0-8B1F27C7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C9096-995D-752B-147A-B225E3DD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5063E-4A87-9782-A509-C566E96C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F3049-ED1C-A245-A383-2D6E416A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3C78-B8FE-FF5E-00F5-0954E417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2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CAA8-6EB7-5E06-1BB6-0E1709A9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4DB2-2C91-7DD2-3C6B-206FDBEAE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F8F1C-D0C8-1744-C642-32211100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2444B-EC21-7966-FEF5-6DC8D4E5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FC1C1-E038-87E7-0FC4-40FB8A5B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40A13-4909-3BB7-6D67-E6888E6A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6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8FB8-AE4E-2D81-EA08-334C884F4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8BDE1-94A3-2770-7354-97CCA8F1C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24B5-098A-369E-CE67-4B093077C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C5E3F-FD8C-137A-6B95-C6475738A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2C29B-AFB1-1C76-3EBC-4C413CEEA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B01B74-C1CC-CE87-976D-7ABB3678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52DAA-84FB-0E3A-6366-F79EADD1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09819D-878C-0E43-3C11-116E00BC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0C6F-35AD-E882-6BEB-6CDCEF5D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461E7-D21C-C942-D7FD-603778D9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7B281-100B-24B3-7AA0-FE6A7B7D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A351C-67D9-40D7-AE00-CA7C6E6D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8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0E4-4108-3B49-58BA-F0B30BD2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4CCD1-9E53-A563-459F-F00D23F18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4AE6D-9C32-00F0-7664-9A0046B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77F3B-BC97-82D3-DF15-C4930F5B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388A-36D6-999D-8857-A1AEBB07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0B979-7AC2-11CC-C2A2-97DACDE66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90CC6-C390-58B7-AABF-6D831F14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067F7-38C4-4A62-F897-1CE5A2A5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D7848-7EBC-0C50-BDC6-F8114CDF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ABCD6-99D1-5DE4-43B1-CFD770837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4DDCC-0D2B-5724-AAA9-7210B2CA7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EFE7-BB71-A1FF-3F7F-788FB0616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B324D-758B-849C-E716-C125BA29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CE13-F9E3-6819-5565-7CA9B409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A5B2-1CB3-7444-EDE0-662BE078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8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89601A-B600-2A71-5515-3084F6E1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B2A8B-5D10-9EEE-8DF0-26C34DF70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2825-3698-707A-419D-B5BE6098B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1321-57CD-4C40-9A4C-DD1ED69C83AB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45D4A-8410-BB86-D279-6570F5532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93B2-185A-428F-820B-7C67931F5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1384-7B32-4145-8DD7-8140C0F7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F7259-06B6-A21E-E081-931ADB001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sz="5600"/>
              <a:t>Summary</a:t>
            </a:r>
            <a:br>
              <a:rPr lang="en-US" sz="5600"/>
            </a:br>
            <a:r>
              <a:rPr lang="en-US" sz="5600"/>
              <a:t>FY 2022 Financial Statements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3B199-B68D-79EB-2745-D5F4C9E69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March 2023</a:t>
            </a:r>
          </a:p>
          <a:p>
            <a:r>
              <a:rPr lang="en-US" dirty="0"/>
              <a:t>Department of Finance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5566E9C-E9BE-2332-C592-655A2D7E2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A4F41-5D50-E1D4-7247-73ED147A4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General Fund Balance Sheet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C97C96C4-714E-E5A5-F290-496FDC517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88A823A-3004-7685-F816-D84CDF8E3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55206"/>
              </p:ext>
            </p:extLst>
          </p:nvPr>
        </p:nvGraphicFramePr>
        <p:xfrm>
          <a:off x="2309615" y="2112579"/>
          <a:ext cx="7596712" cy="4192810"/>
        </p:xfrm>
        <a:graphic>
          <a:graphicData uri="http://schemas.openxmlformats.org/drawingml/2006/table">
            <a:tbl>
              <a:tblPr/>
              <a:tblGrid>
                <a:gridCol w="4360737">
                  <a:extLst>
                    <a:ext uri="{9D8B030D-6E8A-4147-A177-3AD203B41FA5}">
                      <a16:colId xmlns:a16="http://schemas.microsoft.com/office/drawing/2014/main" val="4163252144"/>
                    </a:ext>
                  </a:extLst>
                </a:gridCol>
                <a:gridCol w="3235975">
                  <a:extLst>
                    <a:ext uri="{9D8B030D-6E8A-4147-A177-3AD203B41FA5}">
                      <a16:colId xmlns:a16="http://schemas.microsoft.com/office/drawing/2014/main" val="2603485503"/>
                    </a:ext>
                  </a:extLst>
                </a:gridCol>
              </a:tblGrid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098343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Cash Equivalents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49,179,573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6131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Receivables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24,208,743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16767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 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27,065,578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26106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Assets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100,453,894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546437"/>
                  </a:ext>
                </a:extLst>
              </a:tr>
              <a:tr h="2835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1730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890127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Payable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9,156,909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8880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8,402,915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545406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Liabilities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17,559,824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97728"/>
                  </a:ext>
                </a:extLst>
              </a:tr>
              <a:tr h="28352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929963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299304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Non-Spendable Funds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4,068,641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414909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Restricted Funds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164,793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74741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 Reserve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17,686,531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85492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Stabilization Reserve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49,746,440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549641"/>
                  </a:ext>
                </a:extLst>
              </a:tr>
              <a:tr h="2417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Fund Balance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71,666,405 </a:t>
                      </a:r>
                    </a:p>
                  </a:txBody>
                  <a:tcPr marL="4838" marR="4838" marT="4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39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40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01800-9752-E209-4E38-DB0864440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FFFFFF"/>
                </a:solidFill>
              </a:rPr>
              <a:t>General Fund </a:t>
            </a:r>
            <a:br>
              <a:rPr lang="en-US" sz="2800" b="1" u="sng">
                <a:solidFill>
                  <a:srgbClr val="FFFFFF"/>
                </a:solidFill>
              </a:rPr>
            </a:br>
            <a:r>
              <a:rPr lang="en-US" sz="2800" b="1" u="sng">
                <a:solidFill>
                  <a:srgbClr val="FFFFFF"/>
                </a:solidFill>
              </a:rPr>
              <a:t>Statement of Revenues and Expenditures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50CC03F-5582-71F7-ADDE-FBC7CBC3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38C63F-E23D-B849-CDFD-5B09B747C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20239"/>
              </p:ext>
            </p:extLst>
          </p:nvPr>
        </p:nvGraphicFramePr>
        <p:xfrm>
          <a:off x="934730" y="2112579"/>
          <a:ext cx="10346481" cy="4192808"/>
        </p:xfrm>
        <a:graphic>
          <a:graphicData uri="http://schemas.openxmlformats.org/drawingml/2006/table">
            <a:tbl>
              <a:tblPr/>
              <a:tblGrid>
                <a:gridCol w="5938670">
                  <a:extLst>
                    <a:ext uri="{9D8B030D-6E8A-4147-A177-3AD203B41FA5}">
                      <a16:colId xmlns:a16="http://schemas.microsoft.com/office/drawing/2014/main" val="2868319612"/>
                    </a:ext>
                  </a:extLst>
                </a:gridCol>
                <a:gridCol w="4407811">
                  <a:extLst>
                    <a:ext uri="{9D8B030D-6E8A-4147-A177-3AD203B41FA5}">
                      <a16:colId xmlns:a16="http://schemas.microsoft.com/office/drawing/2014/main" val="1803704225"/>
                    </a:ext>
                  </a:extLst>
                </a:gridCol>
              </a:tblGrid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Statement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135429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Revenues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181,651,149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081903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170,893,789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898089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Difference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10,757,360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72936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 / (Uses)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(1,608,603)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977642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Change to Fund Balance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9,148,757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463663"/>
                  </a:ext>
                </a:extLst>
              </a:tr>
              <a:tr h="541728"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8898353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 - Beginning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62,517,648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323891"/>
                  </a:ext>
                </a:extLst>
              </a:tr>
              <a:tr h="456385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 - Ending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71,666,405 </a:t>
                      </a:r>
                    </a:p>
                  </a:txBody>
                  <a:tcPr marL="8334" marR="8334" marT="83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8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63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AFA5A-A731-C8BA-5C91-1B5BDF6B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</a:rPr>
              <a:t>Water Sewer Fund Balance Sheet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CD5A264-7B30-30A9-BF4A-37FF1B5C4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D366BD-7F37-2436-F47E-0C49D70EF9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075221"/>
              </p:ext>
            </p:extLst>
          </p:nvPr>
        </p:nvGraphicFramePr>
        <p:xfrm>
          <a:off x="3277470" y="1575458"/>
          <a:ext cx="5761756" cy="5052726"/>
        </p:xfrm>
        <a:graphic>
          <a:graphicData uri="http://schemas.openxmlformats.org/drawingml/2006/table">
            <a:tbl>
              <a:tblPr/>
              <a:tblGrid>
                <a:gridCol w="3735786">
                  <a:extLst>
                    <a:ext uri="{9D8B030D-6E8A-4147-A177-3AD203B41FA5}">
                      <a16:colId xmlns:a16="http://schemas.microsoft.com/office/drawing/2014/main" val="4170787145"/>
                    </a:ext>
                  </a:extLst>
                </a:gridCol>
                <a:gridCol w="2025970">
                  <a:extLst>
                    <a:ext uri="{9D8B030D-6E8A-4147-A177-3AD203B41FA5}">
                      <a16:colId xmlns:a16="http://schemas.microsoft.com/office/drawing/2014/main" val="3164122391"/>
                    </a:ext>
                  </a:extLst>
                </a:gridCol>
              </a:tblGrid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877202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and Cash Equivalents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17,869,709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74204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Accounts Receivables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18,679,340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295055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Non-current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389,735,145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116686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426,284,194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8653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566687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Deferred Outflows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2,132,112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121940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31243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69646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22,698,922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04991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Bonds Payable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208,758,520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19024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Pension Liability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4,035,039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304669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Liabilities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235,492,481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886743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627949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Deferred Inflows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1,080,491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72971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9570077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602631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Investment in Capital Assets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163,115,804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1135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Maintenance Reserve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13,964,558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92084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Rate Stabilization Reserve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14,762,972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30368"/>
                  </a:ext>
                </a:extLst>
              </a:tr>
              <a:tr h="240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- Net Position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191,843,334 </a:t>
                      </a:r>
                    </a:p>
                  </a:txBody>
                  <a:tcPr marL="4294" marR="4294" marT="42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01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685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2F160-1A05-90D3-F769-EDBCC72C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u="sng">
                <a:solidFill>
                  <a:srgbClr val="FFFFFF"/>
                </a:solidFill>
              </a:rPr>
              <a:t>Water Sewer Fund</a:t>
            </a:r>
            <a:br>
              <a:rPr lang="en-US" sz="2800" b="1" u="sng">
                <a:solidFill>
                  <a:srgbClr val="FFFFFF"/>
                </a:solidFill>
              </a:rPr>
            </a:br>
            <a:r>
              <a:rPr lang="en-US" sz="2800" b="1" u="sng">
                <a:solidFill>
                  <a:srgbClr val="FFFFFF"/>
                </a:solidFill>
              </a:rPr>
              <a:t>Statement of Revenues and Expenditures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4E09DAC-F6CD-4E5F-6845-01427E35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469" y="5509978"/>
            <a:ext cx="1001210" cy="993017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AFFD73-6911-2367-A930-788E18FFE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200262"/>
              </p:ext>
            </p:extLst>
          </p:nvPr>
        </p:nvGraphicFramePr>
        <p:xfrm>
          <a:off x="1056539" y="2112579"/>
          <a:ext cx="10102864" cy="4192807"/>
        </p:xfrm>
        <a:graphic>
          <a:graphicData uri="http://schemas.openxmlformats.org/drawingml/2006/table">
            <a:tbl>
              <a:tblPr/>
              <a:tblGrid>
                <a:gridCol w="6613839">
                  <a:extLst>
                    <a:ext uri="{9D8B030D-6E8A-4147-A177-3AD203B41FA5}">
                      <a16:colId xmlns:a16="http://schemas.microsoft.com/office/drawing/2014/main" val="1196196046"/>
                    </a:ext>
                  </a:extLst>
                </a:gridCol>
                <a:gridCol w="3489025">
                  <a:extLst>
                    <a:ext uri="{9D8B030D-6E8A-4147-A177-3AD203B41FA5}">
                      <a16:colId xmlns:a16="http://schemas.microsoft.com/office/drawing/2014/main" val="500775420"/>
                    </a:ext>
                  </a:extLst>
                </a:gridCol>
              </a:tblGrid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Statement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803949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Revenues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87,511,350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055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Expenditures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73,102,070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22952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Gain / (Loss)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14,409,280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07669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Non-operating Revenues (Expenses)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(6,437,099)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32671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Grants and Contribution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230,512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724322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in Net Position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8,202,693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738510"/>
                  </a:ext>
                </a:extLst>
              </a:tr>
              <a:tr h="483430"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684445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 - Beginning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183,640,641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920885"/>
                  </a:ext>
                </a:extLst>
              </a:tr>
              <a:tr h="412153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Position - Ending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191,843,334 </a:t>
                      </a:r>
                    </a:p>
                  </a:txBody>
                  <a:tcPr marL="8250" marR="8250" marT="82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379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83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301</Words>
  <Application>Microsoft Office PowerPoint</Application>
  <PresentationFormat>Widescreen</PresentationFormat>
  <Paragraphs>97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Summary FY 2022 Financial Statements</vt:lpstr>
      <vt:lpstr>General Fund Balance Sheet</vt:lpstr>
      <vt:lpstr>General Fund  Statement of Revenues and Expenditures</vt:lpstr>
      <vt:lpstr>Water Sewer Fund Balance Sheet</vt:lpstr>
      <vt:lpstr>Water Sewer Fund Statement of Revenues and Expenditures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FY 2022 Financial Statements</dc:title>
  <dc:creator>Brett Taylor</dc:creator>
  <cp:lastModifiedBy>James</cp:lastModifiedBy>
  <cp:revision>2</cp:revision>
  <dcterms:created xsi:type="dcterms:W3CDTF">2023-03-29T21:26:52Z</dcterms:created>
  <dcterms:modified xsi:type="dcterms:W3CDTF">2023-03-30T12:58:49Z</dcterms:modified>
</cp:coreProperties>
</file>