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64" r:id="rId2"/>
    <p:sldId id="273" r:id="rId3"/>
    <p:sldId id="258" r:id="rId4"/>
    <p:sldId id="260" r:id="rId5"/>
    <p:sldId id="261" r:id="rId6"/>
    <p:sldId id="26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18"/>
  </p:normalViewPr>
  <p:slideViewPr>
    <p:cSldViewPr snapToGrid="0" snapToObjects="1">
      <p:cViewPr varScale="1">
        <p:scale>
          <a:sx n="117" d="100"/>
          <a:sy n="117" d="100"/>
        </p:scale>
        <p:origin x="36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10CA9-DB5C-E24B-9182-048557FB5A5D}" type="datetimeFigureOut">
              <a:rPr lang="en-US" smtClean="0"/>
              <a:t>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D02444-0A6C-A34B-8127-4BF890A34134}" type="slidenum">
              <a:rPr lang="en-US" smtClean="0"/>
              <a:t>‹#›</a:t>
            </a:fld>
            <a:endParaRPr lang="en-US"/>
          </a:p>
        </p:txBody>
      </p:sp>
    </p:spTree>
    <p:extLst>
      <p:ext uri="{BB962C8B-B14F-4D97-AF65-F5344CB8AC3E}">
        <p14:creationId xmlns:p14="http://schemas.microsoft.com/office/powerpoint/2010/main" val="2679311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section might not be </a:t>
            </a:r>
            <a:r>
              <a:rPr lang="en-US" dirty="0" err="1"/>
              <a:t>necce</a:t>
            </a:r>
            <a:endParaRPr lang="en-US" dirty="0"/>
          </a:p>
        </p:txBody>
      </p:sp>
      <p:sp>
        <p:nvSpPr>
          <p:cNvPr id="4" name="Slide Number Placeholder 3"/>
          <p:cNvSpPr>
            <a:spLocks noGrp="1"/>
          </p:cNvSpPr>
          <p:nvPr>
            <p:ph type="sldNum" sz="quarter" idx="5"/>
          </p:nvPr>
        </p:nvSpPr>
        <p:spPr/>
        <p:txBody>
          <a:bodyPr/>
          <a:lstStyle/>
          <a:p>
            <a:fld id="{36D02444-0A6C-A34B-8127-4BF890A34134}" type="slidenum">
              <a:rPr lang="en-US" smtClean="0"/>
              <a:t>4</a:t>
            </a:fld>
            <a:endParaRPr lang="en-US"/>
          </a:p>
        </p:txBody>
      </p:sp>
    </p:spTree>
    <p:extLst>
      <p:ext uri="{BB962C8B-B14F-4D97-AF65-F5344CB8AC3E}">
        <p14:creationId xmlns:p14="http://schemas.microsoft.com/office/powerpoint/2010/main" val="22989062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1E2EC-6512-1347-B7A9-42E7CD79C93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7C57AFC-9C0E-264A-89F7-61812D6CF9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D433C71-A7EE-2445-9DA1-C18610F8273D}"/>
              </a:ext>
            </a:extLst>
          </p:cNvPr>
          <p:cNvSpPr>
            <a:spLocks noGrp="1"/>
          </p:cNvSpPr>
          <p:nvPr>
            <p:ph type="dt" sz="half" idx="10"/>
          </p:nvPr>
        </p:nvSpPr>
        <p:spPr/>
        <p:txBody>
          <a:bodyPr/>
          <a:lstStyle/>
          <a:p>
            <a:fld id="{1D8B577E-CF40-AF42-BCB0-6C263329D93D}" type="datetimeFigureOut">
              <a:rPr lang="en-US" smtClean="0"/>
              <a:t>3/20/23</a:t>
            </a:fld>
            <a:endParaRPr lang="en-US"/>
          </a:p>
        </p:txBody>
      </p:sp>
      <p:sp>
        <p:nvSpPr>
          <p:cNvPr id="5" name="Footer Placeholder 4">
            <a:extLst>
              <a:ext uri="{FF2B5EF4-FFF2-40B4-BE49-F238E27FC236}">
                <a16:creationId xmlns:a16="http://schemas.microsoft.com/office/drawing/2014/main" id="{1973D197-577F-FF48-AE21-33E9821242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4AB13F-2B2D-A546-B66A-1BC68F68424F}"/>
              </a:ext>
            </a:extLst>
          </p:cNvPr>
          <p:cNvSpPr>
            <a:spLocks noGrp="1"/>
          </p:cNvSpPr>
          <p:nvPr>
            <p:ph type="sldNum" sz="quarter" idx="12"/>
          </p:nvPr>
        </p:nvSpPr>
        <p:spPr/>
        <p:txBody>
          <a:bodyPr/>
          <a:lstStyle/>
          <a:p>
            <a:fld id="{6B8C0418-7B9C-F54C-A926-AC7FA7537209}" type="slidenum">
              <a:rPr lang="en-US" smtClean="0"/>
              <a:t>‹#›</a:t>
            </a:fld>
            <a:endParaRPr lang="en-US"/>
          </a:p>
        </p:txBody>
      </p:sp>
    </p:spTree>
    <p:extLst>
      <p:ext uri="{BB962C8B-B14F-4D97-AF65-F5344CB8AC3E}">
        <p14:creationId xmlns:p14="http://schemas.microsoft.com/office/powerpoint/2010/main" val="1939042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B50FB-4354-3A44-80FA-228E172E0F5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F52627E-F09F-0E45-AF4A-317AFE7742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87B27F-E245-9345-AF3B-2C8BF060DEB1}"/>
              </a:ext>
            </a:extLst>
          </p:cNvPr>
          <p:cNvSpPr>
            <a:spLocks noGrp="1"/>
          </p:cNvSpPr>
          <p:nvPr>
            <p:ph type="dt" sz="half" idx="10"/>
          </p:nvPr>
        </p:nvSpPr>
        <p:spPr/>
        <p:txBody>
          <a:bodyPr/>
          <a:lstStyle/>
          <a:p>
            <a:fld id="{1D8B577E-CF40-AF42-BCB0-6C263329D93D}" type="datetimeFigureOut">
              <a:rPr lang="en-US" smtClean="0"/>
              <a:t>3/20/23</a:t>
            </a:fld>
            <a:endParaRPr lang="en-US"/>
          </a:p>
        </p:txBody>
      </p:sp>
      <p:sp>
        <p:nvSpPr>
          <p:cNvPr id="5" name="Footer Placeholder 4">
            <a:extLst>
              <a:ext uri="{FF2B5EF4-FFF2-40B4-BE49-F238E27FC236}">
                <a16:creationId xmlns:a16="http://schemas.microsoft.com/office/drawing/2014/main" id="{9CDD4EA0-E400-064E-A520-1FC1D38CD3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D10CB9-8424-0440-B0D9-BF231FE8F406}"/>
              </a:ext>
            </a:extLst>
          </p:cNvPr>
          <p:cNvSpPr>
            <a:spLocks noGrp="1"/>
          </p:cNvSpPr>
          <p:nvPr>
            <p:ph type="sldNum" sz="quarter" idx="12"/>
          </p:nvPr>
        </p:nvSpPr>
        <p:spPr/>
        <p:txBody>
          <a:bodyPr/>
          <a:lstStyle/>
          <a:p>
            <a:fld id="{6B8C0418-7B9C-F54C-A926-AC7FA7537209}" type="slidenum">
              <a:rPr lang="en-US" smtClean="0"/>
              <a:t>‹#›</a:t>
            </a:fld>
            <a:endParaRPr lang="en-US"/>
          </a:p>
        </p:txBody>
      </p:sp>
    </p:spTree>
    <p:extLst>
      <p:ext uri="{BB962C8B-B14F-4D97-AF65-F5344CB8AC3E}">
        <p14:creationId xmlns:p14="http://schemas.microsoft.com/office/powerpoint/2010/main" val="732821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88A845-0401-7B4F-9597-145D8B5BD90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007E0CD-7485-0245-9F5D-546DC6325E2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6F58D6-BDC6-1A44-84D9-9D85783B7045}"/>
              </a:ext>
            </a:extLst>
          </p:cNvPr>
          <p:cNvSpPr>
            <a:spLocks noGrp="1"/>
          </p:cNvSpPr>
          <p:nvPr>
            <p:ph type="dt" sz="half" idx="10"/>
          </p:nvPr>
        </p:nvSpPr>
        <p:spPr/>
        <p:txBody>
          <a:bodyPr/>
          <a:lstStyle/>
          <a:p>
            <a:fld id="{1D8B577E-CF40-AF42-BCB0-6C263329D93D}" type="datetimeFigureOut">
              <a:rPr lang="en-US" smtClean="0"/>
              <a:t>3/20/23</a:t>
            </a:fld>
            <a:endParaRPr lang="en-US"/>
          </a:p>
        </p:txBody>
      </p:sp>
      <p:sp>
        <p:nvSpPr>
          <p:cNvPr id="5" name="Footer Placeholder 4">
            <a:extLst>
              <a:ext uri="{FF2B5EF4-FFF2-40B4-BE49-F238E27FC236}">
                <a16:creationId xmlns:a16="http://schemas.microsoft.com/office/drawing/2014/main" id="{E70B01F0-DD49-CF4C-B042-92582D4506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F532B6-9D7A-344C-A566-434C438DC48F}"/>
              </a:ext>
            </a:extLst>
          </p:cNvPr>
          <p:cNvSpPr>
            <a:spLocks noGrp="1"/>
          </p:cNvSpPr>
          <p:nvPr>
            <p:ph type="sldNum" sz="quarter" idx="12"/>
          </p:nvPr>
        </p:nvSpPr>
        <p:spPr/>
        <p:txBody>
          <a:bodyPr/>
          <a:lstStyle/>
          <a:p>
            <a:fld id="{6B8C0418-7B9C-F54C-A926-AC7FA7537209}" type="slidenum">
              <a:rPr lang="en-US" smtClean="0"/>
              <a:t>‹#›</a:t>
            </a:fld>
            <a:endParaRPr lang="en-US"/>
          </a:p>
        </p:txBody>
      </p:sp>
    </p:spTree>
    <p:extLst>
      <p:ext uri="{BB962C8B-B14F-4D97-AF65-F5344CB8AC3E}">
        <p14:creationId xmlns:p14="http://schemas.microsoft.com/office/powerpoint/2010/main" val="3536129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80D76-11D3-4F40-AC92-1CB507872C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A63CA8-DA37-084B-9A1F-5F5848E5F84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A09574-B999-DB42-AD5B-969E89AA87C7}"/>
              </a:ext>
            </a:extLst>
          </p:cNvPr>
          <p:cNvSpPr>
            <a:spLocks noGrp="1"/>
          </p:cNvSpPr>
          <p:nvPr>
            <p:ph type="dt" sz="half" idx="10"/>
          </p:nvPr>
        </p:nvSpPr>
        <p:spPr/>
        <p:txBody>
          <a:bodyPr/>
          <a:lstStyle/>
          <a:p>
            <a:fld id="{1D8B577E-CF40-AF42-BCB0-6C263329D93D}" type="datetimeFigureOut">
              <a:rPr lang="en-US" smtClean="0"/>
              <a:t>3/20/23</a:t>
            </a:fld>
            <a:endParaRPr lang="en-US"/>
          </a:p>
        </p:txBody>
      </p:sp>
      <p:sp>
        <p:nvSpPr>
          <p:cNvPr id="5" name="Footer Placeholder 4">
            <a:extLst>
              <a:ext uri="{FF2B5EF4-FFF2-40B4-BE49-F238E27FC236}">
                <a16:creationId xmlns:a16="http://schemas.microsoft.com/office/drawing/2014/main" id="{B9E3A35F-6D5C-784E-8382-8ED09F7416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26CABB-2133-5F4A-943E-B7F1FC48EC83}"/>
              </a:ext>
            </a:extLst>
          </p:cNvPr>
          <p:cNvSpPr>
            <a:spLocks noGrp="1"/>
          </p:cNvSpPr>
          <p:nvPr>
            <p:ph type="sldNum" sz="quarter" idx="12"/>
          </p:nvPr>
        </p:nvSpPr>
        <p:spPr/>
        <p:txBody>
          <a:bodyPr/>
          <a:lstStyle/>
          <a:p>
            <a:fld id="{6B8C0418-7B9C-F54C-A926-AC7FA7537209}" type="slidenum">
              <a:rPr lang="en-US" smtClean="0"/>
              <a:t>‹#›</a:t>
            </a:fld>
            <a:endParaRPr lang="en-US"/>
          </a:p>
        </p:txBody>
      </p:sp>
    </p:spTree>
    <p:extLst>
      <p:ext uri="{BB962C8B-B14F-4D97-AF65-F5344CB8AC3E}">
        <p14:creationId xmlns:p14="http://schemas.microsoft.com/office/powerpoint/2010/main" val="520907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3F426-4F0C-EC4A-8559-DBF2348FAC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52487B-CDD4-6E45-9B68-261ABF16E8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987D489-BAFA-D44B-875D-1EF0AAEBA8E7}"/>
              </a:ext>
            </a:extLst>
          </p:cNvPr>
          <p:cNvSpPr>
            <a:spLocks noGrp="1"/>
          </p:cNvSpPr>
          <p:nvPr>
            <p:ph type="dt" sz="half" idx="10"/>
          </p:nvPr>
        </p:nvSpPr>
        <p:spPr/>
        <p:txBody>
          <a:bodyPr/>
          <a:lstStyle/>
          <a:p>
            <a:fld id="{1D8B577E-CF40-AF42-BCB0-6C263329D93D}" type="datetimeFigureOut">
              <a:rPr lang="en-US" smtClean="0"/>
              <a:t>3/20/23</a:t>
            </a:fld>
            <a:endParaRPr lang="en-US"/>
          </a:p>
        </p:txBody>
      </p:sp>
      <p:sp>
        <p:nvSpPr>
          <p:cNvPr id="5" name="Footer Placeholder 4">
            <a:extLst>
              <a:ext uri="{FF2B5EF4-FFF2-40B4-BE49-F238E27FC236}">
                <a16:creationId xmlns:a16="http://schemas.microsoft.com/office/drawing/2014/main" id="{6FABDA3F-9972-7540-8E54-5253951D5C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F4B37B-707A-744E-87D0-F1851F2EB713}"/>
              </a:ext>
            </a:extLst>
          </p:cNvPr>
          <p:cNvSpPr>
            <a:spLocks noGrp="1"/>
          </p:cNvSpPr>
          <p:nvPr>
            <p:ph type="sldNum" sz="quarter" idx="12"/>
          </p:nvPr>
        </p:nvSpPr>
        <p:spPr/>
        <p:txBody>
          <a:bodyPr/>
          <a:lstStyle/>
          <a:p>
            <a:fld id="{6B8C0418-7B9C-F54C-A926-AC7FA7537209}" type="slidenum">
              <a:rPr lang="en-US" smtClean="0"/>
              <a:t>‹#›</a:t>
            </a:fld>
            <a:endParaRPr lang="en-US"/>
          </a:p>
        </p:txBody>
      </p:sp>
    </p:spTree>
    <p:extLst>
      <p:ext uri="{BB962C8B-B14F-4D97-AF65-F5344CB8AC3E}">
        <p14:creationId xmlns:p14="http://schemas.microsoft.com/office/powerpoint/2010/main" val="1412556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4D414-A003-CC48-836D-F619F4674C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F7849E3-A5FE-AC49-9040-E0C9416383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9239318-2F90-C84F-8CD8-6061DBAFDCF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A4F72BC-4280-1747-9173-A1F6000AB877}"/>
              </a:ext>
            </a:extLst>
          </p:cNvPr>
          <p:cNvSpPr>
            <a:spLocks noGrp="1"/>
          </p:cNvSpPr>
          <p:nvPr>
            <p:ph type="dt" sz="half" idx="10"/>
          </p:nvPr>
        </p:nvSpPr>
        <p:spPr/>
        <p:txBody>
          <a:bodyPr/>
          <a:lstStyle/>
          <a:p>
            <a:fld id="{1D8B577E-CF40-AF42-BCB0-6C263329D93D}" type="datetimeFigureOut">
              <a:rPr lang="en-US" smtClean="0"/>
              <a:t>3/20/23</a:t>
            </a:fld>
            <a:endParaRPr lang="en-US"/>
          </a:p>
        </p:txBody>
      </p:sp>
      <p:sp>
        <p:nvSpPr>
          <p:cNvPr id="6" name="Footer Placeholder 5">
            <a:extLst>
              <a:ext uri="{FF2B5EF4-FFF2-40B4-BE49-F238E27FC236}">
                <a16:creationId xmlns:a16="http://schemas.microsoft.com/office/drawing/2014/main" id="{1FC07045-BB0B-E54D-8729-19808E7B5F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CA48BB-79D6-C446-B06C-B03DB8E6D1EC}"/>
              </a:ext>
            </a:extLst>
          </p:cNvPr>
          <p:cNvSpPr>
            <a:spLocks noGrp="1"/>
          </p:cNvSpPr>
          <p:nvPr>
            <p:ph type="sldNum" sz="quarter" idx="12"/>
          </p:nvPr>
        </p:nvSpPr>
        <p:spPr/>
        <p:txBody>
          <a:bodyPr/>
          <a:lstStyle/>
          <a:p>
            <a:fld id="{6B8C0418-7B9C-F54C-A926-AC7FA7537209}" type="slidenum">
              <a:rPr lang="en-US" smtClean="0"/>
              <a:t>‹#›</a:t>
            </a:fld>
            <a:endParaRPr lang="en-US"/>
          </a:p>
        </p:txBody>
      </p:sp>
    </p:spTree>
    <p:extLst>
      <p:ext uri="{BB962C8B-B14F-4D97-AF65-F5344CB8AC3E}">
        <p14:creationId xmlns:p14="http://schemas.microsoft.com/office/powerpoint/2010/main" val="3583887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BAB34-4EE9-1D48-B3F3-0B2A836C77A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F040694-EBCC-8B44-A63A-0501D42E63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9E81EFF-001B-A147-B2C5-753EFE5B0E6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285E42F-5048-4344-94EC-5EB592393F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1EAC192-F375-824C-B7B8-2B17A18E0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D11B79-289E-A840-AEBC-44CD470E887A}"/>
              </a:ext>
            </a:extLst>
          </p:cNvPr>
          <p:cNvSpPr>
            <a:spLocks noGrp="1"/>
          </p:cNvSpPr>
          <p:nvPr>
            <p:ph type="dt" sz="half" idx="10"/>
          </p:nvPr>
        </p:nvSpPr>
        <p:spPr/>
        <p:txBody>
          <a:bodyPr/>
          <a:lstStyle/>
          <a:p>
            <a:fld id="{1D8B577E-CF40-AF42-BCB0-6C263329D93D}" type="datetimeFigureOut">
              <a:rPr lang="en-US" smtClean="0"/>
              <a:t>3/20/23</a:t>
            </a:fld>
            <a:endParaRPr lang="en-US"/>
          </a:p>
        </p:txBody>
      </p:sp>
      <p:sp>
        <p:nvSpPr>
          <p:cNvPr id="8" name="Footer Placeholder 7">
            <a:extLst>
              <a:ext uri="{FF2B5EF4-FFF2-40B4-BE49-F238E27FC236}">
                <a16:creationId xmlns:a16="http://schemas.microsoft.com/office/drawing/2014/main" id="{A52B4341-37C1-7E4C-BC3F-11F44CBAF17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B9AF588-66C4-7C48-A78B-304BCA1EF153}"/>
              </a:ext>
            </a:extLst>
          </p:cNvPr>
          <p:cNvSpPr>
            <a:spLocks noGrp="1"/>
          </p:cNvSpPr>
          <p:nvPr>
            <p:ph type="sldNum" sz="quarter" idx="12"/>
          </p:nvPr>
        </p:nvSpPr>
        <p:spPr/>
        <p:txBody>
          <a:bodyPr/>
          <a:lstStyle/>
          <a:p>
            <a:fld id="{6B8C0418-7B9C-F54C-A926-AC7FA7537209}" type="slidenum">
              <a:rPr lang="en-US" smtClean="0"/>
              <a:t>‹#›</a:t>
            </a:fld>
            <a:endParaRPr lang="en-US"/>
          </a:p>
        </p:txBody>
      </p:sp>
    </p:spTree>
    <p:extLst>
      <p:ext uri="{BB962C8B-B14F-4D97-AF65-F5344CB8AC3E}">
        <p14:creationId xmlns:p14="http://schemas.microsoft.com/office/powerpoint/2010/main" val="430969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2DFA8-0C1E-C940-B6CA-75D9E666806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81F4B91-664B-4145-9966-B44FC89AEFD6}"/>
              </a:ext>
            </a:extLst>
          </p:cNvPr>
          <p:cNvSpPr>
            <a:spLocks noGrp="1"/>
          </p:cNvSpPr>
          <p:nvPr>
            <p:ph type="dt" sz="half" idx="10"/>
          </p:nvPr>
        </p:nvSpPr>
        <p:spPr/>
        <p:txBody>
          <a:bodyPr/>
          <a:lstStyle/>
          <a:p>
            <a:fld id="{1D8B577E-CF40-AF42-BCB0-6C263329D93D}" type="datetimeFigureOut">
              <a:rPr lang="en-US" smtClean="0"/>
              <a:t>3/20/23</a:t>
            </a:fld>
            <a:endParaRPr lang="en-US"/>
          </a:p>
        </p:txBody>
      </p:sp>
      <p:sp>
        <p:nvSpPr>
          <p:cNvPr id="4" name="Footer Placeholder 3">
            <a:extLst>
              <a:ext uri="{FF2B5EF4-FFF2-40B4-BE49-F238E27FC236}">
                <a16:creationId xmlns:a16="http://schemas.microsoft.com/office/drawing/2014/main" id="{68AFC018-5EC1-C341-8279-5A5F713F8A7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05A2EE3-DF56-F44A-A451-4C7B2C365D9C}"/>
              </a:ext>
            </a:extLst>
          </p:cNvPr>
          <p:cNvSpPr>
            <a:spLocks noGrp="1"/>
          </p:cNvSpPr>
          <p:nvPr>
            <p:ph type="sldNum" sz="quarter" idx="12"/>
          </p:nvPr>
        </p:nvSpPr>
        <p:spPr/>
        <p:txBody>
          <a:bodyPr/>
          <a:lstStyle/>
          <a:p>
            <a:fld id="{6B8C0418-7B9C-F54C-A926-AC7FA7537209}" type="slidenum">
              <a:rPr lang="en-US" smtClean="0"/>
              <a:t>‹#›</a:t>
            </a:fld>
            <a:endParaRPr lang="en-US"/>
          </a:p>
        </p:txBody>
      </p:sp>
    </p:spTree>
    <p:extLst>
      <p:ext uri="{BB962C8B-B14F-4D97-AF65-F5344CB8AC3E}">
        <p14:creationId xmlns:p14="http://schemas.microsoft.com/office/powerpoint/2010/main" val="625552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F57C91-027B-C14F-9538-AE8112BA1464}"/>
              </a:ext>
            </a:extLst>
          </p:cNvPr>
          <p:cNvSpPr>
            <a:spLocks noGrp="1"/>
          </p:cNvSpPr>
          <p:nvPr>
            <p:ph type="dt" sz="half" idx="10"/>
          </p:nvPr>
        </p:nvSpPr>
        <p:spPr/>
        <p:txBody>
          <a:bodyPr/>
          <a:lstStyle/>
          <a:p>
            <a:fld id="{1D8B577E-CF40-AF42-BCB0-6C263329D93D}" type="datetimeFigureOut">
              <a:rPr lang="en-US" smtClean="0"/>
              <a:t>3/20/23</a:t>
            </a:fld>
            <a:endParaRPr lang="en-US"/>
          </a:p>
        </p:txBody>
      </p:sp>
      <p:sp>
        <p:nvSpPr>
          <p:cNvPr id="3" name="Footer Placeholder 2">
            <a:extLst>
              <a:ext uri="{FF2B5EF4-FFF2-40B4-BE49-F238E27FC236}">
                <a16:creationId xmlns:a16="http://schemas.microsoft.com/office/drawing/2014/main" id="{AE7F1D12-8D99-EA4B-A0D5-3F6600B6040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FD55E9C-790E-BF49-ACCB-65090C4B1986}"/>
              </a:ext>
            </a:extLst>
          </p:cNvPr>
          <p:cNvSpPr>
            <a:spLocks noGrp="1"/>
          </p:cNvSpPr>
          <p:nvPr>
            <p:ph type="sldNum" sz="quarter" idx="12"/>
          </p:nvPr>
        </p:nvSpPr>
        <p:spPr/>
        <p:txBody>
          <a:bodyPr/>
          <a:lstStyle/>
          <a:p>
            <a:fld id="{6B8C0418-7B9C-F54C-A926-AC7FA7537209}" type="slidenum">
              <a:rPr lang="en-US" smtClean="0"/>
              <a:t>‹#›</a:t>
            </a:fld>
            <a:endParaRPr lang="en-US"/>
          </a:p>
        </p:txBody>
      </p:sp>
    </p:spTree>
    <p:extLst>
      <p:ext uri="{BB962C8B-B14F-4D97-AF65-F5344CB8AC3E}">
        <p14:creationId xmlns:p14="http://schemas.microsoft.com/office/powerpoint/2010/main" val="2324482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A7747-10B2-4341-B1E8-90966203AB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0488F20-4E5D-A545-98A7-E8BE824387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E027AD9-BA96-B647-AE47-5B2F0DA15E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CC4F5E-AB79-C241-BE71-429FB41CE6FC}"/>
              </a:ext>
            </a:extLst>
          </p:cNvPr>
          <p:cNvSpPr>
            <a:spLocks noGrp="1"/>
          </p:cNvSpPr>
          <p:nvPr>
            <p:ph type="dt" sz="half" idx="10"/>
          </p:nvPr>
        </p:nvSpPr>
        <p:spPr/>
        <p:txBody>
          <a:bodyPr/>
          <a:lstStyle/>
          <a:p>
            <a:fld id="{1D8B577E-CF40-AF42-BCB0-6C263329D93D}" type="datetimeFigureOut">
              <a:rPr lang="en-US" smtClean="0"/>
              <a:t>3/20/23</a:t>
            </a:fld>
            <a:endParaRPr lang="en-US"/>
          </a:p>
        </p:txBody>
      </p:sp>
      <p:sp>
        <p:nvSpPr>
          <p:cNvPr id="6" name="Footer Placeholder 5">
            <a:extLst>
              <a:ext uri="{FF2B5EF4-FFF2-40B4-BE49-F238E27FC236}">
                <a16:creationId xmlns:a16="http://schemas.microsoft.com/office/drawing/2014/main" id="{FE0D774B-6FFF-D540-A09E-91F0BC2F8F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BE081D-D663-EB45-BC28-94F1909E93B9}"/>
              </a:ext>
            </a:extLst>
          </p:cNvPr>
          <p:cNvSpPr>
            <a:spLocks noGrp="1"/>
          </p:cNvSpPr>
          <p:nvPr>
            <p:ph type="sldNum" sz="quarter" idx="12"/>
          </p:nvPr>
        </p:nvSpPr>
        <p:spPr/>
        <p:txBody>
          <a:bodyPr/>
          <a:lstStyle/>
          <a:p>
            <a:fld id="{6B8C0418-7B9C-F54C-A926-AC7FA7537209}" type="slidenum">
              <a:rPr lang="en-US" smtClean="0"/>
              <a:t>‹#›</a:t>
            </a:fld>
            <a:endParaRPr lang="en-US"/>
          </a:p>
        </p:txBody>
      </p:sp>
    </p:spTree>
    <p:extLst>
      <p:ext uri="{BB962C8B-B14F-4D97-AF65-F5344CB8AC3E}">
        <p14:creationId xmlns:p14="http://schemas.microsoft.com/office/powerpoint/2010/main" val="3347740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52AC1-EAFF-0347-8AF3-7AFE282154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63F2322-030F-354D-979B-7A6EF3C96D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20CB06F-EEFB-1549-A009-1D9689437D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B8B9B0-2A12-6146-BB1B-354F81E5FEFD}"/>
              </a:ext>
            </a:extLst>
          </p:cNvPr>
          <p:cNvSpPr>
            <a:spLocks noGrp="1"/>
          </p:cNvSpPr>
          <p:nvPr>
            <p:ph type="dt" sz="half" idx="10"/>
          </p:nvPr>
        </p:nvSpPr>
        <p:spPr/>
        <p:txBody>
          <a:bodyPr/>
          <a:lstStyle/>
          <a:p>
            <a:fld id="{1D8B577E-CF40-AF42-BCB0-6C263329D93D}" type="datetimeFigureOut">
              <a:rPr lang="en-US" smtClean="0"/>
              <a:t>3/20/23</a:t>
            </a:fld>
            <a:endParaRPr lang="en-US"/>
          </a:p>
        </p:txBody>
      </p:sp>
      <p:sp>
        <p:nvSpPr>
          <p:cNvPr id="6" name="Footer Placeholder 5">
            <a:extLst>
              <a:ext uri="{FF2B5EF4-FFF2-40B4-BE49-F238E27FC236}">
                <a16:creationId xmlns:a16="http://schemas.microsoft.com/office/drawing/2014/main" id="{8C039EF0-37E8-E54E-8162-0E9C2E1245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271965-43E3-CE41-8232-54018F39F914}"/>
              </a:ext>
            </a:extLst>
          </p:cNvPr>
          <p:cNvSpPr>
            <a:spLocks noGrp="1"/>
          </p:cNvSpPr>
          <p:nvPr>
            <p:ph type="sldNum" sz="quarter" idx="12"/>
          </p:nvPr>
        </p:nvSpPr>
        <p:spPr/>
        <p:txBody>
          <a:bodyPr/>
          <a:lstStyle/>
          <a:p>
            <a:fld id="{6B8C0418-7B9C-F54C-A926-AC7FA7537209}" type="slidenum">
              <a:rPr lang="en-US" smtClean="0"/>
              <a:t>‹#›</a:t>
            </a:fld>
            <a:endParaRPr lang="en-US"/>
          </a:p>
        </p:txBody>
      </p:sp>
    </p:spTree>
    <p:extLst>
      <p:ext uri="{BB962C8B-B14F-4D97-AF65-F5344CB8AC3E}">
        <p14:creationId xmlns:p14="http://schemas.microsoft.com/office/powerpoint/2010/main" val="723780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BCDB38-E087-E646-B16C-96FCE93F9B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709511-FC22-AC44-9CB7-687BAD819D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855E0F-94F7-3447-AE48-FC3DCE4522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577E-CF40-AF42-BCB0-6C263329D93D}" type="datetimeFigureOut">
              <a:rPr lang="en-US" smtClean="0"/>
              <a:t>3/20/23</a:t>
            </a:fld>
            <a:endParaRPr lang="en-US"/>
          </a:p>
        </p:txBody>
      </p:sp>
      <p:sp>
        <p:nvSpPr>
          <p:cNvPr id="5" name="Footer Placeholder 4">
            <a:extLst>
              <a:ext uri="{FF2B5EF4-FFF2-40B4-BE49-F238E27FC236}">
                <a16:creationId xmlns:a16="http://schemas.microsoft.com/office/drawing/2014/main" id="{B7417122-AD41-A140-8C5A-B9422A035D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6E46812-FA0D-9744-A21E-C6A3B8CD21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8C0418-7B9C-F54C-A926-AC7FA7537209}" type="slidenum">
              <a:rPr lang="en-US" smtClean="0"/>
              <a:t>‹#›</a:t>
            </a:fld>
            <a:endParaRPr lang="en-US"/>
          </a:p>
        </p:txBody>
      </p:sp>
    </p:spTree>
    <p:extLst>
      <p:ext uri="{BB962C8B-B14F-4D97-AF65-F5344CB8AC3E}">
        <p14:creationId xmlns:p14="http://schemas.microsoft.com/office/powerpoint/2010/main" val="2271757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F7934-AA66-A14B-5BE0-E94174C2A1EC}"/>
              </a:ext>
            </a:extLst>
          </p:cNvPr>
          <p:cNvSpPr>
            <a:spLocks noGrp="1"/>
          </p:cNvSpPr>
          <p:nvPr>
            <p:ph type="ctrTitle"/>
          </p:nvPr>
        </p:nvSpPr>
        <p:spPr/>
        <p:txBody>
          <a:bodyPr>
            <a:normAutofit fontScale="90000"/>
          </a:bodyPr>
          <a:lstStyle/>
          <a:p>
            <a:br>
              <a:rPr lang="en-US" dirty="0"/>
            </a:br>
            <a:br>
              <a:rPr lang="en-US" dirty="0"/>
            </a:br>
            <a:br>
              <a:rPr lang="en-US" dirty="0"/>
            </a:br>
            <a:br>
              <a:rPr lang="en-US" dirty="0"/>
            </a:br>
            <a:br>
              <a:rPr lang="en-US" dirty="0"/>
            </a:br>
            <a:r>
              <a:rPr lang="en-US" dirty="0">
                <a:solidFill>
                  <a:schemeClr val="accent1"/>
                </a:solidFill>
              </a:rPr>
              <a:t>Science in Donation &amp; Transplant</a:t>
            </a:r>
          </a:p>
        </p:txBody>
      </p:sp>
      <p:sp>
        <p:nvSpPr>
          <p:cNvPr id="3" name="Subtitle 2">
            <a:extLst>
              <a:ext uri="{FF2B5EF4-FFF2-40B4-BE49-F238E27FC236}">
                <a16:creationId xmlns:a16="http://schemas.microsoft.com/office/drawing/2014/main" id="{4C6FE0F4-CC96-C11D-17E2-8D07CE9C074A}"/>
              </a:ext>
            </a:extLst>
          </p:cNvPr>
          <p:cNvSpPr>
            <a:spLocks noGrp="1"/>
          </p:cNvSpPr>
          <p:nvPr>
            <p:ph type="subTitle" idx="1"/>
          </p:nvPr>
        </p:nvSpPr>
        <p:spPr/>
        <p:txBody>
          <a:bodyPr/>
          <a:lstStyle/>
          <a:p>
            <a:r>
              <a:rPr lang="en-US" sz="2400" spc="-20" dirty="0">
                <a:solidFill>
                  <a:schemeClr val="accent1"/>
                </a:solidFill>
                <a:effectLst/>
                <a:latin typeface="Arial" panose="020B0604020202020204" pitchFamily="34" charset="0"/>
                <a:ea typeface="Arial" panose="020B0604020202020204" pitchFamily="34" charset="0"/>
              </a:rPr>
              <a:t>Science</a:t>
            </a:r>
            <a:r>
              <a:rPr lang="en-US" sz="2400" spc="-25"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in</a:t>
            </a:r>
            <a:r>
              <a:rPr lang="en-US" sz="2400" spc="-25"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Donation</a:t>
            </a:r>
            <a:r>
              <a:rPr lang="en-US" sz="2400" spc="-25"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and</a:t>
            </a:r>
            <a:r>
              <a:rPr lang="en-US" sz="2400" spc="-85"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Transplant</a:t>
            </a:r>
            <a:r>
              <a:rPr lang="en-US" sz="2400" spc="-25"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is</a:t>
            </a:r>
            <a:r>
              <a:rPr lang="en-US" sz="2400" spc="-25"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a</a:t>
            </a:r>
            <a:r>
              <a:rPr lang="en-US" sz="2400" spc="-25"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non-profit</a:t>
            </a:r>
            <a:r>
              <a:rPr lang="en-US" sz="2400" spc="-25"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devoted</a:t>
            </a:r>
            <a:r>
              <a:rPr lang="en-US" sz="2400" spc="-25"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to</a:t>
            </a:r>
            <a:r>
              <a:rPr lang="en-US" sz="2400" spc="-25"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the</a:t>
            </a:r>
            <a:r>
              <a:rPr lang="en-US" sz="2400" spc="-25"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support</a:t>
            </a:r>
            <a:r>
              <a:rPr lang="en-US" sz="2400" spc="-25"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and</a:t>
            </a:r>
            <a:r>
              <a:rPr lang="en-US" sz="2400" spc="-25"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education</a:t>
            </a:r>
            <a:r>
              <a:rPr lang="en-US" sz="2400" spc="-25"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of</a:t>
            </a:r>
            <a:r>
              <a:rPr lang="en-US" sz="2400" spc="-25" dirty="0">
                <a:solidFill>
                  <a:schemeClr val="accent1"/>
                </a:solidFill>
                <a:effectLst/>
                <a:latin typeface="Arial" panose="020B0604020202020204" pitchFamily="34" charset="0"/>
                <a:ea typeface="Arial" panose="020B0604020202020204" pitchFamily="34" charset="0"/>
              </a:rPr>
              <a:t> all </a:t>
            </a:r>
            <a:r>
              <a:rPr lang="en-US" sz="2400" spc="-20" dirty="0">
                <a:solidFill>
                  <a:schemeClr val="accent1"/>
                </a:solidFill>
                <a:effectLst/>
                <a:latin typeface="Arial" panose="020B0604020202020204" pitchFamily="34" charset="0"/>
                <a:ea typeface="Arial" panose="020B0604020202020204" pitchFamily="34" charset="0"/>
              </a:rPr>
              <a:t>members</a:t>
            </a:r>
            <a:r>
              <a:rPr lang="en-US" sz="2400" spc="-25"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and </a:t>
            </a:r>
            <a:r>
              <a:rPr lang="en-US" sz="2400" spc="-10" dirty="0">
                <a:solidFill>
                  <a:schemeClr val="accent1"/>
                </a:solidFill>
                <a:effectLst/>
                <a:latin typeface="Arial" panose="020B0604020202020204" pitchFamily="34" charset="0"/>
                <a:ea typeface="Arial" panose="020B0604020202020204" pitchFamily="34" charset="0"/>
              </a:rPr>
              <a:t>stakeholders</a:t>
            </a:r>
            <a:r>
              <a:rPr lang="en-US" sz="2400" spc="-7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in</a:t>
            </a:r>
            <a:r>
              <a:rPr lang="en-US" sz="2400" spc="-7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the</a:t>
            </a:r>
            <a:r>
              <a:rPr lang="en-US" sz="2400" spc="-7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donation</a:t>
            </a:r>
            <a:r>
              <a:rPr lang="en-US" sz="2400" spc="-7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and</a:t>
            </a:r>
            <a:r>
              <a:rPr lang="en-US" sz="2400" spc="-7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transplant</a:t>
            </a:r>
            <a:r>
              <a:rPr lang="en-US" sz="2400" spc="-7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communities.</a:t>
            </a:r>
            <a:endParaRPr lang="en-US" dirty="0">
              <a:solidFill>
                <a:schemeClr val="accent1"/>
              </a:solidFill>
            </a:endParaRPr>
          </a:p>
        </p:txBody>
      </p:sp>
      <p:pic>
        <p:nvPicPr>
          <p:cNvPr id="4" name="Picture 3">
            <a:extLst>
              <a:ext uri="{FF2B5EF4-FFF2-40B4-BE49-F238E27FC236}">
                <a16:creationId xmlns:a16="http://schemas.microsoft.com/office/drawing/2014/main" id="{34F6F316-D2BD-289C-03C1-2543DE89E0C9}"/>
              </a:ext>
            </a:extLst>
          </p:cNvPr>
          <p:cNvPicPr>
            <a:picLocks noChangeAspect="1"/>
          </p:cNvPicPr>
          <p:nvPr/>
        </p:nvPicPr>
        <p:blipFill>
          <a:blip r:embed="rId2"/>
          <a:stretch>
            <a:fillRect/>
          </a:stretch>
        </p:blipFill>
        <p:spPr>
          <a:xfrm>
            <a:off x="1159933" y="1030288"/>
            <a:ext cx="2870531" cy="909001"/>
          </a:xfrm>
          <a:prstGeom prst="rect">
            <a:avLst/>
          </a:prstGeom>
        </p:spPr>
      </p:pic>
    </p:spTree>
    <p:extLst>
      <p:ext uri="{BB962C8B-B14F-4D97-AF65-F5344CB8AC3E}">
        <p14:creationId xmlns:p14="http://schemas.microsoft.com/office/powerpoint/2010/main" val="1024173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2D3C733-01C0-7C75-2BE0-295371A597D3}"/>
              </a:ext>
            </a:extLst>
          </p:cNvPr>
          <p:cNvSpPr txBox="1"/>
          <p:nvPr/>
        </p:nvSpPr>
        <p:spPr>
          <a:xfrm>
            <a:off x="2082799" y="2201039"/>
            <a:ext cx="6536267" cy="4062651"/>
          </a:xfrm>
          <a:prstGeom prst="rect">
            <a:avLst/>
          </a:prstGeom>
          <a:noFill/>
        </p:spPr>
        <p:txBody>
          <a:bodyPr wrap="square">
            <a:spAutoFit/>
          </a:bodyPr>
          <a:lstStyle/>
          <a:p>
            <a:pPr marL="0" indent="0">
              <a:buNone/>
            </a:pPr>
            <a:endParaRPr lang="en-US" dirty="0"/>
          </a:p>
          <a:p>
            <a:pPr marL="342900" indent="-342900">
              <a:buFont typeface="Arial" panose="020B0604020202020204" pitchFamily="34" charset="0"/>
              <a:buChar char="•"/>
            </a:pPr>
            <a:r>
              <a:rPr lang="en-US" sz="2400" dirty="0">
                <a:solidFill>
                  <a:schemeClr val="accent1"/>
                </a:solidFill>
                <a:latin typeface="Arial" panose="020B0604020202020204" pitchFamily="34" charset="0"/>
                <a:cs typeface="Arial" panose="020B0604020202020204" pitchFamily="34" charset="0"/>
              </a:rPr>
              <a:t>Donors and transplant recipients alike deserve a well-aligned, science-based system. </a:t>
            </a:r>
          </a:p>
          <a:p>
            <a:pPr marL="342900" indent="-342900">
              <a:buFont typeface="Arial" panose="020B0604020202020204" pitchFamily="34" charset="0"/>
              <a:buChar char="•"/>
            </a:pPr>
            <a:endParaRPr lang="en-US" sz="2400" dirty="0">
              <a:solidFill>
                <a:schemeClr val="accent1"/>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a:solidFill>
                  <a:schemeClr val="accent1"/>
                </a:solidFill>
                <a:latin typeface="Arial" panose="020B0604020202020204" pitchFamily="34" charset="0"/>
                <a:cs typeface="Arial" panose="020B0604020202020204" pitchFamily="34" charset="0"/>
              </a:rPr>
              <a:t>Our goal is ensuring that the metrics and measures used to credential, license, designate and certify donation and transplant organizations are grounded in science and protected from political whim and private financial influence</a:t>
            </a:r>
          </a:p>
        </p:txBody>
      </p:sp>
      <p:pic>
        <p:nvPicPr>
          <p:cNvPr id="4" name="Picture 3" descr="Science in Donation and Transplant">
            <a:extLst>
              <a:ext uri="{FF2B5EF4-FFF2-40B4-BE49-F238E27FC236}">
                <a16:creationId xmlns:a16="http://schemas.microsoft.com/office/drawing/2014/main" id="{6FDD012F-5265-51FF-F3BD-399F965AE7B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03679" y="912495"/>
            <a:ext cx="2628054" cy="1009438"/>
          </a:xfrm>
          <a:prstGeom prst="rect">
            <a:avLst/>
          </a:prstGeom>
          <a:noFill/>
          <a:ln>
            <a:noFill/>
          </a:ln>
        </p:spPr>
      </p:pic>
    </p:spTree>
    <p:extLst>
      <p:ext uri="{BB962C8B-B14F-4D97-AF65-F5344CB8AC3E}">
        <p14:creationId xmlns:p14="http://schemas.microsoft.com/office/powerpoint/2010/main" val="2386271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2A99C-6949-5D44-A687-1EBF0BE9D3E6}"/>
              </a:ext>
            </a:extLst>
          </p:cNvPr>
          <p:cNvSpPr>
            <a:spLocks noGrp="1"/>
          </p:cNvSpPr>
          <p:nvPr>
            <p:ph type="title"/>
          </p:nvPr>
        </p:nvSpPr>
        <p:spPr>
          <a:xfrm>
            <a:off x="948267" y="409273"/>
            <a:ext cx="10515600" cy="1325563"/>
          </a:xfrm>
        </p:spPr>
        <p:txBody>
          <a:bodyPr/>
          <a:lstStyle/>
          <a:p>
            <a:r>
              <a:rPr lang="en-US" sz="2400" b="1" kern="0" dirty="0">
                <a:solidFill>
                  <a:schemeClr val="accent1"/>
                </a:solidFill>
                <a:effectLst/>
                <a:latin typeface="Arial" panose="020B0604020202020204" pitchFamily="34" charset="0"/>
                <a:ea typeface="Arial" panose="020B0604020202020204" pitchFamily="34" charset="0"/>
              </a:rPr>
              <a:t>Timeline:</a:t>
            </a:r>
            <a:r>
              <a:rPr lang="en-US" sz="2400" b="1" kern="0" spc="55" dirty="0">
                <a:solidFill>
                  <a:schemeClr val="accent1"/>
                </a:solidFill>
                <a:effectLst/>
                <a:latin typeface="Arial" panose="020B0604020202020204" pitchFamily="34" charset="0"/>
                <a:ea typeface="Arial" panose="020B0604020202020204" pitchFamily="34" charset="0"/>
              </a:rPr>
              <a:t> </a:t>
            </a:r>
            <a:r>
              <a:rPr lang="en-US" sz="2400" b="1" kern="0" dirty="0">
                <a:solidFill>
                  <a:schemeClr val="accent1"/>
                </a:solidFill>
                <a:effectLst/>
                <a:latin typeface="Arial" panose="020B0604020202020204" pitchFamily="34" charset="0"/>
                <a:ea typeface="Arial" panose="020B0604020202020204" pitchFamily="34" charset="0"/>
              </a:rPr>
              <a:t>HHS/CMS</a:t>
            </a:r>
            <a:r>
              <a:rPr lang="en-US" sz="2400" b="1" kern="0" spc="60" dirty="0">
                <a:solidFill>
                  <a:schemeClr val="accent1"/>
                </a:solidFill>
                <a:effectLst/>
                <a:latin typeface="Arial" panose="020B0604020202020204" pitchFamily="34" charset="0"/>
                <a:ea typeface="Arial" panose="020B0604020202020204" pitchFamily="34" charset="0"/>
              </a:rPr>
              <a:t> </a:t>
            </a:r>
            <a:r>
              <a:rPr lang="en-US" sz="2400" b="1" kern="0" dirty="0">
                <a:solidFill>
                  <a:schemeClr val="accent1"/>
                </a:solidFill>
                <a:effectLst/>
                <a:latin typeface="Arial" panose="020B0604020202020204" pitchFamily="34" charset="0"/>
                <a:ea typeface="Arial" panose="020B0604020202020204" pitchFamily="34" charset="0"/>
              </a:rPr>
              <a:t>Rulemaking</a:t>
            </a:r>
            <a:r>
              <a:rPr lang="en-US" sz="2400" b="1" kern="0" spc="60" dirty="0">
                <a:solidFill>
                  <a:schemeClr val="accent1"/>
                </a:solidFill>
                <a:effectLst/>
                <a:latin typeface="Arial" panose="020B0604020202020204" pitchFamily="34" charset="0"/>
                <a:ea typeface="Arial" panose="020B0604020202020204" pitchFamily="34" charset="0"/>
              </a:rPr>
              <a:t> </a:t>
            </a:r>
            <a:r>
              <a:rPr lang="en-US" sz="2400" b="1" kern="0" dirty="0">
                <a:solidFill>
                  <a:schemeClr val="accent1"/>
                </a:solidFill>
                <a:effectLst/>
                <a:latin typeface="Arial" panose="020B0604020202020204" pitchFamily="34" charset="0"/>
                <a:ea typeface="Arial" panose="020B0604020202020204" pitchFamily="34" charset="0"/>
              </a:rPr>
              <a:t>versus</a:t>
            </a:r>
            <a:r>
              <a:rPr lang="en-US" sz="2400" b="1" kern="0" spc="60" dirty="0">
                <a:solidFill>
                  <a:schemeClr val="accent1"/>
                </a:solidFill>
                <a:effectLst/>
                <a:latin typeface="Arial" panose="020B0604020202020204" pitchFamily="34" charset="0"/>
                <a:ea typeface="Arial" panose="020B0604020202020204" pitchFamily="34" charset="0"/>
              </a:rPr>
              <a:t> </a:t>
            </a:r>
            <a:r>
              <a:rPr lang="en-US" sz="2400" b="1" kern="0" dirty="0">
                <a:solidFill>
                  <a:schemeClr val="accent1"/>
                </a:solidFill>
                <a:effectLst/>
                <a:latin typeface="Arial" panose="020B0604020202020204" pitchFamily="34" charset="0"/>
                <a:ea typeface="Arial" panose="020B0604020202020204" pitchFamily="34" charset="0"/>
              </a:rPr>
              <a:t>will</a:t>
            </a:r>
            <a:r>
              <a:rPr lang="en-US" sz="2400" b="1" kern="0" spc="60" dirty="0">
                <a:solidFill>
                  <a:schemeClr val="accent1"/>
                </a:solidFill>
                <a:effectLst/>
                <a:latin typeface="Arial" panose="020B0604020202020204" pitchFamily="34" charset="0"/>
                <a:ea typeface="Arial" panose="020B0604020202020204" pitchFamily="34" charset="0"/>
              </a:rPr>
              <a:t> </a:t>
            </a:r>
            <a:r>
              <a:rPr lang="en-US" sz="2400" b="1" kern="0" dirty="0">
                <a:solidFill>
                  <a:schemeClr val="accent1"/>
                </a:solidFill>
                <a:effectLst/>
                <a:latin typeface="Arial" panose="020B0604020202020204" pitchFamily="34" charset="0"/>
                <a:ea typeface="Arial" panose="020B0604020202020204" pitchFamily="34" charset="0"/>
              </a:rPr>
              <a:t>of</a:t>
            </a:r>
            <a:r>
              <a:rPr lang="en-US" sz="2400" b="1" kern="0" spc="60" dirty="0">
                <a:solidFill>
                  <a:schemeClr val="accent1"/>
                </a:solidFill>
                <a:effectLst/>
                <a:latin typeface="Arial" panose="020B0604020202020204" pitchFamily="34" charset="0"/>
                <a:ea typeface="Arial" panose="020B0604020202020204" pitchFamily="34" charset="0"/>
              </a:rPr>
              <a:t> </a:t>
            </a:r>
            <a:r>
              <a:rPr lang="en-US" sz="2400" b="1" kern="0" spc="-10" dirty="0">
                <a:solidFill>
                  <a:schemeClr val="accent1"/>
                </a:solidFill>
                <a:effectLst/>
                <a:latin typeface="Arial" panose="020B0604020202020204" pitchFamily="34" charset="0"/>
                <a:ea typeface="Arial" panose="020B0604020202020204" pitchFamily="34" charset="0"/>
              </a:rPr>
              <a:t>Congress</a:t>
            </a:r>
            <a:br>
              <a:rPr lang="en-US" sz="1800" b="1" kern="0" dirty="0">
                <a:solidFill>
                  <a:schemeClr val="accent1"/>
                </a:solidFill>
                <a:effectLst/>
                <a:latin typeface="Arial" panose="020B0604020202020204" pitchFamily="34" charset="0"/>
                <a:ea typeface="Arial" panose="020B0604020202020204" pitchFamily="34" charset="0"/>
              </a:rPr>
            </a:br>
            <a:endParaRPr lang="en-US" dirty="0">
              <a:solidFill>
                <a:schemeClr val="accent1"/>
              </a:solidFill>
            </a:endParaRPr>
          </a:p>
        </p:txBody>
      </p:sp>
      <p:sp>
        <p:nvSpPr>
          <p:cNvPr id="3" name="Content Placeholder 2">
            <a:extLst>
              <a:ext uri="{FF2B5EF4-FFF2-40B4-BE49-F238E27FC236}">
                <a16:creationId xmlns:a16="http://schemas.microsoft.com/office/drawing/2014/main" id="{0708EB9C-2875-5948-8E0C-84DCAFFD0AE6}"/>
              </a:ext>
            </a:extLst>
          </p:cNvPr>
          <p:cNvSpPr>
            <a:spLocks noGrp="1"/>
          </p:cNvSpPr>
          <p:nvPr>
            <p:ph idx="1"/>
          </p:nvPr>
        </p:nvSpPr>
        <p:spPr>
          <a:xfrm>
            <a:off x="838200" y="1072055"/>
            <a:ext cx="10515600" cy="5104908"/>
          </a:xfrm>
        </p:spPr>
        <p:txBody>
          <a:bodyPr>
            <a:normAutofit lnSpcReduction="10000"/>
          </a:bodyPr>
          <a:lstStyle/>
          <a:p>
            <a:pPr marL="76200" marR="353060">
              <a:lnSpc>
                <a:spcPct val="120000"/>
              </a:lnSpc>
              <a:spcBef>
                <a:spcPts val="225"/>
              </a:spcBef>
              <a:spcAft>
                <a:spcPts val="0"/>
              </a:spcAft>
            </a:pPr>
            <a:r>
              <a:rPr lang="en-US" sz="1800" spc="-30" dirty="0">
                <a:solidFill>
                  <a:schemeClr val="accent1"/>
                </a:solidFill>
                <a:effectLst/>
                <a:latin typeface="Arial" panose="020B0604020202020204" pitchFamily="34" charset="0"/>
                <a:ea typeface="Arial" panose="020B0604020202020204" pitchFamily="34" charset="0"/>
              </a:rPr>
              <a:t>November 2019: Congress mandates an in-depth peer reviewed scientific study of organ donation and transplant by the National Academies of Sciences, Engineering and Medicine (NASEM).</a:t>
            </a:r>
            <a:endParaRPr lang="en-US" sz="1800" dirty="0">
              <a:solidFill>
                <a:schemeClr val="accent1"/>
              </a:solidFill>
              <a:effectLst/>
              <a:latin typeface="Arial" panose="020B0604020202020204" pitchFamily="34" charset="0"/>
              <a:ea typeface="Arial" panose="020B0604020202020204" pitchFamily="34" charset="0"/>
            </a:endParaRPr>
          </a:p>
          <a:p>
            <a:pPr marL="0" marR="0" indent="0">
              <a:spcBef>
                <a:spcPts val="45"/>
              </a:spcBef>
              <a:spcAft>
                <a:spcPts val="0"/>
              </a:spcAft>
              <a:buNone/>
            </a:pPr>
            <a:r>
              <a:rPr lang="en-US" sz="1800" dirty="0">
                <a:solidFill>
                  <a:schemeClr val="accent1"/>
                </a:solidFill>
                <a:effectLst/>
                <a:latin typeface="Arial" panose="020B0604020202020204" pitchFamily="34" charset="0"/>
                <a:ea typeface="Arial" panose="020B0604020202020204" pitchFamily="34" charset="0"/>
              </a:rPr>
              <a:t> </a:t>
            </a:r>
          </a:p>
          <a:p>
            <a:pPr marL="76200" marR="473710" algn="just">
              <a:lnSpc>
                <a:spcPct val="120000"/>
              </a:lnSpc>
              <a:spcBef>
                <a:spcPts val="0"/>
              </a:spcBef>
              <a:spcAft>
                <a:spcPts val="0"/>
              </a:spcAft>
            </a:pPr>
            <a:r>
              <a:rPr lang="en-US" sz="1800" spc="-20" dirty="0">
                <a:solidFill>
                  <a:schemeClr val="accent1"/>
                </a:solidFill>
                <a:effectLst/>
                <a:latin typeface="Arial" panose="020B0604020202020204" pitchFamily="34" charset="0"/>
                <a:ea typeface="Arial" panose="020B0604020202020204" pitchFamily="34" charset="0"/>
              </a:rPr>
              <a:t>November</a:t>
            </a:r>
            <a:r>
              <a:rPr lang="en-US" sz="1800" spc="-60" dirty="0">
                <a:solidFill>
                  <a:schemeClr val="accent1"/>
                </a:solidFill>
                <a:effectLst/>
                <a:latin typeface="Arial" panose="020B0604020202020204" pitchFamily="34" charset="0"/>
                <a:ea typeface="Arial" panose="020B0604020202020204" pitchFamily="34" charset="0"/>
              </a:rPr>
              <a:t> </a:t>
            </a:r>
            <a:r>
              <a:rPr lang="en-US" sz="1800" spc="-20" dirty="0">
                <a:solidFill>
                  <a:schemeClr val="accent1"/>
                </a:solidFill>
                <a:effectLst/>
                <a:latin typeface="Arial" panose="020B0604020202020204" pitchFamily="34" charset="0"/>
                <a:ea typeface="Arial" panose="020B0604020202020204" pitchFamily="34" charset="0"/>
              </a:rPr>
              <a:t>20,</a:t>
            </a:r>
            <a:r>
              <a:rPr lang="en-US" sz="1800" spc="-60" dirty="0">
                <a:solidFill>
                  <a:schemeClr val="accent1"/>
                </a:solidFill>
                <a:effectLst/>
                <a:latin typeface="Arial" panose="020B0604020202020204" pitchFamily="34" charset="0"/>
                <a:ea typeface="Arial" panose="020B0604020202020204" pitchFamily="34" charset="0"/>
              </a:rPr>
              <a:t> </a:t>
            </a:r>
            <a:r>
              <a:rPr lang="en-US" sz="1800" spc="-20" dirty="0">
                <a:solidFill>
                  <a:schemeClr val="accent1"/>
                </a:solidFill>
                <a:effectLst/>
                <a:latin typeface="Arial" panose="020B0604020202020204" pitchFamily="34" charset="0"/>
                <a:ea typeface="Arial" panose="020B0604020202020204" pitchFamily="34" charset="0"/>
              </a:rPr>
              <a:t>2020</a:t>
            </a:r>
            <a:r>
              <a:rPr lang="en-US" sz="1800" spc="-60" dirty="0">
                <a:solidFill>
                  <a:schemeClr val="accent1"/>
                </a:solidFill>
                <a:effectLst/>
                <a:latin typeface="Arial" panose="020B0604020202020204" pitchFamily="34" charset="0"/>
                <a:ea typeface="Arial" panose="020B0604020202020204" pitchFamily="34" charset="0"/>
              </a:rPr>
              <a:t> </a:t>
            </a:r>
            <a:r>
              <a:rPr lang="en-US" sz="1800" spc="-20" dirty="0">
                <a:solidFill>
                  <a:schemeClr val="accent1"/>
                </a:solidFill>
                <a:effectLst/>
                <a:latin typeface="Arial" panose="020B0604020202020204" pitchFamily="34" charset="0"/>
                <a:ea typeface="Arial" panose="020B0604020202020204" pitchFamily="34" charset="0"/>
              </a:rPr>
              <a:t>with the scientific</a:t>
            </a:r>
            <a:r>
              <a:rPr lang="en-US" sz="1800" spc="-60" dirty="0">
                <a:solidFill>
                  <a:schemeClr val="accent1"/>
                </a:solidFill>
                <a:effectLst/>
                <a:latin typeface="Arial" panose="020B0604020202020204" pitchFamily="34" charset="0"/>
                <a:ea typeface="Arial" panose="020B0604020202020204" pitchFamily="34" charset="0"/>
              </a:rPr>
              <a:t> </a:t>
            </a:r>
            <a:r>
              <a:rPr lang="en-US" sz="1800" spc="-20" dirty="0">
                <a:solidFill>
                  <a:schemeClr val="accent1"/>
                </a:solidFill>
                <a:effectLst/>
                <a:latin typeface="Arial" panose="020B0604020202020204" pitchFamily="34" charset="0"/>
                <a:ea typeface="Arial" panose="020B0604020202020204" pitchFamily="34" charset="0"/>
              </a:rPr>
              <a:t>study</a:t>
            </a:r>
            <a:r>
              <a:rPr lang="en-US" sz="1800" spc="-60" dirty="0">
                <a:solidFill>
                  <a:schemeClr val="accent1"/>
                </a:solidFill>
                <a:effectLst/>
                <a:latin typeface="Arial" panose="020B0604020202020204" pitchFamily="34" charset="0"/>
                <a:ea typeface="Arial" panose="020B0604020202020204" pitchFamily="34" charset="0"/>
              </a:rPr>
              <a:t> </a:t>
            </a:r>
            <a:r>
              <a:rPr lang="en-US" sz="1800" spc="-20" dirty="0">
                <a:solidFill>
                  <a:schemeClr val="accent1"/>
                </a:solidFill>
                <a:effectLst/>
                <a:latin typeface="Arial" panose="020B0604020202020204" pitchFamily="34" charset="0"/>
                <a:ea typeface="Arial" panose="020B0604020202020204" pitchFamily="34" charset="0"/>
              </a:rPr>
              <a:t>still</a:t>
            </a:r>
            <a:r>
              <a:rPr lang="en-US" sz="1800" spc="-60" dirty="0">
                <a:solidFill>
                  <a:schemeClr val="accent1"/>
                </a:solidFill>
                <a:effectLst/>
                <a:latin typeface="Arial" panose="020B0604020202020204" pitchFamily="34" charset="0"/>
                <a:ea typeface="Arial" panose="020B0604020202020204" pitchFamily="34" charset="0"/>
              </a:rPr>
              <a:t> </a:t>
            </a:r>
            <a:r>
              <a:rPr lang="en-US" sz="1800" spc="-20" dirty="0">
                <a:solidFill>
                  <a:schemeClr val="accent1"/>
                </a:solidFill>
                <a:effectLst/>
                <a:latin typeface="Arial" panose="020B0604020202020204" pitchFamily="34" charset="0"/>
                <a:ea typeface="Arial" panose="020B0604020202020204" pitchFamily="34" charset="0"/>
              </a:rPr>
              <a:t>underway</a:t>
            </a:r>
            <a:r>
              <a:rPr lang="en-US" sz="1800" spc="-60" dirty="0">
                <a:solidFill>
                  <a:schemeClr val="accent1"/>
                </a:solidFill>
                <a:effectLst/>
                <a:latin typeface="Arial" panose="020B0604020202020204" pitchFamily="34" charset="0"/>
                <a:ea typeface="Arial" panose="020B0604020202020204" pitchFamily="34" charset="0"/>
              </a:rPr>
              <a:t> </a:t>
            </a:r>
            <a:r>
              <a:rPr lang="en-US" sz="1800" spc="-20" dirty="0">
                <a:solidFill>
                  <a:schemeClr val="accent1"/>
                </a:solidFill>
                <a:effectLst/>
                <a:latin typeface="Arial" panose="020B0604020202020204" pitchFamily="34" charset="0"/>
                <a:ea typeface="Arial" panose="020B0604020202020204" pitchFamily="34" charset="0"/>
              </a:rPr>
              <a:t>federal</a:t>
            </a:r>
            <a:r>
              <a:rPr lang="en-US" sz="1800" spc="-60" dirty="0">
                <a:solidFill>
                  <a:schemeClr val="accent1"/>
                </a:solidFill>
                <a:effectLst/>
                <a:latin typeface="Arial" panose="020B0604020202020204" pitchFamily="34" charset="0"/>
                <a:ea typeface="Arial" panose="020B0604020202020204" pitchFamily="34" charset="0"/>
              </a:rPr>
              <a:t> </a:t>
            </a:r>
            <a:r>
              <a:rPr lang="en-US" sz="1800" spc="-20" dirty="0">
                <a:solidFill>
                  <a:schemeClr val="accent1"/>
                </a:solidFill>
                <a:effectLst/>
                <a:latin typeface="Arial" panose="020B0604020202020204" pitchFamily="34" charset="0"/>
                <a:ea typeface="Arial" panose="020B0604020202020204" pitchFamily="34" charset="0"/>
              </a:rPr>
              <a:t>regulators</a:t>
            </a:r>
            <a:r>
              <a:rPr lang="en-US" sz="1800" spc="-60" dirty="0">
                <a:solidFill>
                  <a:schemeClr val="accent1"/>
                </a:solidFill>
                <a:effectLst/>
                <a:latin typeface="Arial" panose="020B0604020202020204" pitchFamily="34" charset="0"/>
                <a:ea typeface="Arial" panose="020B0604020202020204" pitchFamily="34" charset="0"/>
              </a:rPr>
              <a:t> </a:t>
            </a:r>
            <a:r>
              <a:rPr lang="en-US" sz="1800" spc="-20" dirty="0">
                <a:solidFill>
                  <a:schemeClr val="accent1"/>
                </a:solidFill>
                <a:effectLst/>
                <a:latin typeface="Arial" panose="020B0604020202020204" pitchFamily="34" charset="0"/>
                <a:ea typeface="Arial" panose="020B0604020202020204" pitchFamily="34" charset="0"/>
              </a:rPr>
              <a:t>at</a:t>
            </a:r>
            <a:r>
              <a:rPr lang="en-US" sz="1800" spc="-60" dirty="0">
                <a:solidFill>
                  <a:schemeClr val="accent1"/>
                </a:solidFill>
                <a:effectLst/>
                <a:latin typeface="Arial" panose="020B0604020202020204" pitchFamily="34" charset="0"/>
                <a:ea typeface="Arial" panose="020B0604020202020204" pitchFamily="34" charset="0"/>
              </a:rPr>
              <a:t> </a:t>
            </a:r>
            <a:r>
              <a:rPr lang="en-US" sz="1800" spc="-20" dirty="0">
                <a:solidFill>
                  <a:schemeClr val="accent1"/>
                </a:solidFill>
                <a:effectLst/>
                <a:latin typeface="Arial" panose="020B0604020202020204" pitchFamily="34" charset="0"/>
                <a:ea typeface="Arial" panose="020B0604020202020204" pitchFamily="34" charset="0"/>
              </a:rPr>
              <a:t>CMS </a:t>
            </a:r>
            <a:r>
              <a:rPr lang="en-US" sz="1800" spc="-30" dirty="0">
                <a:solidFill>
                  <a:schemeClr val="accent1"/>
                </a:solidFill>
                <a:effectLst/>
                <a:latin typeface="Arial" panose="020B0604020202020204" pitchFamily="34" charset="0"/>
                <a:ea typeface="Arial" panose="020B0604020202020204" pitchFamily="34" charset="0"/>
              </a:rPr>
              <a:t>approve</a:t>
            </a:r>
            <a:r>
              <a:rPr lang="en-US" sz="1800" spc="-50" dirty="0">
                <a:solidFill>
                  <a:schemeClr val="accent1"/>
                </a:solidFill>
                <a:effectLst/>
                <a:latin typeface="Arial" panose="020B0604020202020204" pitchFamily="34" charset="0"/>
                <a:ea typeface="Arial" panose="020B0604020202020204" pitchFamily="34" charset="0"/>
              </a:rPr>
              <a:t> </a:t>
            </a:r>
            <a:r>
              <a:rPr lang="en-US" sz="1800" spc="-30" dirty="0">
                <a:solidFill>
                  <a:schemeClr val="accent1"/>
                </a:solidFill>
                <a:effectLst/>
                <a:latin typeface="Arial" panose="020B0604020202020204" pitchFamily="34" charset="0"/>
                <a:ea typeface="Arial" panose="020B0604020202020204" pitchFamily="34" charset="0"/>
              </a:rPr>
              <a:t>rules</a:t>
            </a:r>
            <a:r>
              <a:rPr lang="en-US" sz="1800" spc="-50" dirty="0">
                <a:solidFill>
                  <a:schemeClr val="accent1"/>
                </a:solidFill>
                <a:effectLst/>
                <a:latin typeface="Arial" panose="020B0604020202020204" pitchFamily="34" charset="0"/>
                <a:ea typeface="Arial" panose="020B0604020202020204" pitchFamily="34" charset="0"/>
              </a:rPr>
              <a:t> </a:t>
            </a:r>
            <a:r>
              <a:rPr lang="en-US" sz="1800" spc="-30" dirty="0">
                <a:solidFill>
                  <a:schemeClr val="accent1"/>
                </a:solidFill>
                <a:effectLst/>
                <a:latin typeface="Arial" panose="020B0604020202020204" pitchFamily="34" charset="0"/>
                <a:ea typeface="Arial" panose="020B0604020202020204" pitchFamily="34" charset="0"/>
              </a:rPr>
              <a:t>governing</a:t>
            </a:r>
            <a:r>
              <a:rPr lang="en-US" sz="1800" spc="-50" dirty="0">
                <a:solidFill>
                  <a:schemeClr val="accent1"/>
                </a:solidFill>
                <a:effectLst/>
                <a:latin typeface="Arial" panose="020B0604020202020204" pitchFamily="34" charset="0"/>
                <a:ea typeface="Arial" panose="020B0604020202020204" pitchFamily="34" charset="0"/>
              </a:rPr>
              <a:t> </a:t>
            </a:r>
            <a:r>
              <a:rPr lang="en-US" sz="1800" spc="-30" dirty="0">
                <a:solidFill>
                  <a:schemeClr val="accent1"/>
                </a:solidFill>
                <a:effectLst/>
                <a:latin typeface="Arial" panose="020B0604020202020204" pitchFamily="34" charset="0"/>
                <a:ea typeface="Arial" panose="020B0604020202020204" pitchFamily="34" charset="0"/>
              </a:rPr>
              <a:t>Organ</a:t>
            </a:r>
            <a:r>
              <a:rPr lang="en-US" sz="1800" spc="-50" dirty="0">
                <a:solidFill>
                  <a:schemeClr val="accent1"/>
                </a:solidFill>
                <a:effectLst/>
                <a:latin typeface="Arial" panose="020B0604020202020204" pitchFamily="34" charset="0"/>
                <a:ea typeface="Arial" panose="020B0604020202020204" pitchFamily="34" charset="0"/>
              </a:rPr>
              <a:t> </a:t>
            </a:r>
            <a:r>
              <a:rPr lang="en-US" sz="1800" spc="-30" dirty="0">
                <a:solidFill>
                  <a:schemeClr val="accent1"/>
                </a:solidFill>
                <a:effectLst/>
                <a:latin typeface="Arial" panose="020B0604020202020204" pitchFamily="34" charset="0"/>
                <a:ea typeface="Arial" panose="020B0604020202020204" pitchFamily="34" charset="0"/>
              </a:rPr>
              <a:t>Procurement</a:t>
            </a:r>
            <a:r>
              <a:rPr lang="en-US" sz="1800" spc="-50" dirty="0">
                <a:solidFill>
                  <a:schemeClr val="accent1"/>
                </a:solidFill>
                <a:effectLst/>
                <a:latin typeface="Arial" panose="020B0604020202020204" pitchFamily="34" charset="0"/>
                <a:ea typeface="Arial" panose="020B0604020202020204" pitchFamily="34" charset="0"/>
              </a:rPr>
              <a:t> </a:t>
            </a:r>
            <a:r>
              <a:rPr lang="en-US" sz="1800" spc="-30" dirty="0">
                <a:solidFill>
                  <a:schemeClr val="accent1"/>
                </a:solidFill>
                <a:effectLst/>
                <a:latin typeface="Arial" panose="020B0604020202020204" pitchFamily="34" charset="0"/>
                <a:ea typeface="Arial" panose="020B0604020202020204" pitchFamily="34" charset="0"/>
              </a:rPr>
              <a:t>Organizations</a:t>
            </a:r>
            <a:r>
              <a:rPr lang="en-US" sz="1800" spc="-50" dirty="0">
                <a:solidFill>
                  <a:schemeClr val="accent1"/>
                </a:solidFill>
                <a:effectLst/>
                <a:latin typeface="Arial" panose="020B0604020202020204" pitchFamily="34" charset="0"/>
                <a:ea typeface="Arial" panose="020B0604020202020204" pitchFamily="34" charset="0"/>
              </a:rPr>
              <a:t> </a:t>
            </a:r>
            <a:r>
              <a:rPr lang="en-US" sz="1800" spc="-30" dirty="0">
                <a:solidFill>
                  <a:schemeClr val="accent1"/>
                </a:solidFill>
                <a:effectLst/>
                <a:latin typeface="Arial" panose="020B0604020202020204" pitchFamily="34" charset="0"/>
                <a:ea typeface="Arial" panose="020B0604020202020204" pitchFamily="34" charset="0"/>
              </a:rPr>
              <a:t>(OPOs)</a:t>
            </a:r>
            <a:r>
              <a:rPr lang="en-US" sz="1800" spc="-50" dirty="0">
                <a:solidFill>
                  <a:schemeClr val="accent1"/>
                </a:solidFill>
                <a:effectLst/>
                <a:latin typeface="Arial" panose="020B0604020202020204" pitchFamily="34" charset="0"/>
                <a:ea typeface="Arial" panose="020B0604020202020204" pitchFamily="34" charset="0"/>
              </a:rPr>
              <a:t> </a:t>
            </a:r>
            <a:r>
              <a:rPr lang="en-US" sz="1800" spc="-30" dirty="0">
                <a:solidFill>
                  <a:schemeClr val="accent1"/>
                </a:solidFill>
                <a:effectLst/>
                <a:latin typeface="Arial" panose="020B0604020202020204" pitchFamily="34" charset="0"/>
                <a:ea typeface="Arial" panose="020B0604020202020204" pitchFamily="34" charset="0"/>
              </a:rPr>
              <a:t>despite</a:t>
            </a:r>
            <a:r>
              <a:rPr lang="en-US" sz="1800" spc="-50" dirty="0">
                <a:solidFill>
                  <a:schemeClr val="accent1"/>
                </a:solidFill>
                <a:effectLst/>
                <a:latin typeface="Arial" panose="020B0604020202020204" pitchFamily="34" charset="0"/>
                <a:ea typeface="Arial" panose="020B0604020202020204" pitchFamily="34" charset="0"/>
              </a:rPr>
              <a:t> </a:t>
            </a:r>
            <a:r>
              <a:rPr lang="en-US" sz="1800" spc="-30" dirty="0">
                <a:solidFill>
                  <a:schemeClr val="accent1"/>
                </a:solidFill>
                <a:effectLst/>
                <a:latin typeface="Arial" panose="020B0604020202020204" pitchFamily="34" charset="0"/>
                <a:ea typeface="Arial" panose="020B0604020202020204" pitchFamily="34" charset="0"/>
              </a:rPr>
              <a:t>warnings</a:t>
            </a:r>
            <a:r>
              <a:rPr lang="en-US" sz="1800" spc="-50" dirty="0">
                <a:solidFill>
                  <a:schemeClr val="accent1"/>
                </a:solidFill>
                <a:effectLst/>
                <a:latin typeface="Arial" panose="020B0604020202020204" pitchFamily="34" charset="0"/>
                <a:ea typeface="Arial" panose="020B0604020202020204" pitchFamily="34" charset="0"/>
              </a:rPr>
              <a:t> </a:t>
            </a:r>
            <a:r>
              <a:rPr lang="en-US" sz="1800" spc="-30" dirty="0">
                <a:solidFill>
                  <a:schemeClr val="accent1"/>
                </a:solidFill>
                <a:effectLst/>
                <a:latin typeface="Arial" panose="020B0604020202020204" pitchFamily="34" charset="0"/>
                <a:ea typeface="Arial" panose="020B0604020202020204" pitchFamily="34" charset="0"/>
              </a:rPr>
              <a:t>from</a:t>
            </a:r>
            <a:r>
              <a:rPr lang="en-US" sz="1800" spc="-50" dirty="0">
                <a:solidFill>
                  <a:schemeClr val="accent1"/>
                </a:solidFill>
                <a:effectLst/>
                <a:latin typeface="Arial" panose="020B0604020202020204" pitchFamily="34" charset="0"/>
                <a:ea typeface="Arial" panose="020B0604020202020204" pitchFamily="34" charset="0"/>
              </a:rPr>
              <a:t> </a:t>
            </a:r>
            <a:r>
              <a:rPr lang="en-US" sz="1800" spc="-30" dirty="0">
                <a:solidFill>
                  <a:schemeClr val="accent1"/>
                </a:solidFill>
                <a:effectLst/>
                <a:latin typeface="Arial" panose="020B0604020202020204" pitchFamily="34" charset="0"/>
                <a:ea typeface="Arial" panose="020B0604020202020204" pitchFamily="34" charset="0"/>
              </a:rPr>
              <a:t>healthcare</a:t>
            </a:r>
            <a:r>
              <a:rPr lang="en-US" sz="1800" spc="-50" dirty="0">
                <a:solidFill>
                  <a:schemeClr val="accent1"/>
                </a:solidFill>
                <a:effectLst/>
                <a:latin typeface="Arial" panose="020B0604020202020204" pitchFamily="34" charset="0"/>
                <a:ea typeface="Arial" panose="020B0604020202020204" pitchFamily="34" charset="0"/>
              </a:rPr>
              <a:t> </a:t>
            </a:r>
            <a:r>
              <a:rPr lang="en-US" sz="1800" spc="-30" dirty="0">
                <a:solidFill>
                  <a:schemeClr val="accent1"/>
                </a:solidFill>
                <a:effectLst/>
                <a:latin typeface="Arial" panose="020B0604020202020204" pitchFamily="34" charset="0"/>
                <a:ea typeface="Arial" panose="020B0604020202020204" pitchFamily="34" charset="0"/>
              </a:rPr>
              <a:t>and </a:t>
            </a:r>
            <a:r>
              <a:rPr lang="en-US" sz="1800" spc="-10" dirty="0">
                <a:solidFill>
                  <a:schemeClr val="accent1"/>
                </a:solidFill>
                <a:effectLst/>
                <a:latin typeface="Arial" panose="020B0604020202020204" pitchFamily="34" charset="0"/>
                <a:ea typeface="Arial" panose="020B0604020202020204" pitchFamily="34" charset="0"/>
              </a:rPr>
              <a:t>science</a:t>
            </a:r>
            <a:r>
              <a:rPr lang="en-US" sz="1800" spc="-25" dirty="0">
                <a:solidFill>
                  <a:schemeClr val="accent1"/>
                </a:solidFill>
                <a:effectLst/>
                <a:latin typeface="Arial" panose="020B0604020202020204" pitchFamily="34" charset="0"/>
                <a:ea typeface="Arial" panose="020B0604020202020204" pitchFamily="34" charset="0"/>
              </a:rPr>
              <a:t> </a:t>
            </a:r>
            <a:r>
              <a:rPr lang="en-US" sz="1800" spc="-10" dirty="0">
                <a:solidFill>
                  <a:schemeClr val="accent1"/>
                </a:solidFill>
                <a:effectLst/>
                <a:latin typeface="Arial" panose="020B0604020202020204" pitchFamily="34" charset="0"/>
                <a:ea typeface="Arial" panose="020B0604020202020204" pitchFamily="34" charset="0"/>
              </a:rPr>
              <a:t>professionals</a:t>
            </a:r>
            <a:r>
              <a:rPr lang="en-US" sz="1800" spc="-25" dirty="0">
                <a:solidFill>
                  <a:schemeClr val="accent1"/>
                </a:solidFill>
                <a:effectLst/>
                <a:latin typeface="Arial" panose="020B0604020202020204" pitchFamily="34" charset="0"/>
                <a:ea typeface="Arial" panose="020B0604020202020204" pitchFamily="34" charset="0"/>
              </a:rPr>
              <a:t> </a:t>
            </a:r>
            <a:r>
              <a:rPr lang="en-US" sz="1800" spc="-10" dirty="0">
                <a:solidFill>
                  <a:schemeClr val="accent1"/>
                </a:solidFill>
                <a:effectLst/>
                <a:latin typeface="Arial" panose="020B0604020202020204" pitchFamily="34" charset="0"/>
                <a:ea typeface="Arial" panose="020B0604020202020204" pitchFamily="34" charset="0"/>
              </a:rPr>
              <a:t>on</a:t>
            </a:r>
            <a:r>
              <a:rPr lang="en-US" sz="1800" spc="-25" dirty="0">
                <a:solidFill>
                  <a:schemeClr val="accent1"/>
                </a:solidFill>
                <a:effectLst/>
                <a:latin typeface="Arial" panose="020B0604020202020204" pitchFamily="34" charset="0"/>
                <a:ea typeface="Arial" panose="020B0604020202020204" pitchFamily="34" charset="0"/>
              </a:rPr>
              <a:t> </a:t>
            </a:r>
            <a:r>
              <a:rPr lang="en-US" sz="1800" spc="-10" dirty="0">
                <a:solidFill>
                  <a:schemeClr val="accent1"/>
                </a:solidFill>
                <a:effectLst/>
                <a:latin typeface="Arial" panose="020B0604020202020204" pitchFamily="34" charset="0"/>
                <a:ea typeface="Arial" panose="020B0604020202020204" pitchFamily="34" charset="0"/>
              </a:rPr>
              <a:t>its</a:t>
            </a:r>
            <a:r>
              <a:rPr lang="en-US" sz="1800" spc="-25" dirty="0">
                <a:solidFill>
                  <a:schemeClr val="accent1"/>
                </a:solidFill>
                <a:effectLst/>
                <a:latin typeface="Arial" panose="020B0604020202020204" pitchFamily="34" charset="0"/>
                <a:ea typeface="Arial" panose="020B0604020202020204" pitchFamily="34" charset="0"/>
              </a:rPr>
              <a:t> </a:t>
            </a:r>
            <a:r>
              <a:rPr lang="en-US" sz="1800" spc="-10" dirty="0">
                <a:solidFill>
                  <a:schemeClr val="accent1"/>
                </a:solidFill>
                <a:effectLst/>
                <a:latin typeface="Arial" panose="020B0604020202020204" pitchFamily="34" charset="0"/>
                <a:ea typeface="Arial" panose="020B0604020202020204" pitchFamily="34" charset="0"/>
              </a:rPr>
              <a:t>potentially</a:t>
            </a:r>
            <a:r>
              <a:rPr lang="en-US" sz="1800" spc="-25" dirty="0">
                <a:solidFill>
                  <a:schemeClr val="accent1"/>
                </a:solidFill>
                <a:effectLst/>
                <a:latin typeface="Arial" panose="020B0604020202020204" pitchFamily="34" charset="0"/>
                <a:ea typeface="Arial" panose="020B0604020202020204" pitchFamily="34" charset="0"/>
              </a:rPr>
              <a:t> </a:t>
            </a:r>
            <a:r>
              <a:rPr lang="en-US" sz="1800" spc="-10" dirty="0">
                <a:solidFill>
                  <a:schemeClr val="accent1"/>
                </a:solidFill>
                <a:effectLst/>
                <a:latin typeface="Arial" panose="020B0604020202020204" pitchFamily="34" charset="0"/>
                <a:ea typeface="Arial" panose="020B0604020202020204" pitchFamily="34" charset="0"/>
              </a:rPr>
              <a:t>devastating</a:t>
            </a:r>
            <a:r>
              <a:rPr lang="en-US" sz="1800" spc="-25" dirty="0">
                <a:solidFill>
                  <a:schemeClr val="accent1"/>
                </a:solidFill>
                <a:effectLst/>
                <a:latin typeface="Arial" panose="020B0604020202020204" pitchFamily="34" charset="0"/>
                <a:ea typeface="Arial" panose="020B0604020202020204" pitchFamily="34" charset="0"/>
              </a:rPr>
              <a:t> </a:t>
            </a:r>
            <a:r>
              <a:rPr lang="en-US" sz="1800" spc="-10" dirty="0">
                <a:solidFill>
                  <a:schemeClr val="accent1"/>
                </a:solidFill>
                <a:effectLst/>
                <a:latin typeface="Arial" panose="020B0604020202020204" pitchFamily="34" charset="0"/>
                <a:ea typeface="Arial" panose="020B0604020202020204" pitchFamily="34" charset="0"/>
              </a:rPr>
              <a:t>impact.</a:t>
            </a:r>
          </a:p>
          <a:p>
            <a:pPr marL="76200" marR="473710" algn="just">
              <a:lnSpc>
                <a:spcPct val="120000"/>
              </a:lnSpc>
              <a:spcBef>
                <a:spcPts val="0"/>
              </a:spcBef>
              <a:spcAft>
                <a:spcPts val="0"/>
              </a:spcAft>
            </a:pPr>
            <a:endParaRPr lang="en-US" sz="1800" dirty="0">
              <a:solidFill>
                <a:schemeClr val="accent1"/>
              </a:solidFill>
              <a:effectLst/>
              <a:latin typeface="Arial" panose="020B0604020202020204" pitchFamily="34" charset="0"/>
              <a:ea typeface="Arial" panose="020B0604020202020204" pitchFamily="34" charset="0"/>
            </a:endParaRPr>
          </a:p>
          <a:p>
            <a:pPr marL="76200" marR="0">
              <a:lnSpc>
                <a:spcPct val="120000"/>
              </a:lnSpc>
              <a:spcBef>
                <a:spcPts val="0"/>
              </a:spcBef>
              <a:spcAft>
                <a:spcPts val="0"/>
              </a:spcAft>
            </a:pPr>
            <a:r>
              <a:rPr lang="en-US" sz="1800" dirty="0">
                <a:solidFill>
                  <a:schemeClr val="accent1"/>
                </a:solidFill>
                <a:effectLst/>
                <a:latin typeface="Arial" panose="020B0604020202020204" pitchFamily="34" charset="0"/>
                <a:ea typeface="Arial" panose="020B0604020202020204" pitchFamily="34" charset="0"/>
              </a:rPr>
              <a:t> </a:t>
            </a:r>
            <a:r>
              <a:rPr lang="en-US" sz="1800" spc="-30" dirty="0">
                <a:solidFill>
                  <a:schemeClr val="accent1"/>
                </a:solidFill>
                <a:effectLst/>
                <a:latin typeface="Arial" panose="020B0604020202020204" pitchFamily="34" charset="0"/>
                <a:ea typeface="Arial" panose="020B0604020202020204" pitchFamily="34" charset="0"/>
              </a:rPr>
              <a:t>February 2022 Federal officials propose giving federal bureaucrats the power to delegate organ procurement </a:t>
            </a:r>
            <a:r>
              <a:rPr lang="en-US" sz="1800" dirty="0">
                <a:solidFill>
                  <a:schemeClr val="accent1"/>
                </a:solidFill>
                <a:effectLst/>
                <a:latin typeface="Arial" panose="020B0604020202020204" pitchFamily="34" charset="0"/>
                <a:ea typeface="Arial" panose="020B0604020202020204" pitchFamily="34" charset="0"/>
              </a:rPr>
              <a:t>responsibilities</a:t>
            </a:r>
            <a:r>
              <a:rPr lang="en-US" sz="1800" spc="-80" dirty="0">
                <a:solidFill>
                  <a:schemeClr val="accent1"/>
                </a:solidFill>
                <a:effectLst/>
                <a:latin typeface="Arial" panose="020B0604020202020204" pitchFamily="34" charset="0"/>
                <a:ea typeface="Arial" panose="020B0604020202020204" pitchFamily="34" charset="0"/>
              </a:rPr>
              <a:t> </a:t>
            </a:r>
            <a:r>
              <a:rPr lang="en-US" sz="1800" dirty="0">
                <a:solidFill>
                  <a:schemeClr val="accent1"/>
                </a:solidFill>
                <a:effectLst/>
                <a:latin typeface="Arial" panose="020B0604020202020204" pitchFamily="34" charset="0"/>
                <a:ea typeface="Arial" panose="020B0604020202020204" pitchFamily="34" charset="0"/>
              </a:rPr>
              <a:t>to</a:t>
            </a:r>
            <a:r>
              <a:rPr lang="en-US" sz="1800" spc="-80" dirty="0">
                <a:solidFill>
                  <a:schemeClr val="accent1"/>
                </a:solidFill>
                <a:effectLst/>
                <a:latin typeface="Arial" panose="020B0604020202020204" pitchFamily="34" charset="0"/>
                <a:ea typeface="Arial" panose="020B0604020202020204" pitchFamily="34" charset="0"/>
              </a:rPr>
              <a:t> </a:t>
            </a:r>
            <a:r>
              <a:rPr lang="en-US" sz="1800" dirty="0">
                <a:solidFill>
                  <a:schemeClr val="accent1"/>
                </a:solidFill>
                <a:effectLst/>
                <a:latin typeface="Arial" panose="020B0604020202020204" pitchFamily="34" charset="0"/>
                <a:ea typeface="Arial" panose="020B0604020202020204" pitchFamily="34" charset="0"/>
              </a:rPr>
              <a:t>uncertified</a:t>
            </a:r>
            <a:r>
              <a:rPr lang="en-US" sz="1800" spc="-80" dirty="0">
                <a:solidFill>
                  <a:schemeClr val="accent1"/>
                </a:solidFill>
                <a:effectLst/>
                <a:latin typeface="Arial" panose="020B0604020202020204" pitchFamily="34" charset="0"/>
                <a:ea typeface="Arial" panose="020B0604020202020204" pitchFamily="34" charset="0"/>
              </a:rPr>
              <a:t> </a:t>
            </a:r>
            <a:r>
              <a:rPr lang="en-US" sz="1800" dirty="0">
                <a:solidFill>
                  <a:schemeClr val="accent1"/>
                </a:solidFill>
                <a:effectLst/>
                <a:latin typeface="Arial" panose="020B0604020202020204" pitchFamily="34" charset="0"/>
                <a:ea typeface="Arial" panose="020B0604020202020204" pitchFamily="34" charset="0"/>
              </a:rPr>
              <a:t>entities</a:t>
            </a:r>
            <a:r>
              <a:rPr lang="en-US" sz="1800" spc="-80" dirty="0">
                <a:solidFill>
                  <a:schemeClr val="accent1"/>
                </a:solidFill>
                <a:effectLst/>
                <a:latin typeface="Arial" panose="020B0604020202020204" pitchFamily="34" charset="0"/>
                <a:ea typeface="Arial" panose="020B0604020202020204" pitchFamily="34" charset="0"/>
              </a:rPr>
              <a:t> </a:t>
            </a:r>
            <a:r>
              <a:rPr lang="en-US" sz="1800" dirty="0">
                <a:solidFill>
                  <a:schemeClr val="accent1"/>
                </a:solidFill>
                <a:effectLst/>
                <a:latin typeface="Arial" panose="020B0604020202020204" pitchFamily="34" charset="0"/>
                <a:ea typeface="Arial" panose="020B0604020202020204" pitchFamily="34" charset="0"/>
              </a:rPr>
              <a:t>replacing</a:t>
            </a:r>
            <a:r>
              <a:rPr lang="en-US" sz="1800" spc="-80" dirty="0">
                <a:solidFill>
                  <a:schemeClr val="accent1"/>
                </a:solidFill>
                <a:effectLst/>
                <a:latin typeface="Arial" panose="020B0604020202020204" pitchFamily="34" charset="0"/>
                <a:ea typeface="Arial" panose="020B0604020202020204" pitchFamily="34" charset="0"/>
              </a:rPr>
              <a:t> </a:t>
            </a:r>
            <a:r>
              <a:rPr lang="en-US" sz="1800" dirty="0">
                <a:solidFill>
                  <a:schemeClr val="accent1"/>
                </a:solidFill>
                <a:effectLst/>
                <a:latin typeface="Arial" panose="020B0604020202020204" pitchFamily="34" charset="0"/>
                <a:ea typeface="Arial" panose="020B0604020202020204" pitchFamily="34" charset="0"/>
              </a:rPr>
              <a:t>current</a:t>
            </a:r>
            <a:r>
              <a:rPr lang="en-US" sz="1800" spc="-80" dirty="0">
                <a:solidFill>
                  <a:schemeClr val="accent1"/>
                </a:solidFill>
                <a:effectLst/>
                <a:latin typeface="Arial" panose="020B0604020202020204" pitchFamily="34" charset="0"/>
                <a:ea typeface="Arial" panose="020B0604020202020204" pitchFamily="34" charset="0"/>
              </a:rPr>
              <a:t> </a:t>
            </a:r>
            <a:r>
              <a:rPr lang="en-US" sz="1800" dirty="0">
                <a:solidFill>
                  <a:schemeClr val="accent1"/>
                </a:solidFill>
                <a:effectLst/>
                <a:latin typeface="Arial" panose="020B0604020202020204" pitchFamily="34" charset="0"/>
                <a:ea typeface="Arial" panose="020B0604020202020204" pitchFamily="34" charset="0"/>
              </a:rPr>
              <a:t>community</a:t>
            </a:r>
            <a:r>
              <a:rPr lang="en-US" sz="1800" spc="-80" dirty="0">
                <a:solidFill>
                  <a:schemeClr val="accent1"/>
                </a:solidFill>
                <a:effectLst/>
                <a:latin typeface="Arial" panose="020B0604020202020204" pitchFamily="34" charset="0"/>
                <a:ea typeface="Arial" panose="020B0604020202020204" pitchFamily="34" charset="0"/>
              </a:rPr>
              <a:t> </a:t>
            </a:r>
            <a:r>
              <a:rPr lang="en-US" sz="1800" dirty="0">
                <a:solidFill>
                  <a:schemeClr val="accent1"/>
                </a:solidFill>
                <a:effectLst/>
                <a:latin typeface="Arial" panose="020B0604020202020204" pitchFamily="34" charset="0"/>
                <a:ea typeface="Arial" panose="020B0604020202020204" pitchFamily="34" charset="0"/>
              </a:rPr>
              <a:t>based,</a:t>
            </a:r>
            <a:r>
              <a:rPr lang="en-US" sz="1800" spc="-80" dirty="0">
                <a:solidFill>
                  <a:schemeClr val="accent1"/>
                </a:solidFill>
                <a:effectLst/>
                <a:latin typeface="Arial" panose="020B0604020202020204" pitchFamily="34" charset="0"/>
                <a:ea typeface="Arial" panose="020B0604020202020204" pitchFamily="34" charset="0"/>
              </a:rPr>
              <a:t> </a:t>
            </a:r>
            <a:r>
              <a:rPr lang="en-US" sz="1800" dirty="0">
                <a:solidFill>
                  <a:schemeClr val="accent1"/>
                </a:solidFill>
                <a:effectLst/>
                <a:latin typeface="Arial" panose="020B0604020202020204" pitchFamily="34" charset="0"/>
                <a:ea typeface="Arial" panose="020B0604020202020204" pitchFamily="34" charset="0"/>
              </a:rPr>
              <a:t>nonprofit,</a:t>
            </a:r>
            <a:r>
              <a:rPr lang="en-US" sz="1800" spc="-80" dirty="0">
                <a:solidFill>
                  <a:schemeClr val="accent1"/>
                </a:solidFill>
                <a:effectLst/>
                <a:latin typeface="Arial" panose="020B0604020202020204" pitchFamily="34" charset="0"/>
                <a:ea typeface="Arial" panose="020B0604020202020204" pitchFamily="34" charset="0"/>
              </a:rPr>
              <a:t> </a:t>
            </a:r>
            <a:r>
              <a:rPr lang="en-US" sz="1800" dirty="0">
                <a:solidFill>
                  <a:schemeClr val="accent1"/>
                </a:solidFill>
                <a:effectLst/>
                <a:latin typeface="Arial" panose="020B0604020202020204" pitchFamily="34" charset="0"/>
                <a:ea typeface="Arial" panose="020B0604020202020204" pitchFamily="34" charset="0"/>
              </a:rPr>
              <a:t>organ</a:t>
            </a:r>
            <a:r>
              <a:rPr lang="en-US" sz="1800" spc="-80" dirty="0">
                <a:solidFill>
                  <a:schemeClr val="accent1"/>
                </a:solidFill>
                <a:effectLst/>
                <a:latin typeface="Arial" panose="020B0604020202020204" pitchFamily="34" charset="0"/>
                <a:ea typeface="Arial" panose="020B0604020202020204" pitchFamily="34" charset="0"/>
              </a:rPr>
              <a:t> </a:t>
            </a:r>
            <a:r>
              <a:rPr lang="en-US" sz="1800" dirty="0">
                <a:solidFill>
                  <a:schemeClr val="accent1"/>
                </a:solidFill>
                <a:effectLst/>
                <a:latin typeface="Arial" panose="020B0604020202020204" pitchFamily="34" charset="0"/>
                <a:ea typeface="Arial" panose="020B0604020202020204" pitchFamily="34" charset="0"/>
              </a:rPr>
              <a:t>procurement </a:t>
            </a:r>
            <a:r>
              <a:rPr lang="en-US" sz="1800" spc="-10" dirty="0">
                <a:solidFill>
                  <a:schemeClr val="accent1"/>
                </a:solidFill>
                <a:effectLst/>
                <a:latin typeface="Arial" panose="020B0604020202020204" pitchFamily="34" charset="0"/>
                <a:ea typeface="Arial" panose="020B0604020202020204" pitchFamily="34" charset="0"/>
              </a:rPr>
              <a:t>organizations.</a:t>
            </a:r>
            <a:endParaRPr lang="en-US" sz="1800" dirty="0">
              <a:solidFill>
                <a:schemeClr val="accent1"/>
              </a:solidFill>
              <a:effectLst/>
              <a:latin typeface="Arial" panose="020B0604020202020204" pitchFamily="34" charset="0"/>
              <a:ea typeface="Arial" panose="020B0604020202020204" pitchFamily="34" charset="0"/>
            </a:endParaRPr>
          </a:p>
          <a:p>
            <a:pPr marL="0" marR="0" indent="0">
              <a:spcBef>
                <a:spcPts val="45"/>
              </a:spcBef>
              <a:spcAft>
                <a:spcPts val="0"/>
              </a:spcAft>
              <a:buNone/>
            </a:pPr>
            <a:r>
              <a:rPr lang="en-US" sz="1800" dirty="0">
                <a:solidFill>
                  <a:schemeClr val="accent1"/>
                </a:solidFill>
                <a:effectLst/>
                <a:latin typeface="Arial" panose="020B0604020202020204" pitchFamily="34" charset="0"/>
                <a:ea typeface="Arial" panose="020B0604020202020204" pitchFamily="34" charset="0"/>
              </a:rPr>
              <a:t> </a:t>
            </a:r>
          </a:p>
          <a:p>
            <a:pPr marL="76200" marR="436245" algn="just">
              <a:lnSpc>
                <a:spcPct val="120000"/>
              </a:lnSpc>
              <a:spcBef>
                <a:spcPts val="5"/>
              </a:spcBef>
              <a:spcAft>
                <a:spcPts val="0"/>
              </a:spcAft>
            </a:pPr>
            <a:r>
              <a:rPr lang="en-US" sz="1800" dirty="0">
                <a:solidFill>
                  <a:schemeClr val="accent1"/>
                </a:solidFill>
                <a:effectLst/>
                <a:latin typeface="Arial" panose="020B0604020202020204" pitchFamily="34" charset="0"/>
                <a:ea typeface="Arial" panose="020B0604020202020204" pitchFamily="34" charset="0"/>
              </a:rPr>
              <a:t>February 2022 Landmark NASEM study authorized by Congress is released highlighting significant flaws in regulations</a:t>
            </a:r>
            <a:r>
              <a:rPr lang="en-US" sz="1800" spc="-80" dirty="0">
                <a:solidFill>
                  <a:schemeClr val="accent1"/>
                </a:solidFill>
                <a:effectLst/>
                <a:latin typeface="Arial" panose="020B0604020202020204" pitchFamily="34" charset="0"/>
                <a:ea typeface="Arial" panose="020B0604020202020204" pitchFamily="34" charset="0"/>
              </a:rPr>
              <a:t> </a:t>
            </a:r>
            <a:r>
              <a:rPr lang="en-US" sz="1800" dirty="0">
                <a:solidFill>
                  <a:schemeClr val="accent1"/>
                </a:solidFill>
                <a:effectLst/>
                <a:latin typeface="Arial" panose="020B0604020202020204" pitchFamily="34" charset="0"/>
                <a:ea typeface="Arial" panose="020B0604020202020204" pitchFamily="34" charset="0"/>
              </a:rPr>
              <a:t>recently</a:t>
            </a:r>
            <a:r>
              <a:rPr lang="en-US" sz="1800" spc="-80" dirty="0">
                <a:solidFill>
                  <a:schemeClr val="accent1"/>
                </a:solidFill>
                <a:effectLst/>
                <a:latin typeface="Arial" panose="020B0604020202020204" pitchFamily="34" charset="0"/>
                <a:ea typeface="Arial" panose="020B0604020202020204" pitchFamily="34" charset="0"/>
              </a:rPr>
              <a:t> </a:t>
            </a:r>
            <a:r>
              <a:rPr lang="en-US" sz="1800" dirty="0">
                <a:solidFill>
                  <a:schemeClr val="accent1"/>
                </a:solidFill>
                <a:effectLst/>
                <a:latin typeface="Arial" panose="020B0604020202020204" pitchFamily="34" charset="0"/>
                <a:ea typeface="Arial" panose="020B0604020202020204" pitchFamily="34" charset="0"/>
              </a:rPr>
              <a:t>enacted</a:t>
            </a:r>
            <a:r>
              <a:rPr lang="en-US" sz="1800" spc="-80" dirty="0">
                <a:solidFill>
                  <a:schemeClr val="accent1"/>
                </a:solidFill>
                <a:effectLst/>
                <a:latin typeface="Arial" panose="020B0604020202020204" pitchFamily="34" charset="0"/>
                <a:ea typeface="Arial" panose="020B0604020202020204" pitchFamily="34" charset="0"/>
              </a:rPr>
              <a:t> </a:t>
            </a:r>
            <a:r>
              <a:rPr lang="en-US" sz="1800" dirty="0">
                <a:solidFill>
                  <a:schemeClr val="accent1"/>
                </a:solidFill>
                <a:effectLst/>
                <a:latin typeface="Arial" panose="020B0604020202020204" pitchFamily="34" charset="0"/>
                <a:ea typeface="Arial" panose="020B0604020202020204" pitchFamily="34" charset="0"/>
              </a:rPr>
              <a:t>by</a:t>
            </a:r>
            <a:r>
              <a:rPr lang="en-US" sz="1800" spc="-80" dirty="0">
                <a:solidFill>
                  <a:schemeClr val="accent1"/>
                </a:solidFill>
                <a:effectLst/>
                <a:latin typeface="Arial" panose="020B0604020202020204" pitchFamily="34" charset="0"/>
                <a:ea typeface="Arial" panose="020B0604020202020204" pitchFamily="34" charset="0"/>
              </a:rPr>
              <a:t> </a:t>
            </a:r>
            <a:r>
              <a:rPr lang="en-US" sz="1800" dirty="0">
                <a:solidFill>
                  <a:schemeClr val="accent1"/>
                </a:solidFill>
                <a:effectLst/>
                <a:latin typeface="Arial" panose="020B0604020202020204" pitchFamily="34" charset="0"/>
                <a:ea typeface="Arial" panose="020B0604020202020204" pitchFamily="34" charset="0"/>
              </a:rPr>
              <a:t>federal</a:t>
            </a:r>
            <a:r>
              <a:rPr lang="en-US" sz="1800" spc="-80" dirty="0">
                <a:solidFill>
                  <a:schemeClr val="accent1"/>
                </a:solidFill>
                <a:effectLst/>
                <a:latin typeface="Arial" panose="020B0604020202020204" pitchFamily="34" charset="0"/>
                <a:ea typeface="Arial" panose="020B0604020202020204" pitchFamily="34" charset="0"/>
              </a:rPr>
              <a:t> </a:t>
            </a:r>
            <a:r>
              <a:rPr lang="en-US" sz="1800" dirty="0">
                <a:solidFill>
                  <a:schemeClr val="accent1"/>
                </a:solidFill>
                <a:effectLst/>
                <a:latin typeface="Arial" panose="020B0604020202020204" pitchFamily="34" charset="0"/>
                <a:ea typeface="Arial" panose="020B0604020202020204" pitchFamily="34" charset="0"/>
              </a:rPr>
              <a:t>regulators.</a:t>
            </a:r>
          </a:p>
          <a:p>
            <a:pPr marL="0" marR="0" indent="0">
              <a:spcBef>
                <a:spcPts val="50"/>
              </a:spcBef>
              <a:spcAft>
                <a:spcPts val="0"/>
              </a:spcAft>
              <a:buNone/>
            </a:pPr>
            <a:r>
              <a:rPr lang="en-US" sz="1800" dirty="0">
                <a:solidFill>
                  <a:schemeClr val="accent1"/>
                </a:solidFill>
                <a:effectLst/>
                <a:latin typeface="Arial" panose="020B0604020202020204" pitchFamily="34" charset="0"/>
                <a:ea typeface="Arial" panose="020B0604020202020204" pitchFamily="34" charset="0"/>
              </a:rPr>
              <a:t> </a:t>
            </a:r>
          </a:p>
          <a:p>
            <a:pPr marL="76200" marR="353060">
              <a:lnSpc>
                <a:spcPct val="120000"/>
              </a:lnSpc>
              <a:spcBef>
                <a:spcPts val="520"/>
              </a:spcBef>
              <a:spcAft>
                <a:spcPts val="0"/>
              </a:spcAft>
            </a:pPr>
            <a:r>
              <a:rPr lang="en-US" sz="1800" dirty="0">
                <a:solidFill>
                  <a:schemeClr val="accent1"/>
                </a:solidFill>
                <a:effectLst/>
                <a:latin typeface="Arial" panose="020B0604020202020204" pitchFamily="34" charset="0"/>
                <a:ea typeface="Arial" panose="020B0604020202020204" pitchFamily="34" charset="0"/>
              </a:rPr>
              <a:t>Almost astonishingly, no one in Congress or HHS has made the landmark NASEM study the basis for reform</a:t>
            </a:r>
            <a:r>
              <a:rPr lang="en-US" sz="1800" spc="200" dirty="0">
                <a:solidFill>
                  <a:schemeClr val="accent1"/>
                </a:solidFill>
                <a:effectLst/>
                <a:latin typeface="Arial" panose="020B0604020202020204" pitchFamily="34" charset="0"/>
                <a:ea typeface="Arial" panose="020B0604020202020204" pitchFamily="34" charset="0"/>
              </a:rPr>
              <a:t> </a:t>
            </a:r>
            <a:r>
              <a:rPr lang="en-US" sz="1800" dirty="0">
                <a:solidFill>
                  <a:schemeClr val="accent1"/>
                </a:solidFill>
                <a:effectLst/>
                <a:latin typeface="Arial" panose="020B0604020202020204" pitchFamily="34" charset="0"/>
                <a:ea typeface="Arial" panose="020B0604020202020204" pitchFamily="34" charset="0"/>
              </a:rPr>
              <a:t>going</a:t>
            </a:r>
            <a:r>
              <a:rPr lang="en-US" sz="1800" spc="-15" dirty="0">
                <a:solidFill>
                  <a:schemeClr val="accent1"/>
                </a:solidFill>
                <a:effectLst/>
                <a:latin typeface="Arial" panose="020B0604020202020204" pitchFamily="34" charset="0"/>
                <a:ea typeface="Arial" panose="020B0604020202020204" pitchFamily="34" charset="0"/>
              </a:rPr>
              <a:t> </a:t>
            </a:r>
            <a:r>
              <a:rPr lang="en-US" sz="1800" dirty="0">
                <a:solidFill>
                  <a:schemeClr val="accent1"/>
                </a:solidFill>
                <a:effectLst/>
                <a:latin typeface="Arial" panose="020B0604020202020204" pitchFamily="34" charset="0"/>
                <a:ea typeface="Arial" panose="020B0604020202020204" pitchFamily="34" charset="0"/>
              </a:rPr>
              <a:t>forward.</a:t>
            </a:r>
          </a:p>
          <a:p>
            <a:pPr marL="0" marR="0" indent="0">
              <a:spcBef>
                <a:spcPts val="50"/>
              </a:spcBef>
              <a:spcAft>
                <a:spcPts val="0"/>
              </a:spcAft>
              <a:buNone/>
            </a:pPr>
            <a:endParaRPr lang="en-US" sz="1800" dirty="0">
              <a:solidFill>
                <a:schemeClr val="accent1"/>
              </a:solidFill>
              <a:effectLst/>
              <a:latin typeface="Arial" panose="020B0604020202020204" pitchFamily="34" charset="0"/>
              <a:ea typeface="Arial" panose="020B0604020202020204" pitchFamily="34" charset="0"/>
            </a:endParaRPr>
          </a:p>
          <a:p>
            <a:endParaRPr lang="en-US" dirty="0"/>
          </a:p>
        </p:txBody>
      </p:sp>
    </p:spTree>
    <p:extLst>
      <p:ext uri="{BB962C8B-B14F-4D97-AF65-F5344CB8AC3E}">
        <p14:creationId xmlns:p14="http://schemas.microsoft.com/office/powerpoint/2010/main" val="914182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AD982-A381-6840-AB21-90E2796F070B}"/>
              </a:ext>
            </a:extLst>
          </p:cNvPr>
          <p:cNvSpPr>
            <a:spLocks noGrp="1"/>
          </p:cNvSpPr>
          <p:nvPr>
            <p:ph type="title"/>
          </p:nvPr>
        </p:nvSpPr>
        <p:spPr/>
        <p:txBody>
          <a:bodyPr>
            <a:normAutofit/>
          </a:bodyPr>
          <a:lstStyle/>
          <a:p>
            <a:pPr marL="76200" marR="0" algn="ctr">
              <a:spcBef>
                <a:spcPts val="0"/>
              </a:spcBef>
              <a:spcAft>
                <a:spcPts val="0"/>
              </a:spcAft>
            </a:pPr>
            <a:r>
              <a:rPr lang="en-US" sz="2400" b="1" kern="0" dirty="0">
                <a:solidFill>
                  <a:schemeClr val="accent1"/>
                </a:solidFill>
                <a:effectLst/>
                <a:latin typeface="Arial" panose="020B0604020202020204" pitchFamily="34" charset="0"/>
                <a:ea typeface="Arial" panose="020B0604020202020204" pitchFamily="34" charset="0"/>
              </a:rPr>
              <a:t>Health</a:t>
            </a:r>
            <a:r>
              <a:rPr lang="en-US" sz="2400" b="1" kern="0" spc="75" dirty="0">
                <a:solidFill>
                  <a:schemeClr val="accent1"/>
                </a:solidFill>
                <a:effectLst/>
                <a:latin typeface="Arial" panose="020B0604020202020204" pitchFamily="34" charset="0"/>
                <a:ea typeface="Arial" panose="020B0604020202020204" pitchFamily="34" charset="0"/>
              </a:rPr>
              <a:t> </a:t>
            </a:r>
            <a:r>
              <a:rPr lang="en-US" sz="2400" b="1" kern="0" dirty="0">
                <a:solidFill>
                  <a:schemeClr val="accent1"/>
                </a:solidFill>
                <a:effectLst/>
                <a:latin typeface="Arial" panose="020B0604020202020204" pitchFamily="34" charset="0"/>
                <a:ea typeface="Arial" panose="020B0604020202020204" pitchFamily="34" charset="0"/>
              </a:rPr>
              <a:t>Equity</a:t>
            </a:r>
            <a:r>
              <a:rPr lang="en-US" sz="2400" b="1" kern="0" spc="80" dirty="0">
                <a:solidFill>
                  <a:schemeClr val="accent1"/>
                </a:solidFill>
                <a:effectLst/>
                <a:latin typeface="Arial" panose="020B0604020202020204" pitchFamily="34" charset="0"/>
                <a:ea typeface="Arial" panose="020B0604020202020204" pitchFamily="34" charset="0"/>
              </a:rPr>
              <a:t> </a:t>
            </a:r>
            <a:r>
              <a:rPr lang="en-US" sz="2400" b="1" kern="0" dirty="0">
                <a:solidFill>
                  <a:schemeClr val="accent1"/>
                </a:solidFill>
                <a:effectLst/>
                <a:latin typeface="Arial" panose="020B0604020202020204" pitchFamily="34" charset="0"/>
                <a:ea typeface="Arial" panose="020B0604020202020204" pitchFamily="34" charset="0"/>
              </a:rPr>
              <a:t>in</a:t>
            </a:r>
            <a:r>
              <a:rPr lang="en-US" sz="2400" b="1" kern="0" spc="80" dirty="0">
                <a:solidFill>
                  <a:schemeClr val="accent1"/>
                </a:solidFill>
                <a:effectLst/>
                <a:latin typeface="Arial" panose="020B0604020202020204" pitchFamily="34" charset="0"/>
                <a:ea typeface="Arial" panose="020B0604020202020204" pitchFamily="34" charset="0"/>
              </a:rPr>
              <a:t> </a:t>
            </a:r>
            <a:r>
              <a:rPr lang="en-US" sz="2400" b="1" kern="0" dirty="0">
                <a:solidFill>
                  <a:schemeClr val="accent1"/>
                </a:solidFill>
                <a:effectLst/>
                <a:latin typeface="Arial" panose="020B0604020202020204" pitchFamily="34" charset="0"/>
                <a:ea typeface="Arial" panose="020B0604020202020204" pitchFamily="34" charset="0"/>
              </a:rPr>
              <a:t>Organ</a:t>
            </a:r>
            <a:r>
              <a:rPr lang="en-US" sz="2400" b="1" kern="0" spc="80" dirty="0">
                <a:solidFill>
                  <a:schemeClr val="accent1"/>
                </a:solidFill>
                <a:effectLst/>
                <a:latin typeface="Arial" panose="020B0604020202020204" pitchFamily="34" charset="0"/>
                <a:ea typeface="Arial" panose="020B0604020202020204" pitchFamily="34" charset="0"/>
              </a:rPr>
              <a:t> </a:t>
            </a:r>
            <a:r>
              <a:rPr lang="en-US" sz="2400" b="1" kern="0" dirty="0">
                <a:solidFill>
                  <a:schemeClr val="accent1"/>
                </a:solidFill>
                <a:effectLst/>
                <a:latin typeface="Arial" panose="020B0604020202020204" pitchFamily="34" charset="0"/>
                <a:ea typeface="Arial" panose="020B0604020202020204" pitchFamily="34" charset="0"/>
              </a:rPr>
              <a:t>Donation</a:t>
            </a:r>
            <a:r>
              <a:rPr lang="en-US" sz="2400" b="1" kern="0" spc="80" dirty="0">
                <a:solidFill>
                  <a:schemeClr val="accent1"/>
                </a:solidFill>
                <a:effectLst/>
                <a:latin typeface="Arial" panose="020B0604020202020204" pitchFamily="34" charset="0"/>
                <a:ea typeface="Arial" panose="020B0604020202020204" pitchFamily="34" charset="0"/>
              </a:rPr>
              <a:t> </a:t>
            </a:r>
            <a:r>
              <a:rPr lang="en-US" sz="2400" b="1" kern="0" dirty="0">
                <a:solidFill>
                  <a:schemeClr val="accent1"/>
                </a:solidFill>
                <a:effectLst/>
                <a:latin typeface="Arial" panose="020B0604020202020204" pitchFamily="34" charset="0"/>
                <a:ea typeface="Arial" panose="020B0604020202020204" pitchFamily="34" charset="0"/>
              </a:rPr>
              <a:t>and</a:t>
            </a:r>
            <a:r>
              <a:rPr lang="en-US" sz="2400" b="1" kern="0" spc="-5" dirty="0">
                <a:solidFill>
                  <a:schemeClr val="accent1"/>
                </a:solidFill>
                <a:effectLst/>
                <a:latin typeface="Arial" panose="020B0604020202020204" pitchFamily="34" charset="0"/>
                <a:ea typeface="Arial" panose="020B0604020202020204" pitchFamily="34" charset="0"/>
              </a:rPr>
              <a:t> </a:t>
            </a:r>
            <a:r>
              <a:rPr lang="en-US" sz="2400" b="1" kern="0" dirty="0">
                <a:solidFill>
                  <a:schemeClr val="accent1"/>
                </a:solidFill>
                <a:effectLst/>
                <a:latin typeface="Arial" panose="020B0604020202020204" pitchFamily="34" charset="0"/>
                <a:ea typeface="Arial" panose="020B0604020202020204" pitchFamily="34" charset="0"/>
              </a:rPr>
              <a:t>Transplant</a:t>
            </a:r>
            <a:r>
              <a:rPr lang="en-US" sz="2400" b="1" kern="0" spc="80" dirty="0">
                <a:solidFill>
                  <a:schemeClr val="accent1"/>
                </a:solidFill>
                <a:effectLst/>
                <a:latin typeface="Arial" panose="020B0604020202020204" pitchFamily="34" charset="0"/>
                <a:ea typeface="Arial" panose="020B0604020202020204" pitchFamily="34" charset="0"/>
              </a:rPr>
              <a:t> </a:t>
            </a:r>
            <a:r>
              <a:rPr lang="en-US" sz="2400" b="1" kern="0" dirty="0">
                <a:solidFill>
                  <a:schemeClr val="accent1"/>
                </a:solidFill>
                <a:effectLst/>
                <a:latin typeface="Arial" panose="020B0604020202020204" pitchFamily="34" charset="0"/>
                <a:ea typeface="Arial" panose="020B0604020202020204" pitchFamily="34" charset="0"/>
              </a:rPr>
              <a:t>and</a:t>
            </a:r>
            <a:r>
              <a:rPr lang="en-US" sz="2400" b="1" kern="0" spc="80" dirty="0">
                <a:solidFill>
                  <a:schemeClr val="accent1"/>
                </a:solidFill>
                <a:effectLst/>
                <a:latin typeface="Arial" panose="020B0604020202020204" pitchFamily="34" charset="0"/>
                <a:ea typeface="Arial" panose="020B0604020202020204" pitchFamily="34" charset="0"/>
              </a:rPr>
              <a:t> </a:t>
            </a:r>
            <a:r>
              <a:rPr lang="en-US" sz="2400" b="1" kern="0" dirty="0">
                <a:solidFill>
                  <a:schemeClr val="accent1"/>
                </a:solidFill>
                <a:effectLst/>
                <a:latin typeface="Arial" panose="020B0604020202020204" pitchFamily="34" charset="0"/>
                <a:ea typeface="Arial" panose="020B0604020202020204" pitchFamily="34" charset="0"/>
              </a:rPr>
              <a:t>Fact</a:t>
            </a:r>
            <a:r>
              <a:rPr lang="en-US" sz="2400" b="1" kern="0" spc="80" dirty="0">
                <a:solidFill>
                  <a:schemeClr val="accent1"/>
                </a:solidFill>
                <a:effectLst/>
                <a:latin typeface="Arial" panose="020B0604020202020204" pitchFamily="34" charset="0"/>
                <a:ea typeface="Arial" panose="020B0604020202020204" pitchFamily="34" charset="0"/>
              </a:rPr>
              <a:t> </a:t>
            </a:r>
            <a:r>
              <a:rPr lang="en-US" sz="2400" b="1" kern="0" dirty="0">
                <a:solidFill>
                  <a:schemeClr val="accent1"/>
                </a:solidFill>
                <a:effectLst/>
                <a:latin typeface="Arial" panose="020B0604020202020204" pitchFamily="34" charset="0"/>
                <a:ea typeface="Arial" panose="020B0604020202020204" pitchFamily="34" charset="0"/>
              </a:rPr>
              <a:t>Based</a:t>
            </a:r>
            <a:r>
              <a:rPr lang="en-US" sz="2400" b="1" kern="0" spc="80" dirty="0">
                <a:solidFill>
                  <a:schemeClr val="accent1"/>
                </a:solidFill>
                <a:effectLst/>
                <a:latin typeface="Arial" panose="020B0604020202020204" pitchFamily="34" charset="0"/>
                <a:ea typeface="Arial" panose="020B0604020202020204" pitchFamily="34" charset="0"/>
              </a:rPr>
              <a:t> </a:t>
            </a:r>
            <a:r>
              <a:rPr lang="en-US" sz="2400" b="1" kern="0" spc="-10" dirty="0">
                <a:solidFill>
                  <a:schemeClr val="accent1"/>
                </a:solidFill>
                <a:effectLst/>
                <a:latin typeface="Arial" panose="020B0604020202020204" pitchFamily="34" charset="0"/>
                <a:ea typeface="Arial" panose="020B0604020202020204" pitchFamily="34" charset="0"/>
              </a:rPr>
              <a:t>Reform</a:t>
            </a:r>
            <a:endParaRPr lang="en-US" sz="2400" b="1" kern="0" dirty="0">
              <a:solidFill>
                <a:schemeClr val="accent1"/>
              </a:solidFill>
              <a:effectLst/>
              <a:latin typeface="Arial" panose="020B0604020202020204" pitchFamily="34" charset="0"/>
              <a:ea typeface="Arial" panose="020B0604020202020204" pitchFamily="34" charset="0"/>
            </a:endParaRPr>
          </a:p>
        </p:txBody>
      </p:sp>
      <p:sp>
        <p:nvSpPr>
          <p:cNvPr id="3" name="Content Placeholder 2">
            <a:extLst>
              <a:ext uri="{FF2B5EF4-FFF2-40B4-BE49-F238E27FC236}">
                <a16:creationId xmlns:a16="http://schemas.microsoft.com/office/drawing/2014/main" id="{80C0520C-F9DE-594D-B9D1-7EAD5B7F8109}"/>
              </a:ext>
            </a:extLst>
          </p:cNvPr>
          <p:cNvSpPr>
            <a:spLocks noGrp="1"/>
          </p:cNvSpPr>
          <p:nvPr>
            <p:ph idx="1"/>
          </p:nvPr>
        </p:nvSpPr>
        <p:spPr>
          <a:xfrm>
            <a:off x="838200" y="1587062"/>
            <a:ext cx="10515600" cy="4589901"/>
          </a:xfrm>
        </p:spPr>
        <p:txBody>
          <a:bodyPr>
            <a:normAutofit fontScale="92500" lnSpcReduction="10000"/>
          </a:bodyPr>
          <a:lstStyle/>
          <a:p>
            <a:pPr marL="589915" marR="647700" indent="-285750">
              <a:lnSpc>
                <a:spcPct val="150000"/>
              </a:lnSpc>
              <a:spcBef>
                <a:spcPts val="280"/>
              </a:spcBef>
            </a:pPr>
            <a:r>
              <a:rPr lang="en-US" sz="2400" spc="-10" dirty="0">
                <a:solidFill>
                  <a:schemeClr val="accent1"/>
                </a:solidFill>
                <a:effectLst/>
                <a:latin typeface="Arial" panose="020B0604020202020204" pitchFamily="34" charset="0"/>
                <a:ea typeface="Arial" panose="020B0604020202020204" pitchFamily="34" charset="0"/>
              </a:rPr>
              <a:t>The</a:t>
            </a:r>
            <a:r>
              <a:rPr lang="en-US" sz="2400" spc="-65"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NASEM</a:t>
            </a:r>
            <a:r>
              <a:rPr lang="en-US" sz="2400" spc="-65"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report</a:t>
            </a:r>
            <a:r>
              <a:rPr lang="en-US" sz="2400" spc="-65"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plainly</a:t>
            </a:r>
            <a:r>
              <a:rPr lang="en-US" sz="2400" spc="-65"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states</a:t>
            </a:r>
            <a:r>
              <a:rPr lang="en-US" sz="2400" spc="-65"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black</a:t>
            </a:r>
            <a:r>
              <a:rPr lang="en-US" sz="2400" spc="-6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patients</a:t>
            </a:r>
            <a:r>
              <a:rPr lang="en-US" sz="2400" spc="-6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are</a:t>
            </a:r>
            <a:r>
              <a:rPr lang="en-US" sz="2400" spc="-6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significantly </a:t>
            </a:r>
            <a:r>
              <a:rPr lang="en-US" sz="2400" dirty="0">
                <a:solidFill>
                  <a:schemeClr val="accent1"/>
                </a:solidFill>
                <a:effectLst/>
                <a:latin typeface="Arial" panose="020B0604020202020204" pitchFamily="34" charset="0"/>
                <a:ea typeface="Arial" panose="020B0604020202020204" pitchFamily="34" charset="0"/>
              </a:rPr>
              <a:t>less</a:t>
            </a:r>
            <a:r>
              <a:rPr lang="en-US" sz="2400" spc="-75"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likely</a:t>
            </a:r>
            <a:r>
              <a:rPr lang="en-US" sz="2400" spc="-75"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than</a:t>
            </a:r>
            <a:r>
              <a:rPr lang="en-US" sz="2400" spc="-75"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white</a:t>
            </a:r>
            <a:r>
              <a:rPr lang="en-US" sz="2400" spc="-75"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patients</a:t>
            </a:r>
            <a:r>
              <a:rPr lang="en-US" sz="2400" spc="-75"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to</a:t>
            </a:r>
            <a:r>
              <a:rPr lang="en-US" sz="2400" spc="-75"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be</a:t>
            </a:r>
            <a:r>
              <a:rPr lang="en-US" sz="2400" spc="-75"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referred</a:t>
            </a:r>
            <a:r>
              <a:rPr lang="en-US" sz="2400" spc="-75"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for</a:t>
            </a:r>
            <a:r>
              <a:rPr lang="en-US" sz="2400" spc="-75"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transplant</a:t>
            </a:r>
            <a:r>
              <a:rPr lang="en-US" sz="2400" spc="-75"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evaluation</a:t>
            </a:r>
            <a:r>
              <a:rPr lang="en-US" sz="2400" spc="-75"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and</a:t>
            </a:r>
            <a:r>
              <a:rPr lang="en-US" sz="2400" spc="-75"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then</a:t>
            </a:r>
            <a:r>
              <a:rPr lang="en-US" sz="2400" spc="-75"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wait</a:t>
            </a:r>
            <a:r>
              <a:rPr lang="en-US" sz="2400" spc="-75"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longer for</a:t>
            </a:r>
            <a:r>
              <a:rPr lang="en-US" sz="2400" spc="60"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a</a:t>
            </a:r>
            <a:r>
              <a:rPr lang="en-US" sz="2400" spc="60"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transplant</a:t>
            </a:r>
            <a:r>
              <a:rPr lang="en-US" sz="2400" spc="60"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once</a:t>
            </a:r>
            <a:r>
              <a:rPr lang="en-US" sz="2400" spc="60"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listed.</a:t>
            </a:r>
            <a:r>
              <a:rPr lang="en-US" sz="2400" spc="195" dirty="0">
                <a:solidFill>
                  <a:schemeClr val="accent1"/>
                </a:solidFill>
                <a:effectLst/>
                <a:latin typeface="Arial" panose="020B0604020202020204" pitchFamily="34" charset="0"/>
                <a:ea typeface="Arial" panose="020B0604020202020204" pitchFamily="34" charset="0"/>
              </a:rPr>
              <a:t> </a:t>
            </a:r>
          </a:p>
          <a:p>
            <a:pPr marL="589915" indent="-285750">
              <a:lnSpc>
                <a:spcPct val="150000"/>
              </a:lnSpc>
              <a:spcBef>
                <a:spcPts val="0"/>
              </a:spcBef>
            </a:pPr>
            <a:endParaRPr lang="en-US" sz="2400" spc="195" dirty="0">
              <a:solidFill>
                <a:schemeClr val="accent1"/>
              </a:solidFill>
              <a:latin typeface="Arial" panose="020B0604020202020204" pitchFamily="34" charset="0"/>
              <a:ea typeface="Arial" panose="020B0604020202020204" pitchFamily="34" charset="0"/>
            </a:endParaRPr>
          </a:p>
          <a:p>
            <a:pPr marL="589915" indent="-285750">
              <a:lnSpc>
                <a:spcPct val="150000"/>
              </a:lnSpc>
              <a:spcBef>
                <a:spcPts val="0"/>
              </a:spcBef>
            </a:pPr>
            <a:endParaRPr lang="en-US" sz="2400" spc="195" dirty="0">
              <a:solidFill>
                <a:schemeClr val="accent1"/>
              </a:solidFill>
              <a:effectLst/>
              <a:latin typeface="Arial" panose="020B0604020202020204" pitchFamily="34" charset="0"/>
              <a:ea typeface="Arial" panose="020B0604020202020204" pitchFamily="34" charset="0"/>
            </a:endParaRPr>
          </a:p>
          <a:p>
            <a:pPr marL="589915" indent="-285750">
              <a:lnSpc>
                <a:spcPct val="150000"/>
              </a:lnSpc>
              <a:spcBef>
                <a:spcPts val="0"/>
              </a:spcBef>
            </a:pPr>
            <a:r>
              <a:rPr lang="en-US" sz="2400" dirty="0">
                <a:solidFill>
                  <a:schemeClr val="accent1"/>
                </a:solidFill>
                <a:effectLst/>
                <a:latin typeface="Arial" panose="020B0604020202020204" pitchFamily="34" charset="0"/>
                <a:ea typeface="Arial" panose="020B0604020202020204" pitchFamily="34" charset="0"/>
              </a:rPr>
              <a:t>NASEM</a:t>
            </a:r>
            <a:r>
              <a:rPr lang="en-US" sz="2400" spc="60"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concludes</a:t>
            </a:r>
            <a:r>
              <a:rPr lang="en-US" sz="2400" spc="60"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that</a:t>
            </a:r>
            <a:r>
              <a:rPr lang="en-US" sz="2400" spc="60"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the</a:t>
            </a:r>
            <a:r>
              <a:rPr lang="en-US" sz="2400" spc="-50"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“absence</a:t>
            </a:r>
            <a:r>
              <a:rPr lang="en-US" sz="2400" spc="60"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of</a:t>
            </a:r>
            <a:r>
              <a:rPr lang="en-US" sz="2400" spc="60"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HHS</a:t>
            </a:r>
            <a:r>
              <a:rPr lang="en-US" sz="2400" spc="60"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requirements</a:t>
            </a:r>
            <a:r>
              <a:rPr lang="en-US" sz="2400" spc="60" dirty="0">
                <a:solidFill>
                  <a:schemeClr val="accent1"/>
                </a:solidFill>
                <a:effectLst/>
                <a:latin typeface="Arial" panose="020B0604020202020204" pitchFamily="34" charset="0"/>
                <a:ea typeface="Arial" panose="020B0604020202020204" pitchFamily="34" charset="0"/>
              </a:rPr>
              <a:t> </a:t>
            </a:r>
            <a:r>
              <a:rPr lang="en-US" sz="2400" spc="-25" dirty="0">
                <a:solidFill>
                  <a:schemeClr val="accent1"/>
                </a:solidFill>
                <a:effectLst/>
                <a:latin typeface="Arial" panose="020B0604020202020204" pitchFamily="34" charset="0"/>
                <a:ea typeface="Arial" panose="020B0604020202020204" pitchFamily="34" charset="0"/>
              </a:rPr>
              <a:t>to</a:t>
            </a:r>
            <a:r>
              <a:rPr lang="en-US" sz="2400" dirty="0">
                <a:solidFill>
                  <a:schemeClr val="accent1"/>
                </a:solidFill>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collect</a:t>
            </a:r>
            <a:r>
              <a:rPr lang="en-US" sz="2400" spc="-7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disaggregated</a:t>
            </a:r>
            <a:r>
              <a:rPr lang="en-US" sz="2400" spc="-7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data</a:t>
            </a:r>
            <a:r>
              <a:rPr lang="en-US" sz="2400" spc="-7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by</a:t>
            </a:r>
            <a:r>
              <a:rPr lang="en-US" sz="2400" spc="-7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race</a:t>
            </a:r>
            <a:r>
              <a:rPr lang="en-US" sz="2400" spc="-7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and</a:t>
            </a:r>
            <a:r>
              <a:rPr lang="en-US" sz="2400" spc="-7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ethnicity,</a:t>
            </a:r>
            <a:r>
              <a:rPr lang="en-US" sz="2400" spc="-7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gender/sex,</a:t>
            </a:r>
            <a:r>
              <a:rPr lang="en-US" sz="2400" spc="-7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age,</a:t>
            </a:r>
            <a:r>
              <a:rPr lang="en-US" sz="2400" spc="-7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and</a:t>
            </a:r>
            <a:r>
              <a:rPr lang="en-US" sz="2400" spc="-7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language</a:t>
            </a:r>
            <a:r>
              <a:rPr lang="en-US" sz="2400" spc="-7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in</a:t>
            </a:r>
            <a:r>
              <a:rPr lang="en-US" sz="2400" spc="-7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organ </a:t>
            </a:r>
            <a:r>
              <a:rPr lang="en-US" sz="2400" spc="-20" dirty="0">
                <a:solidFill>
                  <a:schemeClr val="accent1"/>
                </a:solidFill>
                <a:effectLst/>
                <a:latin typeface="Arial" panose="020B0604020202020204" pitchFamily="34" charset="0"/>
                <a:ea typeface="Arial" panose="020B0604020202020204" pitchFamily="34" charset="0"/>
              </a:rPr>
              <a:t>donation</a:t>
            </a:r>
            <a:r>
              <a:rPr lang="en-US" sz="2400" spc="-3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and</a:t>
            </a:r>
            <a:r>
              <a:rPr lang="en-US" sz="2400" spc="-3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transplantation</a:t>
            </a:r>
            <a:r>
              <a:rPr lang="en-US" sz="2400" spc="-3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research</a:t>
            </a:r>
            <a:r>
              <a:rPr lang="en-US" sz="2400" spc="-3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precludes</a:t>
            </a:r>
            <a:r>
              <a:rPr lang="en-US" sz="2400" spc="-3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efforts</a:t>
            </a:r>
            <a:r>
              <a:rPr lang="en-US" sz="2400" spc="-3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to</a:t>
            </a:r>
            <a:r>
              <a:rPr lang="en-US" sz="2400" spc="-3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fully</a:t>
            </a:r>
            <a:r>
              <a:rPr lang="en-US" sz="2400" spc="-3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understand</a:t>
            </a:r>
            <a:r>
              <a:rPr lang="en-US" sz="2400" spc="-3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inequities</a:t>
            </a:r>
            <a:r>
              <a:rPr lang="en-US" sz="2400" spc="-3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in</a:t>
            </a:r>
            <a:r>
              <a:rPr lang="en-US" sz="2400" spc="-3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organ </a:t>
            </a:r>
            <a:r>
              <a:rPr lang="en-US" sz="2400" spc="-10" dirty="0">
                <a:solidFill>
                  <a:schemeClr val="accent1"/>
                </a:solidFill>
                <a:effectLst/>
                <a:latin typeface="Arial" panose="020B0604020202020204" pitchFamily="34" charset="0"/>
                <a:ea typeface="Arial" panose="020B0604020202020204" pitchFamily="34" charset="0"/>
              </a:rPr>
              <a:t>transplantation.”</a:t>
            </a:r>
            <a:endParaRPr lang="en-US" sz="2400" dirty="0">
              <a:solidFill>
                <a:schemeClr val="accent1"/>
              </a:solidFill>
              <a:effectLst/>
              <a:latin typeface="Arial" panose="020B0604020202020204" pitchFamily="34" charset="0"/>
              <a:ea typeface="Arial" panose="020B0604020202020204" pitchFamily="34" charset="0"/>
            </a:endParaRPr>
          </a:p>
          <a:p>
            <a:pPr>
              <a:lnSpc>
                <a:spcPct val="150000"/>
              </a:lnSpc>
            </a:pPr>
            <a:endParaRPr lang="en-US" sz="2400" dirty="0">
              <a:solidFill>
                <a:schemeClr val="accent1"/>
              </a:solidFill>
              <a:effectLst/>
              <a:latin typeface="Arial" panose="020B0604020202020204" pitchFamily="34" charset="0"/>
              <a:ea typeface="Arial" panose="020B0604020202020204" pitchFamily="34" charset="0"/>
            </a:endParaRPr>
          </a:p>
          <a:p>
            <a:endParaRPr lang="en-US" dirty="0"/>
          </a:p>
        </p:txBody>
      </p:sp>
    </p:spTree>
    <p:extLst>
      <p:ext uri="{BB962C8B-B14F-4D97-AF65-F5344CB8AC3E}">
        <p14:creationId xmlns:p14="http://schemas.microsoft.com/office/powerpoint/2010/main" val="4246568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A3AD1-4A9C-6F41-B6AF-C2CAF248E32C}"/>
              </a:ext>
            </a:extLst>
          </p:cNvPr>
          <p:cNvSpPr>
            <a:spLocks noGrp="1"/>
          </p:cNvSpPr>
          <p:nvPr>
            <p:ph type="title"/>
          </p:nvPr>
        </p:nvSpPr>
        <p:spPr/>
        <p:txBody>
          <a:bodyPr/>
          <a:lstStyle/>
          <a:p>
            <a:pPr algn="ctr"/>
            <a:r>
              <a:rPr lang="en-US" dirty="0">
                <a:solidFill>
                  <a:schemeClr val="accent1"/>
                </a:solidFill>
              </a:rPr>
              <a:t>Centers for Medicare and Medicaid Services (CMS)</a:t>
            </a:r>
          </a:p>
        </p:txBody>
      </p:sp>
      <p:sp>
        <p:nvSpPr>
          <p:cNvPr id="3" name="Content Placeholder 2">
            <a:extLst>
              <a:ext uri="{FF2B5EF4-FFF2-40B4-BE49-F238E27FC236}">
                <a16:creationId xmlns:a16="http://schemas.microsoft.com/office/drawing/2014/main" id="{CDDE9AB8-8FAE-D042-A98D-50D030559695}"/>
              </a:ext>
            </a:extLst>
          </p:cNvPr>
          <p:cNvSpPr>
            <a:spLocks noGrp="1"/>
          </p:cNvSpPr>
          <p:nvPr>
            <p:ph idx="1"/>
          </p:nvPr>
        </p:nvSpPr>
        <p:spPr/>
        <p:txBody>
          <a:bodyPr/>
          <a:lstStyle/>
          <a:p>
            <a:pPr marL="0" indent="0">
              <a:buNone/>
            </a:pPr>
            <a:endParaRPr lang="en-US" sz="2400" spc="-10" dirty="0">
              <a:solidFill>
                <a:schemeClr val="accent1"/>
              </a:solidFill>
              <a:effectLst/>
              <a:latin typeface="Arial" panose="020B0604020202020204" pitchFamily="34" charset="0"/>
              <a:ea typeface="Arial" panose="020B0604020202020204" pitchFamily="34" charset="0"/>
            </a:endParaRPr>
          </a:p>
          <a:p>
            <a:pPr marL="0" indent="0">
              <a:buNone/>
            </a:pPr>
            <a:endParaRPr lang="en-US" sz="2400" spc="-10" dirty="0">
              <a:solidFill>
                <a:schemeClr val="accent1"/>
              </a:solidFill>
              <a:latin typeface="Arial" panose="020B0604020202020204" pitchFamily="34" charset="0"/>
              <a:ea typeface="Arial" panose="020B0604020202020204" pitchFamily="34" charset="0"/>
            </a:endParaRPr>
          </a:p>
          <a:p>
            <a:pPr marL="0" indent="0">
              <a:buNone/>
            </a:pPr>
            <a:endParaRPr lang="en-US" sz="2400" spc="-10" dirty="0">
              <a:solidFill>
                <a:schemeClr val="accent1"/>
              </a:solidFill>
              <a:effectLst/>
              <a:latin typeface="Arial" panose="020B0604020202020204" pitchFamily="34" charset="0"/>
              <a:ea typeface="Arial" panose="020B0604020202020204" pitchFamily="34" charset="0"/>
            </a:endParaRPr>
          </a:p>
          <a:p>
            <a:pPr marL="0" indent="0">
              <a:lnSpc>
                <a:spcPct val="150000"/>
              </a:lnSpc>
              <a:buNone/>
            </a:pPr>
            <a:r>
              <a:rPr lang="en-US" sz="2400" spc="-10" dirty="0">
                <a:solidFill>
                  <a:schemeClr val="accent1"/>
                </a:solidFill>
                <a:effectLst/>
                <a:latin typeface="Arial" panose="020B0604020202020204" pitchFamily="34" charset="0"/>
                <a:ea typeface="Arial" panose="020B0604020202020204" pitchFamily="34" charset="0"/>
              </a:rPr>
              <a:t>In</a:t>
            </a:r>
            <a:r>
              <a:rPr lang="en-US" sz="2400" spc="-7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contrast</a:t>
            </a:r>
            <a:r>
              <a:rPr lang="en-US" sz="2400" spc="-10" dirty="0">
                <a:solidFill>
                  <a:schemeClr val="accent1"/>
                </a:solidFill>
                <a:latin typeface="Arial" panose="020B0604020202020204" pitchFamily="34" charset="0"/>
                <a:ea typeface="Arial" panose="020B0604020202020204" pitchFamily="34" charset="0"/>
              </a:rPr>
              <a:t> to the science in the NASEM Report, </a:t>
            </a:r>
            <a:r>
              <a:rPr lang="en-US" sz="2400" spc="-10" dirty="0">
                <a:solidFill>
                  <a:schemeClr val="accent1"/>
                </a:solidFill>
                <a:effectLst/>
                <a:latin typeface="Arial" panose="020B0604020202020204" pitchFamily="34" charset="0"/>
                <a:ea typeface="Arial" panose="020B0604020202020204" pitchFamily="34" charset="0"/>
              </a:rPr>
              <a:t>the</a:t>
            </a:r>
            <a:r>
              <a:rPr lang="en-US" sz="2400" spc="-7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RULE</a:t>
            </a:r>
            <a:r>
              <a:rPr lang="en-US" sz="2400" spc="-7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completely</a:t>
            </a:r>
            <a:r>
              <a:rPr lang="en-US" sz="2400" spc="-6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and</a:t>
            </a:r>
            <a:r>
              <a:rPr lang="en-US" sz="2400" spc="-6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disturbingly</a:t>
            </a:r>
            <a:r>
              <a:rPr lang="en-US" sz="2400" spc="-6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ignores</a:t>
            </a:r>
            <a:r>
              <a:rPr lang="en-US" sz="2400" spc="-6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the</a:t>
            </a:r>
            <a:r>
              <a:rPr lang="en-US" sz="2400" spc="-6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real</a:t>
            </a:r>
            <a:r>
              <a:rPr lang="en-US" sz="2400" spc="-6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issue,</a:t>
            </a:r>
            <a:r>
              <a:rPr lang="en-US" sz="2400" spc="-6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which</a:t>
            </a:r>
            <a:r>
              <a:rPr lang="en-US" sz="2400" spc="-6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is</a:t>
            </a:r>
            <a:r>
              <a:rPr lang="en-US" sz="2400" spc="-6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that</a:t>
            </a:r>
            <a:r>
              <a:rPr lang="en-US" sz="2400" spc="-6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race-based</a:t>
            </a:r>
            <a:r>
              <a:rPr lang="en-US" sz="2400" spc="-6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and</a:t>
            </a:r>
            <a:r>
              <a:rPr lang="en-US" sz="2400" spc="-6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socio-economic</a:t>
            </a:r>
            <a:r>
              <a:rPr lang="en-US" sz="2400" spc="-6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disparities</a:t>
            </a:r>
            <a:r>
              <a:rPr lang="en-US" sz="2400" spc="-6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in health</a:t>
            </a:r>
            <a:r>
              <a:rPr lang="en-US" sz="2400" spc="-4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care</a:t>
            </a:r>
            <a:r>
              <a:rPr lang="en-US" sz="2400" spc="-4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access</a:t>
            </a:r>
            <a:r>
              <a:rPr lang="en-US" sz="2400" spc="-4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and</a:t>
            </a:r>
            <a:r>
              <a:rPr lang="en-US" sz="2400" spc="-4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health</a:t>
            </a:r>
            <a:r>
              <a:rPr lang="en-US" sz="2400" spc="-4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care</a:t>
            </a:r>
            <a:r>
              <a:rPr lang="en-US" sz="2400" spc="-4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outcomes</a:t>
            </a:r>
            <a:r>
              <a:rPr lang="en-US" sz="2400" spc="-4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do</a:t>
            </a:r>
            <a:r>
              <a:rPr lang="en-US" sz="2400" spc="-4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exist</a:t>
            </a:r>
            <a:r>
              <a:rPr lang="en-US" sz="2400" spc="-4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and</a:t>
            </a:r>
            <a:r>
              <a:rPr lang="en-US" sz="2400" spc="-4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must</a:t>
            </a:r>
            <a:r>
              <a:rPr lang="en-US" sz="2400" spc="-4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be</a:t>
            </a:r>
            <a:r>
              <a:rPr lang="en-US" sz="2400" spc="-4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reckoned</a:t>
            </a:r>
            <a:r>
              <a:rPr lang="en-US" sz="2400" spc="-4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with</a:t>
            </a:r>
            <a:r>
              <a:rPr lang="en-US" sz="2400" spc="-4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in</a:t>
            </a:r>
            <a:r>
              <a:rPr lang="en-US" sz="2400" spc="-4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order</a:t>
            </a:r>
            <a:r>
              <a:rPr lang="en-US" sz="2400" spc="-4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to</a:t>
            </a:r>
            <a:r>
              <a:rPr lang="en-US" sz="2400" spc="-4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achieve</a:t>
            </a:r>
            <a:r>
              <a:rPr lang="en-US" sz="2400" spc="-40" dirty="0">
                <a:solidFill>
                  <a:schemeClr val="accent1"/>
                </a:solidFill>
                <a:effectLst/>
                <a:latin typeface="Arial" panose="020B0604020202020204" pitchFamily="34" charset="0"/>
                <a:ea typeface="Arial" panose="020B0604020202020204" pitchFamily="34" charset="0"/>
              </a:rPr>
              <a:t> </a:t>
            </a:r>
            <a:r>
              <a:rPr lang="en-US" sz="2400" spc="-20" dirty="0">
                <a:solidFill>
                  <a:schemeClr val="accent1"/>
                </a:solidFill>
                <a:effectLst/>
                <a:latin typeface="Arial" panose="020B0604020202020204" pitchFamily="34" charset="0"/>
                <a:ea typeface="Arial" panose="020B0604020202020204" pitchFamily="34" charset="0"/>
              </a:rPr>
              <a:t>equity.</a:t>
            </a:r>
            <a:endParaRPr lang="en-US" sz="2400" dirty="0">
              <a:solidFill>
                <a:schemeClr val="accent1"/>
              </a:solidFill>
              <a:effectLst/>
              <a:latin typeface="Arial" panose="020B0604020202020204" pitchFamily="34" charset="0"/>
              <a:ea typeface="Arial" panose="020B0604020202020204" pitchFamily="34" charset="0"/>
            </a:endParaRPr>
          </a:p>
          <a:p>
            <a:endParaRPr lang="en-US" dirty="0"/>
          </a:p>
        </p:txBody>
      </p:sp>
    </p:spTree>
    <p:extLst>
      <p:ext uri="{BB962C8B-B14F-4D97-AF65-F5344CB8AC3E}">
        <p14:creationId xmlns:p14="http://schemas.microsoft.com/office/powerpoint/2010/main" val="771555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0A217-193A-F946-99C0-560147C0FBC4}"/>
              </a:ext>
            </a:extLst>
          </p:cNvPr>
          <p:cNvSpPr>
            <a:spLocks noGrp="1"/>
          </p:cNvSpPr>
          <p:nvPr>
            <p:ph type="title"/>
          </p:nvPr>
        </p:nvSpPr>
        <p:spPr/>
        <p:txBody>
          <a:bodyPr/>
          <a:lstStyle/>
          <a:p>
            <a:r>
              <a:rPr lang="en-US" sz="2400" b="1" kern="0" dirty="0">
                <a:solidFill>
                  <a:schemeClr val="accent1"/>
                </a:solidFill>
                <a:effectLst/>
                <a:latin typeface="Arial" panose="020B0604020202020204" pitchFamily="34" charset="0"/>
                <a:ea typeface="Arial" panose="020B0604020202020204" pitchFamily="34" charset="0"/>
              </a:rPr>
              <a:t>The</a:t>
            </a:r>
            <a:r>
              <a:rPr lang="en-US" sz="2400" b="1" kern="0" spc="15" dirty="0">
                <a:solidFill>
                  <a:schemeClr val="accent1"/>
                </a:solidFill>
                <a:effectLst/>
                <a:latin typeface="Arial" panose="020B0604020202020204" pitchFamily="34" charset="0"/>
                <a:ea typeface="Arial" panose="020B0604020202020204" pitchFamily="34" charset="0"/>
              </a:rPr>
              <a:t> </a:t>
            </a:r>
            <a:r>
              <a:rPr lang="en-US" sz="2400" b="1" kern="0" dirty="0">
                <a:solidFill>
                  <a:schemeClr val="accent1"/>
                </a:solidFill>
                <a:effectLst/>
                <a:latin typeface="Arial" panose="020B0604020202020204" pitchFamily="34" charset="0"/>
                <a:ea typeface="Arial" panose="020B0604020202020204" pitchFamily="34" charset="0"/>
              </a:rPr>
              <a:t>Governing</a:t>
            </a:r>
            <a:r>
              <a:rPr lang="en-US" sz="2400" b="1" kern="0" spc="15" dirty="0">
                <a:solidFill>
                  <a:schemeClr val="accent1"/>
                </a:solidFill>
                <a:effectLst/>
                <a:latin typeface="Arial" panose="020B0604020202020204" pitchFamily="34" charset="0"/>
                <a:ea typeface="Arial" panose="020B0604020202020204" pitchFamily="34" charset="0"/>
              </a:rPr>
              <a:t> </a:t>
            </a:r>
            <a:r>
              <a:rPr lang="en-US" sz="2400" b="1" kern="0" dirty="0">
                <a:solidFill>
                  <a:schemeClr val="accent1"/>
                </a:solidFill>
                <a:effectLst/>
                <a:latin typeface="Arial" panose="020B0604020202020204" pitchFamily="34" charset="0"/>
                <a:ea typeface="Arial" panose="020B0604020202020204" pitchFamily="34" charset="0"/>
              </a:rPr>
              <a:t>RULE</a:t>
            </a:r>
            <a:br>
              <a:rPr lang="en-US" sz="1800" b="1" kern="0" dirty="0">
                <a:solidFill>
                  <a:schemeClr val="accent1"/>
                </a:solidFill>
                <a:effectLst/>
                <a:latin typeface="Arial" panose="020B0604020202020204" pitchFamily="34" charset="0"/>
                <a:ea typeface="Arial" panose="020B0604020202020204" pitchFamily="34" charset="0"/>
              </a:rPr>
            </a:br>
            <a:endParaRPr lang="en-US" dirty="0">
              <a:solidFill>
                <a:schemeClr val="accent1"/>
              </a:solidFill>
            </a:endParaRPr>
          </a:p>
        </p:txBody>
      </p:sp>
      <p:sp>
        <p:nvSpPr>
          <p:cNvPr id="3" name="Content Placeholder 2">
            <a:extLst>
              <a:ext uri="{FF2B5EF4-FFF2-40B4-BE49-F238E27FC236}">
                <a16:creationId xmlns:a16="http://schemas.microsoft.com/office/drawing/2014/main" id="{AF0ADF02-0D16-F34E-9C14-BE6CF1F5776B}"/>
              </a:ext>
            </a:extLst>
          </p:cNvPr>
          <p:cNvSpPr>
            <a:spLocks noGrp="1"/>
          </p:cNvSpPr>
          <p:nvPr>
            <p:ph idx="1"/>
          </p:nvPr>
        </p:nvSpPr>
        <p:spPr/>
        <p:txBody>
          <a:bodyPr/>
          <a:lstStyle/>
          <a:p>
            <a:r>
              <a:rPr lang="en-US" sz="2400" dirty="0">
                <a:solidFill>
                  <a:schemeClr val="accent1"/>
                </a:solidFill>
                <a:effectLst/>
                <a:latin typeface="Arial" panose="020B0604020202020204" pitchFamily="34" charset="0"/>
                <a:ea typeface="Arial" panose="020B0604020202020204" pitchFamily="34" charset="0"/>
              </a:rPr>
              <a:t>OPOs including yours, face standards and consequences on them alone.</a:t>
            </a:r>
            <a:r>
              <a:rPr lang="en-US" sz="2400" b="1" spc="-30" dirty="0">
                <a:solidFill>
                  <a:schemeClr val="accent1"/>
                </a:solidFill>
                <a:effectLst/>
                <a:latin typeface="Arial" panose="020B0604020202020204" pitchFamily="34" charset="0"/>
                <a:ea typeface="Arial" panose="020B0604020202020204" pitchFamily="34" charset="0"/>
              </a:rPr>
              <a:t> It</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spc="-30" dirty="0">
                <a:solidFill>
                  <a:schemeClr val="accent1"/>
                </a:solidFill>
                <a:effectLst/>
                <a:latin typeface="Arial" panose="020B0604020202020204" pitchFamily="34" charset="0"/>
                <a:ea typeface="Arial" panose="020B0604020202020204" pitchFamily="34" charset="0"/>
              </a:rPr>
              <a:t>ranks</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spc="-30" dirty="0">
                <a:solidFill>
                  <a:schemeClr val="accent1"/>
                </a:solidFill>
                <a:effectLst/>
                <a:latin typeface="Arial" panose="020B0604020202020204" pitchFamily="34" charset="0"/>
                <a:ea typeface="Arial" panose="020B0604020202020204" pitchFamily="34" charset="0"/>
              </a:rPr>
              <a:t>OPOs</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spc="-30" dirty="0">
                <a:solidFill>
                  <a:schemeClr val="accent1"/>
                </a:solidFill>
                <a:effectLst/>
                <a:latin typeface="Arial" panose="020B0604020202020204" pitchFamily="34" charset="0"/>
                <a:ea typeface="Arial" panose="020B0604020202020204" pitchFamily="34" charset="0"/>
              </a:rPr>
              <a:t>on</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spc="-30" dirty="0">
                <a:solidFill>
                  <a:schemeClr val="accent1"/>
                </a:solidFill>
                <a:effectLst/>
                <a:latin typeface="Arial" panose="020B0604020202020204" pitchFamily="34" charset="0"/>
                <a:ea typeface="Arial" panose="020B0604020202020204" pitchFamily="34" charset="0"/>
              </a:rPr>
              <a:t>the</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spc="-30" dirty="0">
                <a:solidFill>
                  <a:schemeClr val="accent1"/>
                </a:solidFill>
                <a:effectLst/>
                <a:latin typeface="Arial" panose="020B0604020202020204" pitchFamily="34" charset="0"/>
                <a:ea typeface="Arial" panose="020B0604020202020204" pitchFamily="34" charset="0"/>
              </a:rPr>
              <a:t>basis</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spc="-30" dirty="0">
                <a:solidFill>
                  <a:schemeClr val="accent1"/>
                </a:solidFill>
                <a:effectLst/>
                <a:latin typeface="Arial" panose="020B0604020202020204" pitchFamily="34" charset="0"/>
                <a:ea typeface="Arial" panose="020B0604020202020204" pitchFamily="34" charset="0"/>
              </a:rPr>
              <a:t>of</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spc="-30" dirty="0">
                <a:solidFill>
                  <a:schemeClr val="accent1"/>
                </a:solidFill>
                <a:effectLst/>
                <a:latin typeface="Arial" panose="020B0604020202020204" pitchFamily="34" charset="0"/>
                <a:ea typeface="Arial" panose="020B0604020202020204" pitchFamily="34" charset="0"/>
              </a:rPr>
              <a:t>two</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spc="-30" dirty="0">
                <a:solidFill>
                  <a:schemeClr val="accent1"/>
                </a:solidFill>
                <a:effectLst/>
                <a:latin typeface="Arial" panose="020B0604020202020204" pitchFamily="34" charset="0"/>
                <a:ea typeface="Arial" panose="020B0604020202020204" pitchFamily="34" charset="0"/>
              </a:rPr>
              <a:t>metrics:</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spc="-30" dirty="0">
                <a:solidFill>
                  <a:schemeClr val="accent1"/>
                </a:solidFill>
                <a:effectLst/>
                <a:latin typeface="Arial" panose="020B0604020202020204" pitchFamily="34" charset="0"/>
                <a:ea typeface="Arial" panose="020B0604020202020204" pitchFamily="34" charset="0"/>
              </a:rPr>
              <a:t>the</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spc="-30" dirty="0">
                <a:solidFill>
                  <a:schemeClr val="accent1"/>
                </a:solidFill>
                <a:effectLst/>
                <a:latin typeface="Arial" panose="020B0604020202020204" pitchFamily="34" charset="0"/>
                <a:ea typeface="Arial" panose="020B0604020202020204" pitchFamily="34" charset="0"/>
              </a:rPr>
              <a:t>organ</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spc="-30" dirty="0">
                <a:solidFill>
                  <a:schemeClr val="accent1"/>
                </a:solidFill>
                <a:effectLst/>
                <a:latin typeface="Arial" panose="020B0604020202020204" pitchFamily="34" charset="0"/>
                <a:ea typeface="Arial" panose="020B0604020202020204" pitchFamily="34" charset="0"/>
              </a:rPr>
              <a:t>procurement</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spc="-30" dirty="0">
                <a:solidFill>
                  <a:schemeClr val="accent1"/>
                </a:solidFill>
                <a:effectLst/>
                <a:latin typeface="Arial" panose="020B0604020202020204" pitchFamily="34" charset="0"/>
                <a:ea typeface="Arial" panose="020B0604020202020204" pitchFamily="34" charset="0"/>
              </a:rPr>
              <a:t>rate,</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spc="-30" dirty="0">
                <a:solidFill>
                  <a:schemeClr val="accent1"/>
                </a:solidFill>
                <a:effectLst/>
                <a:latin typeface="Arial" panose="020B0604020202020204" pitchFamily="34" charset="0"/>
                <a:ea typeface="Arial" panose="020B0604020202020204" pitchFamily="34" charset="0"/>
              </a:rPr>
              <a:t>which</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spc="-30" dirty="0">
                <a:solidFill>
                  <a:schemeClr val="accent1"/>
                </a:solidFill>
                <a:effectLst/>
                <a:latin typeface="Arial" panose="020B0604020202020204" pitchFamily="34" charset="0"/>
                <a:ea typeface="Arial" panose="020B0604020202020204" pitchFamily="34" charset="0"/>
              </a:rPr>
              <a:t>they</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spc="-30" dirty="0">
                <a:solidFill>
                  <a:schemeClr val="accent1"/>
                </a:solidFill>
                <a:effectLst/>
                <a:latin typeface="Arial" panose="020B0604020202020204" pitchFamily="34" charset="0"/>
                <a:ea typeface="Arial" panose="020B0604020202020204" pitchFamily="34" charset="0"/>
              </a:rPr>
              <a:t>control,</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spc="-30" dirty="0">
                <a:solidFill>
                  <a:schemeClr val="accent1"/>
                </a:solidFill>
                <a:effectLst/>
                <a:latin typeface="Arial" panose="020B0604020202020204" pitchFamily="34" charset="0"/>
                <a:ea typeface="Arial" panose="020B0604020202020204" pitchFamily="34" charset="0"/>
              </a:rPr>
              <a:t>and</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spc="-30" dirty="0">
                <a:solidFill>
                  <a:schemeClr val="accent1"/>
                </a:solidFill>
                <a:effectLst/>
                <a:latin typeface="Arial" panose="020B0604020202020204" pitchFamily="34" charset="0"/>
                <a:ea typeface="Arial" panose="020B0604020202020204" pitchFamily="34" charset="0"/>
              </a:rPr>
              <a:t>the </a:t>
            </a:r>
            <a:r>
              <a:rPr lang="en-US" sz="2400" b="1" dirty="0">
                <a:solidFill>
                  <a:schemeClr val="accent1"/>
                </a:solidFill>
                <a:effectLst/>
                <a:latin typeface="Arial" panose="020B0604020202020204" pitchFamily="34" charset="0"/>
                <a:ea typeface="Arial" panose="020B0604020202020204" pitchFamily="34" charset="0"/>
              </a:rPr>
              <a:t>transplantation</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dirty="0">
                <a:solidFill>
                  <a:schemeClr val="accent1"/>
                </a:solidFill>
                <a:effectLst/>
                <a:latin typeface="Arial" panose="020B0604020202020204" pitchFamily="34" charset="0"/>
                <a:ea typeface="Arial" panose="020B0604020202020204" pitchFamily="34" charset="0"/>
              </a:rPr>
              <a:t>rate,</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dirty="0">
                <a:solidFill>
                  <a:schemeClr val="accent1"/>
                </a:solidFill>
                <a:effectLst/>
                <a:latin typeface="Arial" panose="020B0604020202020204" pitchFamily="34" charset="0"/>
                <a:ea typeface="Arial" panose="020B0604020202020204" pitchFamily="34" charset="0"/>
              </a:rPr>
              <a:t>which</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dirty="0">
                <a:solidFill>
                  <a:schemeClr val="accent1"/>
                </a:solidFill>
                <a:effectLst/>
                <a:latin typeface="Arial" panose="020B0604020202020204" pitchFamily="34" charset="0"/>
                <a:ea typeface="Arial" panose="020B0604020202020204" pitchFamily="34" charset="0"/>
              </a:rPr>
              <a:t>they</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dirty="0">
                <a:solidFill>
                  <a:schemeClr val="accent1"/>
                </a:solidFill>
                <a:effectLst/>
                <a:latin typeface="Arial" panose="020B0604020202020204" pitchFamily="34" charset="0"/>
                <a:ea typeface="Arial" panose="020B0604020202020204" pitchFamily="34" charset="0"/>
              </a:rPr>
              <a:t>do</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dirty="0">
                <a:solidFill>
                  <a:schemeClr val="accent1"/>
                </a:solidFill>
                <a:effectLst/>
                <a:latin typeface="Arial" panose="020B0604020202020204" pitchFamily="34" charset="0"/>
                <a:ea typeface="Arial" panose="020B0604020202020204" pitchFamily="34" charset="0"/>
              </a:rPr>
              <a:t>not</a:t>
            </a:r>
            <a:r>
              <a:rPr lang="en-US" sz="2400" b="1" spc="-80" dirty="0">
                <a:solidFill>
                  <a:schemeClr val="accent1"/>
                </a:solidFill>
                <a:effectLst/>
                <a:latin typeface="Arial" panose="020B0604020202020204" pitchFamily="34" charset="0"/>
                <a:ea typeface="Arial" panose="020B0604020202020204" pitchFamily="34" charset="0"/>
              </a:rPr>
              <a:t> </a:t>
            </a:r>
            <a:r>
              <a:rPr lang="en-US" sz="2400" b="1" dirty="0">
                <a:solidFill>
                  <a:schemeClr val="accent1"/>
                </a:solidFill>
                <a:effectLst/>
                <a:latin typeface="Arial" panose="020B0604020202020204" pitchFamily="34" charset="0"/>
                <a:ea typeface="Arial" panose="020B0604020202020204" pitchFamily="34" charset="0"/>
              </a:rPr>
              <a:t>control.</a:t>
            </a:r>
          </a:p>
          <a:p>
            <a:pPr marL="0" indent="0">
              <a:buNone/>
            </a:pPr>
            <a:endParaRPr lang="en-US" sz="2400" dirty="0">
              <a:solidFill>
                <a:schemeClr val="accent1"/>
              </a:solidFill>
              <a:latin typeface="Arial" panose="020B0604020202020204" pitchFamily="34" charset="0"/>
              <a:ea typeface="Arial" panose="020B0604020202020204" pitchFamily="34" charset="0"/>
            </a:endParaRPr>
          </a:p>
          <a:p>
            <a:r>
              <a:rPr lang="en-US" sz="2400" spc="-10" dirty="0">
                <a:solidFill>
                  <a:schemeClr val="accent1"/>
                </a:solidFill>
                <a:effectLst/>
                <a:latin typeface="Arial" panose="020B0604020202020204" pitchFamily="34" charset="0"/>
                <a:ea typeface="Arial" panose="020B0604020202020204" pitchFamily="34" charset="0"/>
              </a:rPr>
              <a:t>OPOs</a:t>
            </a:r>
            <a:r>
              <a:rPr lang="en-US" sz="2400" spc="-5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that</a:t>
            </a:r>
            <a:r>
              <a:rPr lang="en-US" sz="2400" spc="-50" dirty="0">
                <a:solidFill>
                  <a:schemeClr val="accent1"/>
                </a:solidFill>
                <a:effectLst/>
                <a:latin typeface="Arial" panose="020B0604020202020204" pitchFamily="34" charset="0"/>
                <a:ea typeface="Arial" panose="020B0604020202020204" pitchFamily="34" charset="0"/>
              </a:rPr>
              <a:t> so- called </a:t>
            </a:r>
            <a:r>
              <a:rPr lang="en-US" sz="2400" spc="-10" dirty="0">
                <a:solidFill>
                  <a:schemeClr val="accent1"/>
                </a:solidFill>
                <a:effectLst/>
                <a:latin typeface="Arial" panose="020B0604020202020204" pitchFamily="34" charset="0"/>
                <a:ea typeface="Arial" panose="020B0604020202020204" pitchFamily="34" charset="0"/>
              </a:rPr>
              <a:t>under-perform</a:t>
            </a:r>
            <a:r>
              <a:rPr lang="en-US" sz="2400" spc="-50" dirty="0">
                <a:solidFill>
                  <a:schemeClr val="accent1"/>
                </a:solidFill>
                <a:effectLst/>
                <a:latin typeface="Arial" panose="020B0604020202020204" pitchFamily="34" charset="0"/>
                <a:ea typeface="Arial" panose="020B0604020202020204" pitchFamily="34" charset="0"/>
              </a:rPr>
              <a:t> the medically and logically indefensible “standards” </a:t>
            </a:r>
            <a:r>
              <a:rPr lang="en-US" sz="2400" spc="-10" dirty="0">
                <a:solidFill>
                  <a:schemeClr val="accent1"/>
                </a:solidFill>
                <a:effectLst/>
                <a:latin typeface="Arial" panose="020B0604020202020204" pitchFamily="34" charset="0"/>
                <a:ea typeface="Arial" panose="020B0604020202020204" pitchFamily="34" charset="0"/>
              </a:rPr>
              <a:t>relative</a:t>
            </a:r>
            <a:r>
              <a:rPr lang="en-US" sz="2400" spc="-5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to</a:t>
            </a:r>
            <a:r>
              <a:rPr lang="en-US" sz="2400" spc="-5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their</a:t>
            </a:r>
            <a:r>
              <a:rPr lang="en-US" sz="2400" spc="-5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peers</a:t>
            </a:r>
            <a:r>
              <a:rPr lang="en-US" sz="2400" spc="-5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around</a:t>
            </a:r>
            <a:r>
              <a:rPr lang="en-US" sz="2400" spc="-5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the</a:t>
            </a:r>
            <a:r>
              <a:rPr lang="en-US" sz="2400" spc="-5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country</a:t>
            </a:r>
            <a:r>
              <a:rPr lang="en-US" sz="2400" spc="-5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are</a:t>
            </a:r>
            <a:r>
              <a:rPr lang="en-US" sz="2400" spc="-5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de-certified</a:t>
            </a:r>
            <a:r>
              <a:rPr lang="en-US" sz="2400" spc="-5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and</a:t>
            </a:r>
            <a:r>
              <a:rPr lang="en-US" sz="2400" spc="-50" dirty="0">
                <a:solidFill>
                  <a:schemeClr val="accent1"/>
                </a:solidFill>
                <a:effectLst/>
                <a:latin typeface="Arial" panose="020B0604020202020204" pitchFamily="34" charset="0"/>
                <a:ea typeface="Arial" panose="020B0604020202020204" pitchFamily="34" charset="0"/>
              </a:rPr>
              <a:t> </a:t>
            </a:r>
            <a:r>
              <a:rPr lang="en-US" sz="2400" spc="-10" dirty="0">
                <a:solidFill>
                  <a:schemeClr val="accent1"/>
                </a:solidFill>
                <a:effectLst/>
                <a:latin typeface="Arial" panose="020B0604020202020204" pitchFamily="34" charset="0"/>
                <a:ea typeface="Arial" panose="020B0604020202020204" pitchFamily="34" charset="0"/>
              </a:rPr>
              <a:t>must </a:t>
            </a:r>
            <a:r>
              <a:rPr lang="en-US" sz="2400" dirty="0">
                <a:solidFill>
                  <a:schemeClr val="accent1"/>
                </a:solidFill>
                <a:effectLst/>
                <a:latin typeface="Arial" panose="020B0604020202020204" pitchFamily="34" charset="0"/>
                <a:ea typeface="Arial" panose="020B0604020202020204" pitchFamily="34" charset="0"/>
              </a:rPr>
              <a:t>discontinue</a:t>
            </a:r>
            <a:r>
              <a:rPr lang="en-US" sz="2400" spc="-15" dirty="0">
                <a:solidFill>
                  <a:schemeClr val="accent1"/>
                </a:solidFill>
                <a:effectLst/>
                <a:latin typeface="Arial" panose="020B0604020202020204" pitchFamily="34" charset="0"/>
                <a:ea typeface="Arial" panose="020B0604020202020204" pitchFamily="34" charset="0"/>
              </a:rPr>
              <a:t> </a:t>
            </a:r>
            <a:r>
              <a:rPr lang="en-US" sz="2400" dirty="0">
                <a:solidFill>
                  <a:schemeClr val="accent1"/>
                </a:solidFill>
                <a:effectLst/>
                <a:latin typeface="Arial" panose="020B0604020202020204" pitchFamily="34" charset="0"/>
                <a:ea typeface="Arial" panose="020B0604020202020204" pitchFamily="34" charset="0"/>
              </a:rPr>
              <a:t>operations. This is not done anywhere in our medical system and will cause chaos.</a:t>
            </a:r>
          </a:p>
          <a:p>
            <a:pPr marL="0" indent="0">
              <a:buNone/>
            </a:pPr>
            <a:endParaRPr lang="en-US" sz="2400" dirty="0">
              <a:solidFill>
                <a:schemeClr val="accent1"/>
              </a:solidFill>
              <a:effectLst/>
              <a:latin typeface="Arial" panose="020B0604020202020204" pitchFamily="34" charset="0"/>
              <a:ea typeface="Arial" panose="020B0604020202020204" pitchFamily="34" charset="0"/>
            </a:endParaRPr>
          </a:p>
          <a:p>
            <a:endParaRPr lang="en-US" dirty="0"/>
          </a:p>
        </p:txBody>
      </p:sp>
    </p:spTree>
    <p:extLst>
      <p:ext uri="{BB962C8B-B14F-4D97-AF65-F5344CB8AC3E}">
        <p14:creationId xmlns:p14="http://schemas.microsoft.com/office/powerpoint/2010/main" val="4200912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F8C83-0B4F-C84C-BBFF-63918F22574D}"/>
              </a:ext>
            </a:extLst>
          </p:cNvPr>
          <p:cNvSpPr>
            <a:spLocks noGrp="1"/>
          </p:cNvSpPr>
          <p:nvPr>
            <p:ph type="title"/>
          </p:nvPr>
        </p:nvSpPr>
        <p:spPr/>
        <p:txBody>
          <a:bodyPr/>
          <a:lstStyle/>
          <a:p>
            <a:r>
              <a:rPr lang="en-US" dirty="0">
                <a:solidFill>
                  <a:schemeClr val="accent1"/>
                </a:solidFill>
              </a:rPr>
              <a:t>Reform Going Forward (NASEM REPORT)</a:t>
            </a:r>
          </a:p>
        </p:txBody>
      </p:sp>
      <p:sp>
        <p:nvSpPr>
          <p:cNvPr id="3" name="Content Placeholder 2">
            <a:extLst>
              <a:ext uri="{FF2B5EF4-FFF2-40B4-BE49-F238E27FC236}">
                <a16:creationId xmlns:a16="http://schemas.microsoft.com/office/drawing/2014/main" id="{F98104DF-8063-F14B-BBD0-04B945AD1FA7}"/>
              </a:ext>
            </a:extLst>
          </p:cNvPr>
          <p:cNvSpPr>
            <a:spLocks noGrp="1"/>
          </p:cNvSpPr>
          <p:nvPr>
            <p:ph idx="1"/>
          </p:nvPr>
        </p:nvSpPr>
        <p:spPr/>
        <p:txBody>
          <a:bodyPr>
            <a:normAutofit/>
          </a:bodyPr>
          <a:lstStyle/>
          <a:p>
            <a:r>
              <a:rPr lang="en-US" spc="-20" dirty="0">
                <a:solidFill>
                  <a:schemeClr val="accent1"/>
                </a:solidFill>
                <a:latin typeface="Arial" panose="020B0604020202020204" pitchFamily="34" charset="0"/>
                <a:ea typeface="Arial" panose="020B0604020202020204" pitchFamily="34" charset="0"/>
              </a:rPr>
              <a:t>D</a:t>
            </a:r>
            <a:r>
              <a:rPr lang="en-US" spc="-20" dirty="0">
                <a:solidFill>
                  <a:schemeClr val="accent1"/>
                </a:solidFill>
                <a:effectLst/>
                <a:latin typeface="Arial" panose="020B0604020202020204" pitchFamily="34" charset="0"/>
                <a:ea typeface="Arial" panose="020B0604020202020204" pitchFamily="34" charset="0"/>
              </a:rPr>
              <a:t>evelopment</a:t>
            </a:r>
            <a:r>
              <a:rPr lang="en-US" spc="-40" dirty="0">
                <a:solidFill>
                  <a:schemeClr val="accent1"/>
                </a:solidFill>
                <a:effectLst/>
                <a:latin typeface="Arial" panose="020B0604020202020204" pitchFamily="34" charset="0"/>
                <a:ea typeface="Arial" panose="020B0604020202020204" pitchFamily="34" charset="0"/>
              </a:rPr>
              <a:t> </a:t>
            </a:r>
            <a:r>
              <a:rPr lang="en-US" spc="-20" dirty="0">
                <a:solidFill>
                  <a:schemeClr val="accent1"/>
                </a:solidFill>
                <a:effectLst/>
                <a:latin typeface="Arial" panose="020B0604020202020204" pitchFamily="34" charset="0"/>
                <a:ea typeface="Arial" panose="020B0604020202020204" pitchFamily="34" charset="0"/>
              </a:rPr>
              <a:t>of</a:t>
            </a:r>
            <a:r>
              <a:rPr lang="en-US" spc="-40" dirty="0">
                <a:solidFill>
                  <a:schemeClr val="accent1"/>
                </a:solidFill>
                <a:effectLst/>
                <a:latin typeface="Arial" panose="020B0604020202020204" pitchFamily="34" charset="0"/>
                <a:ea typeface="Arial" panose="020B0604020202020204" pitchFamily="34" charset="0"/>
              </a:rPr>
              <a:t> </a:t>
            </a:r>
            <a:r>
              <a:rPr lang="en-US" spc="-20" dirty="0">
                <a:solidFill>
                  <a:schemeClr val="accent1"/>
                </a:solidFill>
                <a:effectLst/>
                <a:latin typeface="Arial" panose="020B0604020202020204" pitchFamily="34" charset="0"/>
                <a:ea typeface="Arial" panose="020B0604020202020204" pitchFamily="34" charset="0"/>
              </a:rPr>
              <a:t>national</a:t>
            </a:r>
            <a:r>
              <a:rPr lang="en-US" spc="-40" dirty="0">
                <a:solidFill>
                  <a:schemeClr val="accent1"/>
                </a:solidFill>
                <a:effectLst/>
                <a:latin typeface="Arial" panose="020B0604020202020204" pitchFamily="34" charset="0"/>
                <a:ea typeface="Arial" panose="020B0604020202020204" pitchFamily="34" charset="0"/>
              </a:rPr>
              <a:t> </a:t>
            </a:r>
            <a:r>
              <a:rPr lang="en-US" spc="-20" dirty="0">
                <a:solidFill>
                  <a:schemeClr val="accent1"/>
                </a:solidFill>
                <a:effectLst/>
                <a:latin typeface="Arial" panose="020B0604020202020204" pitchFamily="34" charset="0"/>
                <a:ea typeface="Arial" panose="020B0604020202020204" pitchFamily="34" charset="0"/>
              </a:rPr>
              <a:t>performance</a:t>
            </a:r>
            <a:r>
              <a:rPr lang="en-US" spc="-40" dirty="0">
                <a:solidFill>
                  <a:schemeClr val="accent1"/>
                </a:solidFill>
                <a:effectLst/>
                <a:latin typeface="Arial" panose="020B0604020202020204" pitchFamily="34" charset="0"/>
                <a:ea typeface="Arial" panose="020B0604020202020204" pitchFamily="34" charset="0"/>
              </a:rPr>
              <a:t> </a:t>
            </a:r>
            <a:r>
              <a:rPr lang="en-US" spc="-20" dirty="0">
                <a:solidFill>
                  <a:schemeClr val="accent1"/>
                </a:solidFill>
                <a:effectLst/>
                <a:latin typeface="Arial" panose="020B0604020202020204" pitchFamily="34" charset="0"/>
                <a:ea typeface="Arial" panose="020B0604020202020204" pitchFamily="34" charset="0"/>
              </a:rPr>
              <a:t>goals</a:t>
            </a:r>
            <a:r>
              <a:rPr lang="en-US" spc="-40" dirty="0">
                <a:solidFill>
                  <a:schemeClr val="accent1"/>
                </a:solidFill>
                <a:effectLst/>
                <a:latin typeface="Arial" panose="020B0604020202020204" pitchFamily="34" charset="0"/>
                <a:ea typeface="Arial" panose="020B0604020202020204" pitchFamily="34" charset="0"/>
              </a:rPr>
              <a:t> </a:t>
            </a:r>
            <a:r>
              <a:rPr lang="en-US" spc="-20" dirty="0">
                <a:solidFill>
                  <a:schemeClr val="accent1"/>
                </a:solidFill>
                <a:effectLst/>
                <a:latin typeface="Arial" panose="020B0604020202020204" pitchFamily="34" charset="0"/>
                <a:ea typeface="Arial" panose="020B0604020202020204" pitchFamily="34" charset="0"/>
              </a:rPr>
              <a:t>and</a:t>
            </a:r>
            <a:r>
              <a:rPr lang="en-US" spc="-40" dirty="0">
                <a:solidFill>
                  <a:schemeClr val="accent1"/>
                </a:solidFill>
                <a:effectLst/>
                <a:latin typeface="Arial" panose="020B0604020202020204" pitchFamily="34" charset="0"/>
                <a:ea typeface="Arial" panose="020B0604020202020204" pitchFamily="34" charset="0"/>
              </a:rPr>
              <a:t> </a:t>
            </a:r>
            <a:r>
              <a:rPr lang="en-US" spc="-20" dirty="0">
                <a:solidFill>
                  <a:schemeClr val="accent1"/>
                </a:solidFill>
                <a:effectLst/>
                <a:latin typeface="Arial" panose="020B0604020202020204" pitchFamily="34" charset="0"/>
                <a:ea typeface="Arial" panose="020B0604020202020204" pitchFamily="34" charset="0"/>
              </a:rPr>
              <a:t>standardized</a:t>
            </a:r>
            <a:r>
              <a:rPr lang="en-US" spc="-40" dirty="0">
                <a:solidFill>
                  <a:schemeClr val="accent1"/>
                </a:solidFill>
                <a:effectLst/>
                <a:latin typeface="Arial" panose="020B0604020202020204" pitchFamily="34" charset="0"/>
                <a:ea typeface="Arial" panose="020B0604020202020204" pitchFamily="34" charset="0"/>
              </a:rPr>
              <a:t> </a:t>
            </a:r>
            <a:r>
              <a:rPr lang="en-US" spc="-20" dirty="0">
                <a:solidFill>
                  <a:schemeClr val="accent1"/>
                </a:solidFill>
                <a:effectLst/>
                <a:latin typeface="Arial" panose="020B0604020202020204" pitchFamily="34" charset="0"/>
                <a:ea typeface="Arial" panose="020B0604020202020204" pitchFamily="34" charset="0"/>
              </a:rPr>
              <a:t>metrics</a:t>
            </a:r>
            <a:r>
              <a:rPr lang="en-US" spc="-40" dirty="0">
                <a:solidFill>
                  <a:schemeClr val="accent1"/>
                </a:solidFill>
                <a:effectLst/>
                <a:latin typeface="Arial" panose="020B0604020202020204" pitchFamily="34" charset="0"/>
                <a:ea typeface="Arial" panose="020B0604020202020204" pitchFamily="34" charset="0"/>
              </a:rPr>
              <a:t> </a:t>
            </a:r>
            <a:r>
              <a:rPr lang="en-US" spc="-20" dirty="0">
                <a:solidFill>
                  <a:schemeClr val="accent1"/>
                </a:solidFill>
                <a:effectLst/>
                <a:latin typeface="Arial" panose="020B0604020202020204" pitchFamily="34" charset="0"/>
                <a:ea typeface="Arial" panose="020B0604020202020204" pitchFamily="34" charset="0"/>
              </a:rPr>
              <a:t>with</a:t>
            </a:r>
            <a:r>
              <a:rPr lang="en-US" spc="-40" dirty="0">
                <a:solidFill>
                  <a:schemeClr val="accent1"/>
                </a:solidFill>
                <a:effectLst/>
                <a:latin typeface="Arial" panose="020B0604020202020204" pitchFamily="34" charset="0"/>
                <a:ea typeface="Arial" panose="020B0604020202020204" pitchFamily="34" charset="0"/>
              </a:rPr>
              <a:t> </a:t>
            </a:r>
            <a:r>
              <a:rPr lang="en-US" spc="-20" dirty="0">
                <a:solidFill>
                  <a:schemeClr val="accent1"/>
                </a:solidFill>
                <a:effectLst/>
                <a:latin typeface="Arial" panose="020B0604020202020204" pitchFamily="34" charset="0"/>
                <a:ea typeface="Arial" panose="020B0604020202020204" pitchFamily="34" charset="0"/>
              </a:rPr>
              <a:t>which </a:t>
            </a:r>
            <a:r>
              <a:rPr lang="en-US" dirty="0">
                <a:solidFill>
                  <a:schemeClr val="accent1"/>
                </a:solidFill>
                <a:effectLst/>
                <a:latin typeface="Arial" panose="020B0604020202020204" pitchFamily="34" charset="0"/>
                <a:ea typeface="Arial" panose="020B0604020202020204" pitchFamily="34" charset="0"/>
              </a:rPr>
              <a:t>to</a:t>
            </a:r>
            <a:r>
              <a:rPr lang="en-US" spc="-10" dirty="0">
                <a:solidFill>
                  <a:schemeClr val="accent1"/>
                </a:solidFill>
                <a:effectLst/>
                <a:latin typeface="Arial" panose="020B0604020202020204" pitchFamily="34" charset="0"/>
                <a:ea typeface="Arial" panose="020B0604020202020204" pitchFamily="34" charset="0"/>
              </a:rPr>
              <a:t> </a:t>
            </a:r>
            <a:r>
              <a:rPr lang="en-US" dirty="0">
                <a:solidFill>
                  <a:schemeClr val="accent1"/>
                </a:solidFill>
                <a:effectLst/>
                <a:latin typeface="Arial" panose="020B0604020202020204" pitchFamily="34" charset="0"/>
                <a:ea typeface="Arial" panose="020B0604020202020204" pitchFamily="34" charset="0"/>
              </a:rPr>
              <a:t>evaluate</a:t>
            </a:r>
            <a:r>
              <a:rPr lang="en-US" spc="-10" dirty="0">
                <a:solidFill>
                  <a:schemeClr val="accent1"/>
                </a:solidFill>
                <a:effectLst/>
                <a:latin typeface="Arial" panose="020B0604020202020204" pitchFamily="34" charset="0"/>
                <a:ea typeface="Arial" panose="020B0604020202020204" pitchFamily="34" charset="0"/>
              </a:rPr>
              <a:t> </a:t>
            </a:r>
            <a:r>
              <a:rPr lang="en-US" dirty="0">
                <a:solidFill>
                  <a:schemeClr val="accent1"/>
                </a:solidFill>
                <a:effectLst/>
                <a:latin typeface="Arial" panose="020B0604020202020204" pitchFamily="34" charset="0"/>
                <a:ea typeface="Arial" panose="020B0604020202020204" pitchFamily="34" charset="0"/>
              </a:rPr>
              <a:t>the</a:t>
            </a:r>
            <a:r>
              <a:rPr lang="en-US" spc="-10" dirty="0">
                <a:solidFill>
                  <a:schemeClr val="accent1"/>
                </a:solidFill>
                <a:effectLst/>
                <a:latin typeface="Arial" panose="020B0604020202020204" pitchFamily="34" charset="0"/>
                <a:ea typeface="Arial" panose="020B0604020202020204" pitchFamily="34" charset="0"/>
              </a:rPr>
              <a:t> </a:t>
            </a:r>
            <a:r>
              <a:rPr lang="en-US" dirty="0">
                <a:solidFill>
                  <a:schemeClr val="accent1"/>
                </a:solidFill>
                <a:effectLst/>
                <a:latin typeface="Arial" panose="020B0604020202020204" pitchFamily="34" charset="0"/>
                <a:ea typeface="Arial" panose="020B0604020202020204" pitchFamily="34" charset="0"/>
              </a:rPr>
              <a:t>entire</a:t>
            </a:r>
            <a:r>
              <a:rPr lang="en-US" spc="-10" dirty="0">
                <a:solidFill>
                  <a:schemeClr val="accent1"/>
                </a:solidFill>
                <a:effectLst/>
                <a:latin typeface="Arial" panose="020B0604020202020204" pitchFamily="34" charset="0"/>
                <a:ea typeface="Arial" panose="020B0604020202020204" pitchFamily="34" charset="0"/>
              </a:rPr>
              <a:t> </a:t>
            </a:r>
            <a:r>
              <a:rPr lang="en-US" dirty="0">
                <a:solidFill>
                  <a:schemeClr val="accent1"/>
                </a:solidFill>
                <a:effectLst/>
                <a:latin typeface="Arial" panose="020B0604020202020204" pitchFamily="34" charset="0"/>
                <a:ea typeface="Arial" panose="020B0604020202020204" pitchFamily="34" charset="0"/>
              </a:rPr>
              <a:t>system and benefit all patients.</a:t>
            </a:r>
          </a:p>
          <a:p>
            <a:pPr marL="0" indent="0">
              <a:buNone/>
            </a:pPr>
            <a:endParaRPr lang="en-US" spc="-20" dirty="0">
              <a:solidFill>
                <a:schemeClr val="accent1"/>
              </a:solidFill>
              <a:effectLst/>
              <a:latin typeface="Arial" panose="020B0604020202020204" pitchFamily="34" charset="0"/>
              <a:ea typeface="Arial" panose="020B0604020202020204" pitchFamily="34" charset="0"/>
            </a:endParaRPr>
          </a:p>
          <a:p>
            <a:r>
              <a:rPr lang="en-US" spc="-20" dirty="0">
                <a:solidFill>
                  <a:schemeClr val="accent1"/>
                </a:solidFill>
                <a:latin typeface="Arial" panose="020B0604020202020204" pitchFamily="34" charset="0"/>
                <a:ea typeface="Arial" panose="020B0604020202020204" pitchFamily="34" charset="0"/>
              </a:rPr>
              <a:t>S</a:t>
            </a:r>
            <a:r>
              <a:rPr lang="en-US" spc="-20" dirty="0">
                <a:solidFill>
                  <a:schemeClr val="accent1"/>
                </a:solidFill>
                <a:effectLst/>
                <a:latin typeface="Arial" panose="020B0604020202020204" pitchFamily="34" charset="0"/>
                <a:ea typeface="Arial" panose="020B0604020202020204" pitchFamily="34" charset="0"/>
              </a:rPr>
              <a:t>cience-based</a:t>
            </a:r>
            <a:r>
              <a:rPr lang="en-US" spc="-65" dirty="0">
                <a:solidFill>
                  <a:schemeClr val="accent1"/>
                </a:solidFill>
                <a:effectLst/>
                <a:latin typeface="Arial" panose="020B0604020202020204" pitchFamily="34" charset="0"/>
                <a:ea typeface="Arial" panose="020B0604020202020204" pitchFamily="34" charset="0"/>
              </a:rPr>
              <a:t> </a:t>
            </a:r>
            <a:r>
              <a:rPr lang="en-US" spc="-20" dirty="0">
                <a:solidFill>
                  <a:schemeClr val="accent1"/>
                </a:solidFill>
                <a:effectLst/>
                <a:latin typeface="Arial" panose="020B0604020202020204" pitchFamily="34" charset="0"/>
                <a:ea typeface="Arial" panose="020B0604020202020204" pitchFamily="34" charset="0"/>
              </a:rPr>
              <a:t>roadmap</a:t>
            </a:r>
            <a:r>
              <a:rPr lang="en-US" spc="-65" dirty="0">
                <a:solidFill>
                  <a:schemeClr val="accent1"/>
                </a:solidFill>
                <a:effectLst/>
                <a:latin typeface="Arial" panose="020B0604020202020204" pitchFamily="34" charset="0"/>
                <a:ea typeface="Arial" panose="020B0604020202020204" pitchFamily="34" charset="0"/>
              </a:rPr>
              <a:t> </a:t>
            </a:r>
            <a:r>
              <a:rPr lang="en-US" spc="-20" dirty="0">
                <a:solidFill>
                  <a:schemeClr val="accent1"/>
                </a:solidFill>
                <a:effectLst/>
                <a:latin typeface="Arial" panose="020B0604020202020204" pitchFamily="34" charset="0"/>
                <a:ea typeface="Arial" panose="020B0604020202020204" pitchFamily="34" charset="0"/>
              </a:rPr>
              <a:t>to</a:t>
            </a:r>
            <a:r>
              <a:rPr lang="en-US" spc="-65" dirty="0">
                <a:solidFill>
                  <a:schemeClr val="accent1"/>
                </a:solidFill>
                <a:effectLst/>
                <a:latin typeface="Arial" panose="020B0604020202020204" pitchFamily="34" charset="0"/>
                <a:ea typeface="Arial" panose="020B0604020202020204" pitchFamily="34" charset="0"/>
              </a:rPr>
              <a:t> </a:t>
            </a:r>
            <a:r>
              <a:rPr lang="en-US" spc="-20" dirty="0">
                <a:solidFill>
                  <a:schemeClr val="accent1"/>
                </a:solidFill>
                <a:effectLst/>
                <a:latin typeface="Arial" panose="020B0604020202020204" pitchFamily="34" charset="0"/>
                <a:ea typeface="Arial" panose="020B0604020202020204" pitchFamily="34" charset="0"/>
              </a:rPr>
              <a:t>improve</a:t>
            </a:r>
            <a:r>
              <a:rPr lang="en-US" spc="-65" dirty="0">
                <a:solidFill>
                  <a:schemeClr val="accent1"/>
                </a:solidFill>
                <a:effectLst/>
                <a:latin typeface="Arial" panose="020B0604020202020204" pitchFamily="34" charset="0"/>
                <a:ea typeface="Arial" panose="020B0604020202020204" pitchFamily="34" charset="0"/>
              </a:rPr>
              <a:t> </a:t>
            </a:r>
            <a:r>
              <a:rPr lang="en-US" spc="-20" dirty="0">
                <a:solidFill>
                  <a:schemeClr val="accent1"/>
                </a:solidFill>
                <a:effectLst/>
                <a:latin typeface="Arial" panose="020B0604020202020204" pitchFamily="34" charset="0"/>
                <a:ea typeface="Arial" panose="020B0604020202020204" pitchFamily="34" charset="0"/>
              </a:rPr>
              <a:t>the</a:t>
            </a:r>
            <a:r>
              <a:rPr lang="en-US" spc="-65" dirty="0">
                <a:solidFill>
                  <a:schemeClr val="accent1"/>
                </a:solidFill>
                <a:effectLst/>
                <a:latin typeface="Arial" panose="020B0604020202020204" pitchFamily="34" charset="0"/>
                <a:ea typeface="Arial" panose="020B0604020202020204" pitchFamily="34" charset="0"/>
              </a:rPr>
              <a:t> </a:t>
            </a:r>
            <a:r>
              <a:rPr lang="en-US" spc="-20" dirty="0">
                <a:solidFill>
                  <a:schemeClr val="accent1"/>
                </a:solidFill>
                <a:effectLst/>
                <a:latin typeface="Arial" panose="020B0604020202020204" pitchFamily="34" charset="0"/>
                <a:ea typeface="Arial" panose="020B0604020202020204" pitchFamily="34" charset="0"/>
              </a:rPr>
              <a:t>performance</a:t>
            </a:r>
            <a:r>
              <a:rPr lang="en-US" spc="-65" dirty="0">
                <a:solidFill>
                  <a:schemeClr val="accent1"/>
                </a:solidFill>
                <a:effectLst/>
                <a:latin typeface="Arial" panose="020B0604020202020204" pitchFamily="34" charset="0"/>
                <a:ea typeface="Arial" panose="020B0604020202020204" pitchFamily="34" charset="0"/>
              </a:rPr>
              <a:t> </a:t>
            </a:r>
            <a:r>
              <a:rPr lang="en-US" spc="-20" dirty="0">
                <a:solidFill>
                  <a:schemeClr val="accent1"/>
                </a:solidFill>
                <a:effectLst/>
                <a:latin typeface="Arial" panose="020B0604020202020204" pitchFamily="34" charset="0"/>
                <a:ea typeface="Arial" panose="020B0604020202020204" pitchFamily="34" charset="0"/>
              </a:rPr>
              <a:t>of</a:t>
            </a:r>
            <a:r>
              <a:rPr lang="en-US" spc="-65" dirty="0">
                <a:solidFill>
                  <a:schemeClr val="accent1"/>
                </a:solidFill>
                <a:effectLst/>
                <a:latin typeface="Arial" panose="020B0604020202020204" pitchFamily="34" charset="0"/>
                <a:ea typeface="Arial" panose="020B0604020202020204" pitchFamily="34" charset="0"/>
              </a:rPr>
              <a:t> </a:t>
            </a:r>
            <a:r>
              <a:rPr lang="en-US" spc="-20" dirty="0">
                <a:solidFill>
                  <a:schemeClr val="accent1"/>
                </a:solidFill>
                <a:effectLst/>
                <a:latin typeface="Arial" panose="020B0604020202020204" pitchFamily="34" charset="0"/>
                <a:ea typeface="Arial" panose="020B0604020202020204" pitchFamily="34" charset="0"/>
              </a:rPr>
              <a:t>all</a:t>
            </a:r>
            <a:r>
              <a:rPr lang="en-US" spc="-65" dirty="0">
                <a:solidFill>
                  <a:schemeClr val="accent1"/>
                </a:solidFill>
                <a:effectLst/>
                <a:latin typeface="Arial" panose="020B0604020202020204" pitchFamily="34" charset="0"/>
                <a:ea typeface="Arial" panose="020B0604020202020204" pitchFamily="34" charset="0"/>
              </a:rPr>
              <a:t> </a:t>
            </a:r>
            <a:r>
              <a:rPr lang="en-US" spc="-20" dirty="0">
                <a:solidFill>
                  <a:schemeClr val="accent1"/>
                </a:solidFill>
                <a:effectLst/>
                <a:latin typeface="Arial" panose="020B0604020202020204" pitchFamily="34" charset="0"/>
                <a:ea typeface="Arial" panose="020B0604020202020204" pitchFamily="34" charset="0"/>
              </a:rPr>
              <a:t>OPOs</a:t>
            </a:r>
            <a:r>
              <a:rPr lang="en-US" spc="-65" dirty="0">
                <a:solidFill>
                  <a:schemeClr val="accent1"/>
                </a:solidFill>
                <a:effectLst/>
                <a:latin typeface="Arial" panose="020B0604020202020204" pitchFamily="34" charset="0"/>
                <a:ea typeface="Arial" panose="020B0604020202020204" pitchFamily="34" charset="0"/>
              </a:rPr>
              <a:t> </a:t>
            </a:r>
            <a:r>
              <a:rPr lang="en-US" spc="-20" dirty="0">
                <a:solidFill>
                  <a:schemeClr val="accent1"/>
                </a:solidFill>
                <a:effectLst/>
                <a:latin typeface="Arial" panose="020B0604020202020204" pitchFamily="34" charset="0"/>
                <a:ea typeface="Arial" panose="020B0604020202020204" pitchFamily="34" charset="0"/>
              </a:rPr>
              <a:t>and transplant</a:t>
            </a:r>
            <a:r>
              <a:rPr lang="en-US" spc="-50" dirty="0">
                <a:solidFill>
                  <a:schemeClr val="accent1"/>
                </a:solidFill>
                <a:effectLst/>
                <a:latin typeface="Arial" panose="020B0604020202020204" pitchFamily="34" charset="0"/>
                <a:ea typeface="Arial" panose="020B0604020202020204" pitchFamily="34" charset="0"/>
              </a:rPr>
              <a:t> </a:t>
            </a:r>
            <a:r>
              <a:rPr lang="en-US" spc="-20" dirty="0">
                <a:solidFill>
                  <a:schemeClr val="accent1"/>
                </a:solidFill>
                <a:effectLst/>
                <a:latin typeface="Arial" panose="020B0604020202020204" pitchFamily="34" charset="0"/>
                <a:ea typeface="Arial" panose="020B0604020202020204" pitchFamily="34" charset="0"/>
              </a:rPr>
              <a:t>centers.</a:t>
            </a:r>
            <a:r>
              <a:rPr lang="en-US" spc="-50" dirty="0">
                <a:solidFill>
                  <a:schemeClr val="accent1"/>
                </a:solidFill>
                <a:effectLst/>
                <a:latin typeface="Arial" panose="020B0604020202020204" pitchFamily="34" charset="0"/>
                <a:ea typeface="Arial" panose="020B0604020202020204" pitchFamily="34" charset="0"/>
              </a:rPr>
              <a:t> </a:t>
            </a:r>
            <a:endParaRPr lang="en-US" spc="-50" dirty="0">
              <a:solidFill>
                <a:schemeClr val="accent1"/>
              </a:solidFill>
              <a:latin typeface="Arial" panose="020B0604020202020204" pitchFamily="34" charset="0"/>
              <a:ea typeface="Arial" panose="020B0604020202020204" pitchFamily="34" charset="0"/>
            </a:endParaRPr>
          </a:p>
          <a:p>
            <a:endParaRPr lang="en-US" spc="-50" dirty="0">
              <a:solidFill>
                <a:schemeClr val="accent1"/>
              </a:solidFill>
              <a:effectLst/>
              <a:latin typeface="Arial" panose="020B0604020202020204" pitchFamily="34" charset="0"/>
              <a:ea typeface="Arial" panose="020B0604020202020204" pitchFamily="34" charset="0"/>
            </a:endParaRPr>
          </a:p>
          <a:p>
            <a:r>
              <a:rPr lang="en-US" dirty="0">
                <a:solidFill>
                  <a:schemeClr val="accent1"/>
                </a:solidFill>
                <a:effectLst/>
                <a:latin typeface="Arial" panose="020B0604020202020204" pitchFamily="34" charset="0"/>
                <a:ea typeface="Arial" panose="020B0604020202020204" pitchFamily="34" charset="0"/>
              </a:rPr>
              <a:t>The Rule to this day ignore the science and sets the stage for chaos in the donation and transplant system.</a:t>
            </a:r>
            <a:endParaRPr lang="en-US" b="1" dirty="0">
              <a:solidFill>
                <a:schemeClr val="accent1"/>
              </a:solidFill>
              <a:effectLst/>
              <a:latin typeface="Arial" panose="020B0604020202020204" pitchFamily="34" charset="0"/>
              <a:ea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31589797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1075</TotalTime>
  <Words>530</Words>
  <Application>Microsoft Macintosh PowerPoint</Application>
  <PresentationFormat>Widescreen</PresentationFormat>
  <Paragraphs>38</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     Science in Donation &amp; Transplant</vt:lpstr>
      <vt:lpstr>PowerPoint Presentation</vt:lpstr>
      <vt:lpstr>Timeline: HHS/CMS Rulemaking versus will of Congress </vt:lpstr>
      <vt:lpstr>Health Equity in Organ Donation and Transplant and Fact Based Reform</vt:lpstr>
      <vt:lpstr>Centers for Medicare and Medicaid Services (CMS)</vt:lpstr>
      <vt:lpstr>The Governing RULE </vt:lpstr>
      <vt:lpstr>Reform Going Forward (NASEM REPORT)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in Donation &amp; Transplant</dc:title>
  <dc:creator>Gerard Balmir</dc:creator>
  <cp:lastModifiedBy>Gerard Balmir</cp:lastModifiedBy>
  <cp:revision>3</cp:revision>
  <dcterms:created xsi:type="dcterms:W3CDTF">2023-03-16T16:55:51Z</dcterms:created>
  <dcterms:modified xsi:type="dcterms:W3CDTF">2023-03-20T15:06:55Z</dcterms:modified>
</cp:coreProperties>
</file>