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7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2F691-72E1-4A77-9E76-4AF60351BE6F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AD9BA-2743-4980-BA50-F8955C0D3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2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2F691-72E1-4A77-9E76-4AF60351BE6F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AD9BA-2743-4980-BA50-F8955C0D3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415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2F691-72E1-4A77-9E76-4AF60351BE6F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AD9BA-2743-4980-BA50-F8955C0D3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575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2F691-72E1-4A77-9E76-4AF60351BE6F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AD9BA-2743-4980-BA50-F8955C0D3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29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2F691-72E1-4A77-9E76-4AF60351BE6F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AD9BA-2743-4980-BA50-F8955C0D3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074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2F691-72E1-4A77-9E76-4AF60351BE6F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AD9BA-2743-4980-BA50-F8955C0D3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198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2F691-72E1-4A77-9E76-4AF60351BE6F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AD9BA-2743-4980-BA50-F8955C0D3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7112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2F691-72E1-4A77-9E76-4AF60351BE6F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AD9BA-2743-4980-BA50-F8955C0D3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991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2F691-72E1-4A77-9E76-4AF60351BE6F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AD9BA-2743-4980-BA50-F8955C0D3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108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2F691-72E1-4A77-9E76-4AF60351BE6F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AD9BA-2743-4980-BA50-F8955C0D3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589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B2F691-72E1-4A77-9E76-4AF60351BE6F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9AD9BA-2743-4980-BA50-F8955C0D3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279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B2F691-72E1-4A77-9E76-4AF60351BE6F}" type="datetimeFigureOut">
              <a:rPr lang="en-US" smtClean="0"/>
              <a:t>4/27/2023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AD9BA-2743-4980-BA50-F8955C0D364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502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5D9B0-FEE4-E846-67BF-206B2529C3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 anchorCtr="0">
            <a:normAutofit/>
          </a:bodyPr>
          <a:lstStyle/>
          <a:p>
            <a:r>
              <a:rPr lang="en-US" sz="8800" b="1" dirty="0">
                <a:solidFill>
                  <a:srgbClr val="FFB700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Safe Surrender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1F6A98B-FEB3-F00A-AE4A-D53F0351F42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 descr="A close-up of a logo&#10;&#10;Description automatically generated with medium confidence">
            <a:extLst>
              <a:ext uri="{FF2B5EF4-FFF2-40B4-BE49-F238E27FC236}">
                <a16:creationId xmlns:a16="http://schemas.microsoft.com/office/drawing/2014/main" id="{808D168E-62EB-FB15-B0F1-87BCAEADE9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933118"/>
            <a:ext cx="9144000" cy="29248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053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85193-03DC-0402-75CE-006370E424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we started…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E4CC3-0A97-2336-8498-5203388BB1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 event held in 2009</a:t>
            </a:r>
          </a:p>
          <a:p>
            <a:r>
              <a:rPr lang="en-US" dirty="0"/>
              <a:t>Joint operation with US Marshal’s Service</a:t>
            </a:r>
          </a:p>
          <a:p>
            <a:r>
              <a:rPr lang="en-US" dirty="0"/>
              <a:t>Held over three days</a:t>
            </a:r>
          </a:p>
          <a:p>
            <a:r>
              <a:rPr lang="en-US" dirty="0"/>
              <a:t>Off-site at church</a:t>
            </a:r>
          </a:p>
          <a:p>
            <a:r>
              <a:rPr lang="en-US" dirty="0"/>
              <a:t>Cleared over 1000 wanted records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211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EFDD7-F6EA-5565-5298-BD8D78687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we are…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CA3156-152B-C1DC-7C36-738AF248D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One day event 5/12 from 9am-7pm</a:t>
            </a:r>
          </a:p>
          <a:p>
            <a:r>
              <a:rPr lang="en-US" dirty="0"/>
              <a:t>Leonard L. Williams Justice Center</a:t>
            </a:r>
          </a:p>
          <a:p>
            <a:r>
              <a:rPr lang="en-US" dirty="0"/>
              <a:t>All 4 Courts involved (JP, CCP, Family, &amp; Superior)</a:t>
            </a:r>
          </a:p>
          <a:p>
            <a:r>
              <a:rPr lang="en-US" dirty="0"/>
              <a:t>Community partners outside Courthouse</a:t>
            </a:r>
          </a:p>
          <a:p>
            <a:pPr lvl="1"/>
            <a:r>
              <a:rPr lang="en-US" dirty="0"/>
              <a:t>Civic organizations</a:t>
            </a:r>
          </a:p>
          <a:p>
            <a:pPr lvl="1"/>
            <a:r>
              <a:rPr lang="en-US" dirty="0"/>
              <a:t>Support organizations</a:t>
            </a:r>
          </a:p>
          <a:p>
            <a:r>
              <a:rPr lang="en-US" dirty="0"/>
              <a:t>Opportunity to clear records with favorable consideration</a:t>
            </a:r>
          </a:p>
        </p:txBody>
      </p:sp>
    </p:spTree>
    <p:extLst>
      <p:ext uri="{BB962C8B-B14F-4D97-AF65-F5344CB8AC3E}">
        <p14:creationId xmlns:p14="http://schemas.microsoft.com/office/powerpoint/2010/main" val="8465483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18F19B-7E69-A472-F740-9C22287D4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Where we are headed…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4135A-0403-40E8-5FDF-34AA10A499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Hope to have similar events in future</a:t>
            </a:r>
          </a:p>
          <a:p>
            <a:r>
              <a:rPr lang="en-US" dirty="0"/>
              <a:t>Expansion into Kent and Sussex Counties</a:t>
            </a:r>
          </a:p>
        </p:txBody>
      </p:sp>
    </p:spTree>
    <p:extLst>
      <p:ext uri="{BB962C8B-B14F-4D97-AF65-F5344CB8AC3E}">
        <p14:creationId xmlns:p14="http://schemas.microsoft.com/office/powerpoint/2010/main" val="28004221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E56F7C-3E94-B553-0CA6-ADC712F9EE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34400" dirty="0">
                <a:ln w="34925">
                  <a:solidFill>
                    <a:schemeClr val="accent1"/>
                  </a:solidFill>
                </a:ln>
                <a:solidFill>
                  <a:srgbClr val="FFB700"/>
                </a:solidFill>
                <a:effectLst>
                  <a:outerShdw blurRad="75057" dist="38100" dir="5400000" sy="-20000" rotWithShape="0">
                    <a:prstClr val="black">
                      <a:alpha val="25000"/>
                    </a:prstClr>
                  </a:outerShdw>
                </a:effectLst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7679904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16</TotalTime>
  <Words>93</Words>
  <Application>Microsoft Office PowerPoint</Application>
  <PresentationFormat>On-screen Show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Safe Surrender</vt:lpstr>
      <vt:lpstr>Where we started…</vt:lpstr>
      <vt:lpstr>Where we are…</vt:lpstr>
      <vt:lpstr>Where we are headed…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Safe Surrender</dc:title>
  <dc:creator>Roof, Roger D (Courts)</dc:creator>
  <cp:lastModifiedBy>Roof, Roger D (Courts)</cp:lastModifiedBy>
  <cp:revision>1</cp:revision>
  <dcterms:created xsi:type="dcterms:W3CDTF">2023-04-27T13:51:36Z</dcterms:created>
  <dcterms:modified xsi:type="dcterms:W3CDTF">2023-04-27T14:08:29Z</dcterms:modified>
</cp:coreProperties>
</file>