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2E511-3D9E-1BC1-5DF2-60728CF4F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DFB45-CB4D-CA34-90D0-496225C18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8397-A999-F6D1-74BE-0864FC7A1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9CAC0-039A-C706-2A60-D1AC19E3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B065C-4575-0046-196B-56AFC8B7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5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2D3E-4FF7-EE33-B86C-08AE934D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9D6CA-6C87-112E-AAB9-458163E7A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69156-5C65-F806-F49B-73AFFEF20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513C1-3EE0-3A0B-A77D-82B385FD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DF07C-8050-4092-4747-175FE0A5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57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899B0-6E06-A3DD-CFFC-7EC2DAC60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61B752-D6F6-6D5C-C7CE-3109AAF95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4E76F-8480-3909-9BF7-896054D4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21C2E-AD09-92A5-E43B-B63DED81C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B9FF1-2A3C-E9FB-CF9D-3F2906EB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2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7860A-1976-B4DE-7F51-C1726EBE7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15463-976F-0EAB-344E-79F89ED56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27C83-7BF1-A9CD-1997-725EBAFD3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E433E-311B-86A0-5C13-4DE63CE2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54B40-5B4B-2549-AFDC-B87303EA1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3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09950-0641-1994-7D53-2622C1C7E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9F06E-B29C-6018-5D98-027788687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3885-87C6-E513-24F1-97989D303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1AC70-1F1D-8657-E2E7-3D4A2D2F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208F4-598D-3F9C-D56D-3A6DDD55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2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BCE37-DDEE-7021-6255-F65859D8F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1C72A-B5A3-1A2C-80D0-F20609D5C3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905B3-D327-BE11-8BF3-96AB901FE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7C7A2-6E1D-44C1-2DC6-25338BA0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632FE-E1C1-6BF6-0060-C1FCDBB4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415E3-327D-FA6C-B2E5-3B151DAE5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454A-FC41-D967-2796-25753A055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1B605-5015-E68B-E0F9-7EB96328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D8CB7-66C8-7C2F-829F-2D36C9025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027E0B-9211-F27D-851E-7C2B400B1F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608CC-E68F-534A-426F-8805D2E8E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66635A-E54D-EAFB-BDE5-A9A6BCBB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A6FF14-A46B-CC7C-8180-E5E67EA5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AC46E-6AF8-0B25-E581-7B1C410E9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9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0AF22-1499-E6CD-B9B5-B066C0D6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2B3B30-0DDD-9357-D9FB-26511DC6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B150B-3D84-9BE6-D6CB-C6D189E78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2653A-C2F2-8D55-BA43-E4A1245BA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2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DFC7A-56F6-D724-5CF7-67BE068D1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57EA26-B35D-12E0-A6FF-3B88F97C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9EE7D-EE5B-1E3E-61E7-8F7DF5D7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9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E9386-1662-42D8-FC10-5BA64A01F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3E825-77F3-7F2C-BA7B-403B1B24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AAF56-785D-818A-50C0-341D146B6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50AA7-BA69-515A-8C11-A88DB1054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2F303-DEFF-5511-52DE-AF435C287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A20E8-E0F3-DD74-4334-8CA575EC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9DA2-A2DD-7499-A716-D72011C3A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EF622F-1A5B-1C8A-F7BB-C9A6904FC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DBB38-493C-2506-6FE6-DAB9A9478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153329-3B8F-39D5-DC35-C3E2D3BF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E8518-08F7-2A11-FAB3-EF3C4017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FA163-D154-4B20-EDAC-CD6D0B45D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9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F06577-4D57-D0C2-E24C-D9D5611C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65D0C-9539-97BA-D49A-2B177E3C5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6B740-4EA7-CE38-90CE-9679ECEE4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751F-0C29-4E68-93CA-C33606DC4187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AE8D3-DA7D-50FB-BA9D-E7460998C4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6F9F5-A38D-7631-DD26-C200FC38E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FEB0-7DE3-4A84-91D0-15E07CDC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6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B6F065-BCEC-46D3-1819-0DC4F7E74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0652" y="326690"/>
            <a:ext cx="4895558" cy="1156059"/>
          </a:xfrm>
          <a:prstGeom prst="rect">
            <a:avLst/>
          </a:prstGeom>
        </p:spPr>
      </p:pic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FD4791A7-E677-A88A-F199-A922448B7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9197" y="256253"/>
            <a:ext cx="1936483" cy="122649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DE99FD-19C9-B273-DD0D-B2BA3ADC67B5}"/>
              </a:ext>
            </a:extLst>
          </p:cNvPr>
          <p:cNvSpPr txBox="1"/>
          <p:nvPr/>
        </p:nvSpPr>
        <p:spPr>
          <a:xfrm>
            <a:off x="1163834" y="1344203"/>
            <a:ext cx="10598675" cy="720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Campus Safety Products, LLC., (CSP), is a female-owned, minority-owned business headquartered in Raleigh, North Carolina, established in 2014.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CSP manufactures the patented, one-of-a-kind 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ctive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hooter lockdown device branded as RhinoWare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the purposes of locking down classrooms, offices, conference rooms, and any other room in which individuals can shelter in place at a moment’s notice.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RhinoWare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Lockdown System locks down any room, making it a safe room, in the event of an active shooter situation and is i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mpenetrable except by use of brute force (breaking the structure that holds the door).</a:t>
            </a:r>
          </a:p>
          <a:p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RhinoWare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the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lockdown system that is completely code-compliant, meeting all current applicable building, fire, life safety, active shooter and ADA codes, as well as all federal accessibility laws (including fire safety requirements for single motion egress).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RhinoWare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Lockdown System was  introduced to market in Feb 2015 and received a Patent Award in Dec 2018.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RhinoWare’s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minority-owned manufacturing facility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(owned by 2 brothers, one a chemist, the other a former Marine Commander)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in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Knightsville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NC and incorporates all American-made products, including U. S. steel, into the product.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691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770161-7BC9-8A64-6274-F7C2FE8DC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110" y="256362"/>
            <a:ext cx="4895558" cy="11560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B636C1-3A64-CD6A-483E-28EAC11807FC}"/>
              </a:ext>
            </a:extLst>
          </p:cNvPr>
          <p:cNvSpPr txBox="1"/>
          <p:nvPr/>
        </p:nvSpPr>
        <p:spPr>
          <a:xfrm>
            <a:off x="845819" y="1773467"/>
            <a:ext cx="10209629" cy="5084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Activates instantly and intuitively with no training required.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Engages instantly with the flick of the wrist.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One-second disengagement by first responders and on-site security from outside the room simply by using the high-security RhinoWare® Key.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Works on inward, outward, and free-swinging doors.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As soon as the RhinoWare® Lockdown System is engaged, RhinoWare® Connect immediately notifies security, law enforcement and/or any other party that a lockdown has occurred.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Interfaces with any existing emergency notification system. A standalone notification platform is also available.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Current list of clients includes: school districts across the country, Google (USA), </a:t>
            </a:r>
            <a:r>
              <a:rPr lang="en-US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Pepsico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(USA), United Nations, United States Navy, Fort Knox, Caesars Entertainment Group (NV-NJ), US Army, DFW Airport….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7893496D-4009-47A8-90B1-4B64D6DB07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5335" y="185925"/>
            <a:ext cx="1936483" cy="122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40DEB-CC06-424D-A1F4-A153E6B2A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981" y="562708"/>
            <a:ext cx="9658472" cy="543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03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364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St Clair</dc:creator>
  <cp:lastModifiedBy>Karyn Cortez</cp:lastModifiedBy>
  <cp:revision>3</cp:revision>
  <dcterms:created xsi:type="dcterms:W3CDTF">2022-12-23T14:11:31Z</dcterms:created>
  <dcterms:modified xsi:type="dcterms:W3CDTF">2023-01-02T18:40:45Z</dcterms:modified>
</cp:coreProperties>
</file>