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01" r:id="rId2"/>
    <p:sldId id="480" r:id="rId3"/>
    <p:sldId id="475" r:id="rId4"/>
    <p:sldId id="256" r:id="rId5"/>
    <p:sldId id="483" r:id="rId6"/>
    <p:sldId id="484" r:id="rId7"/>
    <p:sldId id="33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9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96" y="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8D391-69BD-4165-8E8D-0DB5328D35C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CC5F5-DCD8-42E3-8530-97A628DFF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1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C66E3-FEE6-490D-8E1A-D933609D876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5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645E-FC6D-8048-5569-366702DF9D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6DCBB6-9538-76F7-358F-E8DA76AE85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B1320-D621-2A9D-4E88-EB0DC7200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0F25A-A39A-470A-8E30-E1342CEB19C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18035-BB29-5DED-0CE4-63CD6888A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BA37E-6683-2301-2031-CBF3B51B2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C0BD-F9D6-44D2-9D32-27C32C3E0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47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0D75D-0FA0-7842-EDC7-A00243832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D02043-AE53-A697-A8AA-48BB78790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6407E-3B88-226A-6E28-3B11109D3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0F25A-A39A-470A-8E30-E1342CEB19C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57B05-1A8E-E2C5-727C-67961B11F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73911-6B81-070E-0A25-9BA9D7177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C0BD-F9D6-44D2-9D32-27C32C3E0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21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9605BD-1EC8-7F52-4C7F-EBA4279A2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A288EB-E844-1872-C95C-61C8BBE2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83137-51EC-0266-F2E6-52CEC86B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0F25A-A39A-470A-8E30-E1342CEB19C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A6C02-D771-CAE4-97B6-FA71E8CE4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02AEE-6A60-3E8F-16C6-B6E8D0397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C0BD-F9D6-44D2-9D32-27C32C3E0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38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8761E-5917-538C-F560-501D0F725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49CE2-EA75-2B07-5D12-FD1421B81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D1584-B131-F053-DD2B-EE0941A43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0F25A-A39A-470A-8E30-E1342CEB19C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DC0DA-5C30-9F9E-8627-F4317B8B3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503F6-8F2A-F2BC-DAEB-4835D243F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C0BD-F9D6-44D2-9D32-27C32C3E0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23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848F0-06F3-D915-0A45-65B73F015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34F99-C92B-33BA-6DD7-3A20D32D8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DE093-DB42-2A79-8770-B52EF1DBC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0F25A-A39A-470A-8E30-E1342CEB19C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8E5CA-F26A-6D62-0089-1D5C040A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07E38-A1FA-9901-5609-3FC43CFF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C0BD-F9D6-44D2-9D32-27C32C3E0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50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61D52-4D18-F295-F2C7-4C9184E72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F154A-6394-0977-2CF6-25E320E47D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2EFCA-C496-E6D4-0320-CEFD2DEE5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D4916-8CA0-F5D9-3983-F61D6322E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0F25A-A39A-470A-8E30-E1342CEB19C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EA8BD-2E12-E133-024B-82185F811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A6B48-09C7-E0E2-C575-596B40827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C0BD-F9D6-44D2-9D32-27C32C3E0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24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A9345-A86E-31D2-F925-E34625333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78FD2-04D5-AB83-9CCC-D05614A96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2ABFF2-B752-2322-F766-3F181F10D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C6F6C2-8F99-BB9D-2249-10A3A326AF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65CA3D-19D6-F55F-FA4C-D3A98DE76A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76B427-2BE3-1B9E-0208-86BEBBA2A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0F25A-A39A-470A-8E30-E1342CEB19C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634F04-7B47-68C3-9F11-0333D17D2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70499E-24ED-2124-2094-10EBFA47D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C0BD-F9D6-44D2-9D32-27C32C3E0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33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6BDE4-56C9-D726-64BA-1752DBB35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7F48F2-AC7A-835E-1060-2B3B1E3C1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0F25A-A39A-470A-8E30-E1342CEB19C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7A6DD0-5B67-91FE-931C-839488705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D9F683-997D-64CE-531C-088C1C45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C0BD-F9D6-44D2-9D32-27C32C3E0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68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51F795-DE7E-EC05-CF06-67D5BAE9F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0F25A-A39A-470A-8E30-E1342CEB19C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97F53-4BB5-D540-D16B-68196B9A9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2A3E3-AD0C-0BC7-2978-017154A6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C0BD-F9D6-44D2-9D32-27C32C3E0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E5387-1DB0-5F11-DD0D-DD8794FC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004A9-5628-D146-DF95-AFD5EA676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69366-7B8D-4111-3228-DE6B644AA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A4E05-F002-012E-FA43-A73E6B745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0F25A-A39A-470A-8E30-E1342CEB19C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17CBFA-1852-99FC-BF96-E51AC335A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AAAEA6-189D-1031-63EF-2FCC82B8C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C0BD-F9D6-44D2-9D32-27C32C3E0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74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321F-E7E4-076E-EECB-6CA771E11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4B8626-275C-B579-2030-329394ECD7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AAFFB-5E6F-3E4C-0D7F-FB4E4CC2F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F69BD4-0F10-9C08-6B0E-E39FD9C1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0F25A-A39A-470A-8E30-E1342CEB19C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3F4D1-FDA9-6345-839C-EC2693F12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CBBB9-A41D-01E9-CFE7-364EB0C74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C0BD-F9D6-44D2-9D32-27C32C3E0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30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BBA9C8-2E3D-C73C-0BCC-4DCD7130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E4661-5C32-1014-70EC-C932D2E60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DFFFC-8CFD-22EB-450B-C90B37D47C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0F25A-A39A-470A-8E30-E1342CEB19C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03DEF-BEFF-9CF4-27AF-EE513DCB0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9BA1A-7A24-3E52-2479-E335FF2CD6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BC0BD-F9D6-44D2-9D32-27C32C3E0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3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67092" y="1905000"/>
            <a:ext cx="6062870" cy="388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8534400" cy="2290638"/>
          </a:xfrm>
        </p:spPr>
        <p:txBody>
          <a:bodyPr/>
          <a:lstStyle/>
          <a:p>
            <a:pPr algn="ctr"/>
            <a:r>
              <a:rPr lang="en-US" b="1" dirty="0"/>
              <a:t>Ordinance 23-042</a:t>
            </a:r>
            <a:br>
              <a:rPr lang="en-US" dirty="0"/>
            </a:br>
            <a:br>
              <a:rPr lang="en-US" sz="1100" dirty="0"/>
            </a:br>
            <a:r>
              <a:rPr lang="en-US" sz="2800" b="1" dirty="0"/>
              <a:t>Community Development and Urban Planning Committee</a:t>
            </a:r>
            <a:br>
              <a:rPr lang="en-US" sz="2800" dirty="0"/>
            </a:br>
            <a:r>
              <a:rPr lang="en-US" sz="2800" b="1" dirty="0"/>
              <a:t>November 9,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D24E6E-78CD-443A-81AF-9570C0F099E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1025" y="2981325"/>
            <a:ext cx="34099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958263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8D147DB-797E-47F7-A73C-897DE604BB0F}"/>
              </a:ext>
            </a:extLst>
          </p:cNvPr>
          <p:cNvSpPr/>
          <p:nvPr/>
        </p:nvSpPr>
        <p:spPr>
          <a:xfrm>
            <a:off x="5943600" y="2743200"/>
            <a:ext cx="4572000" cy="388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D24E6E-78CD-443A-81AF-9570C0F099E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694" y="0"/>
            <a:ext cx="1055461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E6A48E-02B4-4C7B-ACF5-4BC18A7D574E}"/>
              </a:ext>
            </a:extLst>
          </p:cNvPr>
          <p:cNvSpPr txBox="1"/>
          <p:nvPr/>
        </p:nvSpPr>
        <p:spPr>
          <a:xfrm rot="16576589">
            <a:off x="-1807068" y="552623"/>
            <a:ext cx="1740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  <a:highlight>
                  <a:srgbClr val="808080"/>
                </a:highlight>
              </a:rPr>
              <a:t>South Walnut Street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969A4B-ECA2-4F9B-B49A-DCB96873E613}"/>
              </a:ext>
            </a:extLst>
          </p:cNvPr>
          <p:cNvSpPr txBox="1"/>
          <p:nvPr/>
        </p:nvSpPr>
        <p:spPr>
          <a:xfrm rot="1308034">
            <a:off x="-2895250" y="2305027"/>
            <a:ext cx="1418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FFFF00"/>
                </a:solidFill>
                <a:highlight>
                  <a:srgbClr val="808080"/>
                </a:highlight>
              </a:rPr>
              <a:t>Garasches</a:t>
            </a:r>
            <a:r>
              <a:rPr lang="en-US" sz="1400" b="1" dirty="0">
                <a:solidFill>
                  <a:srgbClr val="FFFF00"/>
                </a:solidFill>
                <a:highlight>
                  <a:srgbClr val="808080"/>
                </a:highlight>
              </a:rPr>
              <a:t> Lane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491143-D2EC-45DD-962A-846EF196D1FA}"/>
              </a:ext>
            </a:extLst>
          </p:cNvPr>
          <p:cNvSpPr txBox="1"/>
          <p:nvPr/>
        </p:nvSpPr>
        <p:spPr>
          <a:xfrm rot="19918039">
            <a:off x="-2650209" y="4710010"/>
            <a:ext cx="1273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  <a:highlight>
                  <a:srgbClr val="808080"/>
                </a:highlight>
              </a:rPr>
              <a:t>Maryland Ave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A675F6-4580-48B8-939F-08AAD8AFCD7F}"/>
              </a:ext>
            </a:extLst>
          </p:cNvPr>
          <p:cNvSpPr txBox="1"/>
          <p:nvPr/>
        </p:nvSpPr>
        <p:spPr>
          <a:xfrm rot="15982063">
            <a:off x="-2138445" y="556375"/>
            <a:ext cx="1755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  <a:highlight>
                  <a:srgbClr val="808080"/>
                </a:highlight>
              </a:rPr>
              <a:t>South Market Street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-117024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Lucida Sans" pitchFamily="34" charset="0"/>
              </a:rPr>
              <a:t>Context Map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F2E391-8937-D4E6-CDBE-7BF830DDFFC4}"/>
              </a:ext>
            </a:extLst>
          </p:cNvPr>
          <p:cNvCxnSpPr>
            <a:cxnSpLocks/>
          </p:cNvCxnSpPr>
          <p:nvPr/>
        </p:nvCxnSpPr>
        <p:spPr>
          <a:xfrm flipH="1">
            <a:off x="4456901" y="657225"/>
            <a:ext cx="2239174" cy="11779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45FDCC-C4D0-938F-A567-8A830E6BF026}"/>
              </a:ext>
            </a:extLst>
          </p:cNvPr>
          <p:cNvCxnSpPr>
            <a:cxnSpLocks/>
          </p:cNvCxnSpPr>
          <p:nvPr/>
        </p:nvCxnSpPr>
        <p:spPr>
          <a:xfrm flipH="1">
            <a:off x="4089400" y="3305908"/>
            <a:ext cx="105330" cy="572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04389E-6F3F-2363-407D-9CA49BC279E4}"/>
              </a:ext>
            </a:extLst>
          </p:cNvPr>
          <p:cNvCxnSpPr>
            <a:cxnSpLocks/>
          </p:cNvCxnSpPr>
          <p:nvPr/>
        </p:nvCxnSpPr>
        <p:spPr>
          <a:xfrm>
            <a:off x="4045594" y="2288864"/>
            <a:ext cx="149136" cy="6909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2C7BFD-8FE0-BF92-198F-F17425B14986}"/>
              </a:ext>
            </a:extLst>
          </p:cNvPr>
          <p:cNvCxnSpPr>
            <a:cxnSpLocks/>
          </p:cNvCxnSpPr>
          <p:nvPr/>
        </p:nvCxnSpPr>
        <p:spPr>
          <a:xfrm>
            <a:off x="6696075" y="657225"/>
            <a:ext cx="1404938" cy="29098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046A1D0-B62D-C959-3988-D976155600D0}"/>
              </a:ext>
            </a:extLst>
          </p:cNvPr>
          <p:cNvCxnSpPr>
            <a:cxnSpLocks/>
          </p:cNvCxnSpPr>
          <p:nvPr/>
        </p:nvCxnSpPr>
        <p:spPr>
          <a:xfrm>
            <a:off x="4194730" y="2979793"/>
            <a:ext cx="0" cy="3261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760F10-12B5-ED80-1E2C-171054888B21}"/>
              </a:ext>
            </a:extLst>
          </p:cNvPr>
          <p:cNvCxnSpPr>
            <a:cxnSpLocks/>
          </p:cNvCxnSpPr>
          <p:nvPr/>
        </p:nvCxnSpPr>
        <p:spPr>
          <a:xfrm>
            <a:off x="4089400" y="3878208"/>
            <a:ext cx="827898" cy="18128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A6A8FEF-0BD8-6DBA-6B83-0822B30570CF}"/>
              </a:ext>
            </a:extLst>
          </p:cNvPr>
          <p:cNvCxnSpPr>
            <a:cxnSpLocks/>
          </p:cNvCxnSpPr>
          <p:nvPr/>
        </p:nvCxnSpPr>
        <p:spPr>
          <a:xfrm flipH="1">
            <a:off x="4045594" y="1812814"/>
            <a:ext cx="440681" cy="5017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55A42C6-9CF8-6619-560E-708A5DB8BA0D}"/>
              </a:ext>
            </a:extLst>
          </p:cNvPr>
          <p:cNvCxnSpPr>
            <a:cxnSpLocks/>
          </p:cNvCxnSpPr>
          <p:nvPr/>
        </p:nvCxnSpPr>
        <p:spPr>
          <a:xfrm flipH="1">
            <a:off x="6696075" y="3567113"/>
            <a:ext cx="1404938" cy="7810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19E744A-2F5D-CF49-239A-47DDB00C44C8}"/>
              </a:ext>
            </a:extLst>
          </p:cNvPr>
          <p:cNvCxnSpPr>
            <a:cxnSpLocks/>
          </p:cNvCxnSpPr>
          <p:nvPr/>
        </p:nvCxnSpPr>
        <p:spPr>
          <a:xfrm flipH="1">
            <a:off x="6266517" y="4348196"/>
            <a:ext cx="429558" cy="3381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9EE73A6-6B81-D135-FEE1-9F9F5F2AB3AF}"/>
              </a:ext>
            </a:extLst>
          </p:cNvPr>
          <p:cNvCxnSpPr>
            <a:cxnSpLocks/>
          </p:cNvCxnSpPr>
          <p:nvPr/>
        </p:nvCxnSpPr>
        <p:spPr>
          <a:xfrm flipH="1">
            <a:off x="4917298" y="4686300"/>
            <a:ext cx="1349219" cy="10047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8EB01ED-C47F-F354-CF56-EB1511B1595B}"/>
              </a:ext>
            </a:extLst>
          </p:cNvPr>
          <p:cNvSpPr txBox="1"/>
          <p:nvPr/>
        </p:nvSpPr>
        <p:spPr>
          <a:xfrm rot="19867266">
            <a:off x="5051324" y="3044342"/>
            <a:ext cx="223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highlight>
                  <a:srgbClr val="C0C0C0"/>
                </a:highlight>
              </a:rPr>
              <a:t>Liberty Street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F623919-7495-A377-3B7E-697274564248}"/>
              </a:ext>
            </a:extLst>
          </p:cNvPr>
          <p:cNvSpPr txBox="1"/>
          <p:nvPr/>
        </p:nvSpPr>
        <p:spPr>
          <a:xfrm rot="19944438">
            <a:off x="4787250" y="340217"/>
            <a:ext cx="295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highlight>
                  <a:srgbClr val="C0C0C0"/>
                </a:highlight>
              </a:rPr>
              <a:t>Maryland Avenue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3325BA3-320B-B2BE-4277-95E416FA1B11}"/>
              </a:ext>
            </a:extLst>
          </p:cNvPr>
          <p:cNvSpPr txBox="1"/>
          <p:nvPr/>
        </p:nvSpPr>
        <p:spPr>
          <a:xfrm rot="3849822">
            <a:off x="6410020" y="1839968"/>
            <a:ext cx="1492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highlight>
                  <a:srgbClr val="C0C0C0"/>
                </a:highlight>
              </a:rPr>
              <a:t>Lower Elm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1B0F94-8155-667E-7283-AD201F2749FC}"/>
              </a:ext>
            </a:extLst>
          </p:cNvPr>
          <p:cNvSpPr txBox="1"/>
          <p:nvPr/>
        </p:nvSpPr>
        <p:spPr>
          <a:xfrm rot="3905184">
            <a:off x="4053048" y="4843145"/>
            <a:ext cx="1492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highlight>
                  <a:srgbClr val="C0C0C0"/>
                </a:highlight>
              </a:rPr>
              <a:t>Lower Linden</a:t>
            </a:r>
          </a:p>
        </p:txBody>
      </p:sp>
    </p:spTree>
    <p:extLst>
      <p:ext uri="{BB962C8B-B14F-4D97-AF65-F5344CB8AC3E}">
        <p14:creationId xmlns:p14="http://schemas.microsoft.com/office/powerpoint/2010/main" val="2456701624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440088" y="3340486"/>
            <a:ext cx="4114800" cy="35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3999" y="28894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Lucida Sans" pitchFamily="34" charset="0"/>
              </a:rPr>
              <a:t>Major Subdivision Plan</a:t>
            </a:r>
          </a:p>
          <a:p>
            <a:pPr algn="ctr"/>
            <a:endParaRPr lang="en-US" b="1" dirty="0">
              <a:latin typeface="Lucida Sans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D24E6E-78CD-443A-81AF-9570C0F099E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7C7BF39E-2825-48E9-A2CF-85E639593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7026" y="454730"/>
            <a:ext cx="9717946" cy="63909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8252569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4CA136-B5F6-0F20-9452-E0DC4D340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62" t="12772" r="39075" b="15478"/>
          <a:stretch/>
        </p:blipFill>
        <p:spPr>
          <a:xfrm>
            <a:off x="1163359" y="45493"/>
            <a:ext cx="9865281" cy="681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64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440088" y="3340486"/>
            <a:ext cx="4114800" cy="35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0" y="12314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Lucida Sans" pitchFamily="34" charset="0"/>
              </a:rPr>
              <a:t>Street and Site Plan</a:t>
            </a:r>
          </a:p>
          <a:p>
            <a:pPr algn="ctr"/>
            <a:endParaRPr lang="en-US" b="1" dirty="0">
              <a:latin typeface="Lucida Sans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D24E6E-78CD-443A-81AF-9570C0F099E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7C7BF39E-2825-48E9-A2CF-85E639593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9334" y="454730"/>
            <a:ext cx="9713330" cy="63909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E52F21-A897-D55F-83CD-EC27DCF2E1DA}"/>
              </a:ext>
            </a:extLst>
          </p:cNvPr>
          <p:cNvSpPr txBox="1"/>
          <p:nvPr/>
        </p:nvSpPr>
        <p:spPr>
          <a:xfrm>
            <a:off x="7726356" y="1453857"/>
            <a:ext cx="1172116" cy="64633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Apartment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Building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394A1-4E56-8F12-A1BB-16EADC318E38}"/>
              </a:ext>
            </a:extLst>
          </p:cNvPr>
          <p:cNvSpPr txBox="1"/>
          <p:nvPr/>
        </p:nvSpPr>
        <p:spPr>
          <a:xfrm>
            <a:off x="5534615" y="1638274"/>
            <a:ext cx="902811" cy="64633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Parking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Garage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DF54D-72AD-082D-E5A5-61B505394804}"/>
              </a:ext>
            </a:extLst>
          </p:cNvPr>
          <p:cNvSpPr txBox="1"/>
          <p:nvPr/>
        </p:nvSpPr>
        <p:spPr>
          <a:xfrm>
            <a:off x="5874452" y="4273257"/>
            <a:ext cx="697627" cy="369332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Hotel</a:t>
            </a:r>
          </a:p>
        </p:txBody>
      </p:sp>
    </p:spTree>
    <p:extLst>
      <p:ext uri="{BB962C8B-B14F-4D97-AF65-F5344CB8AC3E}">
        <p14:creationId xmlns:p14="http://schemas.microsoft.com/office/powerpoint/2010/main" val="40797259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440088" y="3340486"/>
            <a:ext cx="4114800" cy="35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7C7BF39E-2825-48E9-A2CF-85E63959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9334" y="454730"/>
            <a:ext cx="9713330" cy="63909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3999" y="2889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Lucida Sans" pitchFamily="34" charset="0"/>
              </a:rPr>
              <a:t>Street Actions</a:t>
            </a:r>
          </a:p>
          <a:p>
            <a:pPr algn="ctr"/>
            <a:endParaRPr lang="en-US" b="1" dirty="0">
              <a:latin typeface="Lucida Sans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D24E6E-78CD-443A-81AF-9570C0F099E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823B2C2-51AF-2770-31BB-A23BF43BC695}"/>
              </a:ext>
            </a:extLst>
          </p:cNvPr>
          <p:cNvSpPr/>
          <p:nvPr/>
        </p:nvSpPr>
        <p:spPr>
          <a:xfrm>
            <a:off x="1266908" y="2740351"/>
            <a:ext cx="2266950" cy="1608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21FCFC-5903-EBEF-7809-1CE01795DA8E}"/>
              </a:ext>
            </a:extLst>
          </p:cNvPr>
          <p:cNvGrpSpPr/>
          <p:nvPr/>
        </p:nvGrpSpPr>
        <p:grpSpPr>
          <a:xfrm>
            <a:off x="1989750" y="1097280"/>
            <a:ext cx="7217269" cy="5760720"/>
            <a:chOff x="1989750" y="1097280"/>
            <a:chExt cx="7217269" cy="576072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D994ED7-3956-DEDA-11A7-CE2FD14D1A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6400" y="3855361"/>
              <a:ext cx="0" cy="132623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40C2E1D-6D3E-E28C-3731-BC3AAC148E77}"/>
                </a:ext>
              </a:extLst>
            </p:cNvPr>
            <p:cNvCxnSpPr>
              <a:cxnSpLocks/>
            </p:cNvCxnSpPr>
            <p:nvPr/>
          </p:nvCxnSpPr>
          <p:spPr>
            <a:xfrm>
              <a:off x="3644400" y="4406400"/>
              <a:ext cx="0" cy="148292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986CC82-EE8E-B892-33AE-A64DE7F107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86400" y="4406400"/>
              <a:ext cx="0" cy="148292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8498A30-950E-2137-3759-5C1F913D92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17198" y="5889319"/>
              <a:ext cx="4969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13018E5-FB92-5589-BD44-6517ADB418C7}"/>
                </a:ext>
              </a:extLst>
            </p:cNvPr>
            <p:cNvCxnSpPr>
              <a:cxnSpLocks/>
            </p:cNvCxnSpPr>
            <p:nvPr/>
          </p:nvCxnSpPr>
          <p:spPr>
            <a:xfrm>
              <a:off x="4226400" y="5181600"/>
              <a:ext cx="432120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BE62376-33A9-D7BA-6032-012D71A331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4906" y="3300413"/>
              <a:ext cx="0" cy="19031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CE0EE9-DEEB-68CD-A2B9-6CF8FF30C897}"/>
                </a:ext>
              </a:extLst>
            </p:cNvPr>
            <p:cNvSpPr/>
            <p:nvPr/>
          </p:nvSpPr>
          <p:spPr>
            <a:xfrm>
              <a:off x="4204013" y="5179160"/>
              <a:ext cx="4882386" cy="710159"/>
            </a:xfrm>
            <a:prstGeom prst="rect">
              <a:avLst/>
            </a:prstGeom>
            <a:solidFill>
              <a:srgbClr val="FF000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Relocated Liberty Street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1CF748F-CAD7-F85F-338A-6C875480D153}"/>
                </a:ext>
              </a:extLst>
            </p:cNvPr>
            <p:cNvSpPr/>
            <p:nvPr/>
          </p:nvSpPr>
          <p:spPr>
            <a:xfrm>
              <a:off x="8582212" y="3300413"/>
              <a:ext cx="486881" cy="1878746"/>
            </a:xfrm>
            <a:prstGeom prst="rect">
              <a:avLst/>
            </a:prstGeom>
            <a:solidFill>
              <a:srgbClr val="FF000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64DD77D-0ECC-093E-7B1F-6088AE3C84B0}"/>
                </a:ext>
              </a:extLst>
            </p:cNvPr>
            <p:cNvSpPr/>
            <p:nvPr/>
          </p:nvSpPr>
          <p:spPr>
            <a:xfrm>
              <a:off x="8720138" y="1097280"/>
              <a:ext cx="486881" cy="2203130"/>
            </a:xfrm>
            <a:prstGeom prst="rect">
              <a:avLst/>
            </a:prstGeom>
            <a:solidFill>
              <a:srgbClr val="FF000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4189C0A-921E-BAC0-92AC-2276DCAF83B7}"/>
                </a:ext>
              </a:extLst>
            </p:cNvPr>
            <p:cNvSpPr/>
            <p:nvPr/>
          </p:nvSpPr>
          <p:spPr>
            <a:xfrm>
              <a:off x="9069093" y="3300406"/>
              <a:ext cx="137916" cy="1105983"/>
            </a:xfrm>
            <a:prstGeom prst="rect">
              <a:avLst/>
            </a:prstGeom>
            <a:solidFill>
              <a:srgbClr val="FF000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4BED0D7-7C9E-1F3A-F264-DF432E70E6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89750" y="4406386"/>
              <a:ext cx="1626731" cy="492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F8BFB8C-14A7-1B22-C4A6-75D029CE96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07009" y="1097280"/>
              <a:ext cx="0" cy="3309109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75B7172-31C0-0771-90C6-C2B2760CD5AE}"/>
                </a:ext>
              </a:extLst>
            </p:cNvPr>
            <p:cNvSpPr/>
            <p:nvPr/>
          </p:nvSpPr>
          <p:spPr>
            <a:xfrm>
              <a:off x="3661706" y="3855359"/>
              <a:ext cx="555921" cy="2033960"/>
            </a:xfrm>
            <a:prstGeom prst="rect">
              <a:avLst/>
            </a:prstGeom>
            <a:solidFill>
              <a:srgbClr val="FF000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2E72E1F-AC8D-51B7-3C46-299F3313B135}"/>
                </a:ext>
              </a:extLst>
            </p:cNvPr>
            <p:cNvSpPr/>
            <p:nvPr/>
          </p:nvSpPr>
          <p:spPr>
            <a:xfrm>
              <a:off x="2347805" y="3855359"/>
              <a:ext cx="1313887" cy="551027"/>
            </a:xfrm>
            <a:prstGeom prst="rect">
              <a:avLst/>
            </a:prstGeom>
            <a:solidFill>
              <a:srgbClr val="FF000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4FD7E56-539D-C7F7-8FE9-532DBEB1DE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9750" y="3854867"/>
              <a:ext cx="1645877" cy="492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2C8C493-491E-AF70-519A-EF3DA07C69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20138" y="1097280"/>
              <a:ext cx="0" cy="2203126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11C6EE5-1F80-2C8A-0A3F-E08A48325D06}"/>
                </a:ext>
              </a:extLst>
            </p:cNvPr>
            <p:cNvCxnSpPr>
              <a:cxnSpLocks/>
            </p:cNvCxnSpPr>
            <p:nvPr/>
          </p:nvCxnSpPr>
          <p:spPr>
            <a:xfrm>
              <a:off x="3644400" y="5889319"/>
              <a:ext cx="0" cy="939787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4A03919-4D58-D680-1120-0DCD7DC63CD8}"/>
                </a:ext>
              </a:extLst>
            </p:cNvPr>
            <p:cNvCxnSpPr>
              <a:cxnSpLocks/>
            </p:cNvCxnSpPr>
            <p:nvPr/>
          </p:nvCxnSpPr>
          <p:spPr>
            <a:xfrm>
              <a:off x="4117198" y="5889319"/>
              <a:ext cx="0" cy="939787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568757C-DCE6-E105-89E5-849ABB12C54E}"/>
                </a:ext>
              </a:extLst>
            </p:cNvPr>
            <p:cNvSpPr/>
            <p:nvPr/>
          </p:nvSpPr>
          <p:spPr>
            <a:xfrm>
              <a:off x="3642693" y="5889304"/>
              <a:ext cx="465732" cy="939801"/>
            </a:xfrm>
            <a:prstGeom prst="rect">
              <a:avLst/>
            </a:prstGeom>
            <a:solidFill>
              <a:srgbClr val="FF000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410E75E-662F-7129-41B1-C10FF1EA3FFE}"/>
                </a:ext>
              </a:extLst>
            </p:cNvPr>
            <p:cNvSpPr txBox="1"/>
            <p:nvPr/>
          </p:nvSpPr>
          <p:spPr>
            <a:xfrm rot="5400000">
              <a:off x="3129139" y="5910361"/>
              <a:ext cx="1587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Lower Linden St.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1B07955-E3EB-F72F-F6F0-DE4E1B499F65}"/>
                </a:ext>
              </a:extLst>
            </p:cNvPr>
            <p:cNvSpPr txBox="1"/>
            <p:nvPr/>
          </p:nvSpPr>
          <p:spPr>
            <a:xfrm rot="5400000">
              <a:off x="8184020" y="1875901"/>
              <a:ext cx="1587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Lower Elm St.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0C6CBD7-DB8A-D81C-6BE9-C4D4FEC08203}"/>
                </a:ext>
              </a:extLst>
            </p:cNvPr>
            <p:cNvSpPr/>
            <p:nvPr/>
          </p:nvSpPr>
          <p:spPr>
            <a:xfrm>
              <a:off x="3627094" y="2870585"/>
              <a:ext cx="486879" cy="984282"/>
            </a:xfrm>
            <a:prstGeom prst="rect">
              <a:avLst/>
            </a:prstGeom>
            <a:solidFill>
              <a:srgbClr val="FF000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41F10D2-64C7-4180-3738-21FF7A6AD2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27094" y="2869601"/>
              <a:ext cx="490104" cy="492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C00D3B1-C3ED-163E-E776-A8BAC3684A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23869" y="2868135"/>
              <a:ext cx="3225" cy="985262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2587705-30AC-ABC1-013D-A0B7E85304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19400" y="2868135"/>
              <a:ext cx="3225" cy="985262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07BCA62-8066-DF4A-24F3-754D64D3F97B}"/>
              </a:ext>
            </a:extLst>
          </p:cNvPr>
          <p:cNvGrpSpPr/>
          <p:nvPr/>
        </p:nvGrpSpPr>
        <p:grpSpPr>
          <a:xfrm>
            <a:off x="4243706" y="2460625"/>
            <a:ext cx="4476423" cy="3085795"/>
            <a:chOff x="4243706" y="2460625"/>
            <a:chExt cx="4476423" cy="3085795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AA3E086-45A0-1C76-ED36-F45C7E2B796E}"/>
                </a:ext>
              </a:extLst>
            </p:cNvPr>
            <p:cNvSpPr/>
            <p:nvPr/>
          </p:nvSpPr>
          <p:spPr>
            <a:xfrm>
              <a:off x="4243706" y="3851429"/>
              <a:ext cx="4303892" cy="554957"/>
            </a:xfrm>
            <a:prstGeom prst="rect">
              <a:avLst/>
            </a:prstGeom>
            <a:solidFill>
              <a:srgbClr val="0070C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Liberty Street Removed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2A43CFF-418C-FC6E-C1A8-9CB6E6F8A0B5}"/>
                </a:ext>
              </a:extLst>
            </p:cNvPr>
            <p:cNvSpPr/>
            <p:nvPr/>
          </p:nvSpPr>
          <p:spPr>
            <a:xfrm>
              <a:off x="4352925" y="2460625"/>
              <a:ext cx="4367204" cy="132063"/>
            </a:xfrm>
            <a:prstGeom prst="rect">
              <a:avLst/>
            </a:prstGeom>
            <a:solidFill>
              <a:srgbClr val="0070C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Nancy Street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9B3FC3D-3D91-6AD9-F570-5FF9AF99426A}"/>
                </a:ext>
              </a:extLst>
            </p:cNvPr>
            <p:cNvSpPr/>
            <p:nvPr/>
          </p:nvSpPr>
          <p:spPr>
            <a:xfrm>
              <a:off x="5067922" y="2592688"/>
              <a:ext cx="45719" cy="1258741"/>
            </a:xfrm>
            <a:prstGeom prst="rect">
              <a:avLst/>
            </a:prstGeom>
            <a:solidFill>
              <a:srgbClr val="0070C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7167A2-5E88-4C3F-39AF-A46316819F3D}"/>
                </a:ext>
              </a:extLst>
            </p:cNvPr>
            <p:cNvSpPr/>
            <p:nvPr/>
          </p:nvSpPr>
          <p:spPr>
            <a:xfrm>
              <a:off x="5071147" y="4406386"/>
              <a:ext cx="45719" cy="1140034"/>
            </a:xfrm>
            <a:prstGeom prst="rect">
              <a:avLst/>
            </a:prstGeom>
            <a:solidFill>
              <a:srgbClr val="0070C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F0DBC20-AB61-73F6-4E9B-52836E1DCCF8}"/>
              </a:ext>
            </a:extLst>
          </p:cNvPr>
          <p:cNvSpPr/>
          <p:nvPr/>
        </p:nvSpPr>
        <p:spPr>
          <a:xfrm>
            <a:off x="1266908" y="499926"/>
            <a:ext cx="2266933" cy="2203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3E225B-5C9F-D2BA-CE3C-3ACA15D7B731}"/>
              </a:ext>
            </a:extLst>
          </p:cNvPr>
          <p:cNvSpPr/>
          <p:nvPr/>
        </p:nvSpPr>
        <p:spPr>
          <a:xfrm>
            <a:off x="9344925" y="475459"/>
            <a:ext cx="1580165" cy="6353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106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0" y="3124200"/>
            <a:ext cx="3657600" cy="3581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Thank You</a:t>
            </a: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78" y="1983278"/>
            <a:ext cx="4110644" cy="411064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D24E6E-78CD-443A-81AF-9570C0F099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74</Words>
  <Application>Microsoft Office PowerPoint</Application>
  <PresentationFormat>Widescreen</PresentationFormat>
  <Paragraphs>31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Lucida Sans</vt:lpstr>
      <vt:lpstr>Office Theme</vt:lpstr>
      <vt:lpstr>Ordinance 23-042  Community Development and Urban Planning Committee November 9,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Ordinance 23-042  Community Development and Urban Planning Committee November 9, 2023</dc:title>
  <dc:creator>John Kurth</dc:creator>
  <cp:lastModifiedBy>John Kurth</cp:lastModifiedBy>
  <cp:revision>6</cp:revision>
  <dcterms:created xsi:type="dcterms:W3CDTF">2023-11-06T20:37:30Z</dcterms:created>
  <dcterms:modified xsi:type="dcterms:W3CDTF">2023-11-09T15:09:27Z</dcterms:modified>
</cp:coreProperties>
</file>