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1" r:id="rId2"/>
    <p:sldId id="327" r:id="rId3"/>
    <p:sldId id="257" r:id="rId4"/>
    <p:sldId id="402" r:id="rId5"/>
    <p:sldId id="403" r:id="rId6"/>
    <p:sldId id="33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79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443C-BE88-9BAC-4B4F-3D6D55926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EEC0AF-9113-5AF9-729C-9DBDEC6BA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9C89C-8A6B-537A-2193-3B0681CCA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92AF-2DBC-4136-813E-6FE774EEEDE5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CF347-DEB1-77CC-A70D-AACE51A39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1CED0-49B1-097A-B584-853A29035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1B0A-D3B9-4A24-88D5-0562F37FC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77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49236-C8DE-C010-F8F7-0450BDB1B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EB42BC-3FE6-8211-FD4C-EE0F7A9F10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D929C-7017-ECB7-F734-3D2EB17D6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92AF-2DBC-4136-813E-6FE774EEEDE5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328C8-82A4-4B67-DFB6-80DB89DF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03238-0C65-2BCC-4062-0D9BFAEB2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1B0A-D3B9-4A24-88D5-0562F37FC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2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1212B3-4AF9-8A67-270A-10CA31DEC1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2B88B-6A0A-58C1-B4D4-7931CFB46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533AF-FC8C-0F76-CE4F-16924FB7B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92AF-2DBC-4136-813E-6FE774EEEDE5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38247-39FE-D9C3-FE47-6A24297D7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70260-C132-B76F-111E-762394855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1B0A-D3B9-4A24-88D5-0562F37FC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2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EA0BD-27CE-D2F9-2118-1D2619283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0FE0C-70E9-0E62-FE03-A6078AEAB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F24A2-D1F4-B5B6-FA01-A09F9E1AB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92AF-2DBC-4136-813E-6FE774EEEDE5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49671-337E-93C1-26FE-B52D69CE1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F99E1-A682-6B63-1A28-BFD1C69A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1B0A-D3B9-4A24-88D5-0562F37FC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0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CEF64-C11B-BC46-F056-7E2BA4CBA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6156B-A118-C93B-9803-A00AB593C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4E557-7E49-7F02-81C7-7BD50B20A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92AF-2DBC-4136-813E-6FE774EEEDE5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DE088-51A1-8DC8-C7B1-D91BB21C3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4D34F-5A84-CB3A-2A62-CBDCE348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1B0A-D3B9-4A24-88D5-0562F37FC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4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BA9E7-7A7F-C876-176D-79001A104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E15A0-B8E1-1BB1-E4D9-C1B74E535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D27BC7-B5C9-779F-D2DA-CB5380BC8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0535C-66EB-F21C-72A5-19FB8508C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92AF-2DBC-4136-813E-6FE774EEEDE5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F8364-68DB-66CC-01A8-7F6DE3640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F8ED6-D564-9F3A-2E24-AB8179B7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1B0A-D3B9-4A24-88D5-0562F37FC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8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F9CC2-49A8-964E-A3E3-8F2627291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645D4-09B5-10D1-A3F5-F15D77BBB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AE057-A998-7D13-1DDA-3F79DAA80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2CB7DC-6548-6DF6-0260-1F29FA9DB0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1FBFE9-3CF9-630C-1021-3789E99F5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F40826-1CCE-F711-8F23-28B93D2CC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92AF-2DBC-4136-813E-6FE774EEEDE5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AA54B5-35E6-0ACB-51ED-7A54FBC52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B46E61-0258-4E4E-5B79-4381922EA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1B0A-D3B9-4A24-88D5-0562F37FC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9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AC55D-1220-F924-788C-6BACB7EF5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C583EC-84CC-A3E4-3565-77889E23F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92AF-2DBC-4136-813E-6FE774EEEDE5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557F6F-35C0-7BBA-839C-7F852EABC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97990-4DE4-0D29-B155-912D32D8F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1B0A-D3B9-4A24-88D5-0562F37FC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47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B5FB38-09F7-7BE2-B9C5-D38E927A0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92AF-2DBC-4136-813E-6FE774EEEDE5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DA2057-E1DB-B7F9-5082-B6BC276EC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9BF89-9DC6-E499-EC44-844D0B3B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1B0A-D3B9-4A24-88D5-0562F37FC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0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7F502-9A91-914F-ECB1-A42DC985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1C3C0-2FB9-73F2-A98D-265DECC4F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F02B2-4615-268D-6816-47B4E902F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1F6536-E3E4-9061-B254-F39DBD2D6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92AF-2DBC-4136-813E-6FE774EEEDE5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AE405-0064-A226-B1ED-807F7E1D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1A2FA-04C6-D75B-B538-841DDA7FA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1B0A-D3B9-4A24-88D5-0562F37FC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3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F39F4-C31A-95C5-9B04-69039E5C4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B94E79-89B0-D046-AA3A-A6A073A266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26BCF7-CBEF-08D1-B122-30F561E40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967D4-3FBF-86FB-60AD-B11189BA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92AF-2DBC-4136-813E-6FE774EEEDE5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56065-E9C5-9BB5-7D4E-52F7CBB68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117745-F407-A314-410C-AC8F0E585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1B0A-D3B9-4A24-88D5-0562F37FC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6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06364E-FF20-3A8C-9687-C2B48FFEB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82DD0-5B83-D073-60D3-18164A342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8AFE7-3040-6576-E1A1-32A6C25B4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192AF-2DBC-4136-813E-6FE774EEEDE5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4E079-F243-1B9A-8B61-97A59EE0E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ABC1F-7A1C-F1BD-3126-3B3690FC8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31B0A-D3B9-4A24-88D5-0562F37FC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6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7092" y="1905000"/>
            <a:ext cx="606287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8534400" cy="2290638"/>
          </a:xfrm>
        </p:spPr>
        <p:txBody>
          <a:bodyPr/>
          <a:lstStyle/>
          <a:p>
            <a:pPr algn="ctr"/>
            <a:r>
              <a:rPr lang="en-US" b="1" dirty="0"/>
              <a:t>Ordinance 23-038</a:t>
            </a:r>
            <a:br>
              <a:rPr lang="en-US" dirty="0"/>
            </a:br>
            <a:br>
              <a:rPr lang="en-US" sz="1100" dirty="0"/>
            </a:br>
            <a:r>
              <a:rPr lang="en-US" sz="2800" b="1" dirty="0"/>
              <a:t>Community Development and Urban Planning Committee</a:t>
            </a:r>
            <a:br>
              <a:rPr lang="en-US" sz="2800" dirty="0"/>
            </a:br>
            <a:r>
              <a:rPr lang="en-US" sz="2800" b="1" dirty="0"/>
              <a:t>November 9,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D24E6E-78CD-443A-81AF-9570C0F099E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1025" y="2981325"/>
            <a:ext cx="34099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958263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7743B26-CBF0-D237-5386-4881F8E6C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21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12CBF1EF-0038-C918-AC2E-603127A7C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6" y="7813"/>
            <a:ext cx="10293270" cy="686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0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947B323F-5B26-63F2-A1F4-C1D129B16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1" y="1"/>
            <a:ext cx="10286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15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4069690A-6C4A-8E21-076F-AA358E640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70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0" y="3124200"/>
            <a:ext cx="3657600" cy="3581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Thank You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78" y="1983278"/>
            <a:ext cx="4110644" cy="411064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D24E6E-78CD-443A-81AF-9570C0F099E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19</Words>
  <Application>Microsoft Office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Ordinance 23-038  Community Development and Urban Planning Committee November 9, 2023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Kurth</dc:creator>
  <cp:lastModifiedBy>John Kurth</cp:lastModifiedBy>
  <cp:revision>4</cp:revision>
  <dcterms:created xsi:type="dcterms:W3CDTF">2023-11-09T13:33:25Z</dcterms:created>
  <dcterms:modified xsi:type="dcterms:W3CDTF">2023-11-09T15:04:42Z</dcterms:modified>
</cp:coreProperties>
</file>