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3" r:id="rId3"/>
    <p:sldId id="326" r:id="rId4"/>
    <p:sldId id="328" r:id="rId5"/>
    <p:sldId id="330" r:id="rId6"/>
    <p:sldId id="305" r:id="rId7"/>
    <p:sldId id="322" r:id="rId8"/>
    <p:sldId id="323" r:id="rId9"/>
    <p:sldId id="259" r:id="rId10"/>
    <p:sldId id="333" r:id="rId11"/>
    <p:sldId id="332" r:id="rId12"/>
    <p:sldId id="336" r:id="rId13"/>
    <p:sldId id="337" r:id="rId14"/>
    <p:sldId id="338" r:id="rId15"/>
    <p:sldId id="339" r:id="rId16"/>
    <p:sldId id="331" r:id="rId17"/>
    <p:sldId id="26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5C7"/>
    <a:srgbClr val="FCDD6A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Watson Holloway" userId="d800a2cdef1c563f" providerId="LiveId" clId="{1471DAA8-57A3-4E9E-B9F3-199642A96655}"/>
    <pc:docChg chg="undo custSel delSld modSld">
      <pc:chgData name="Susan Watson Holloway" userId="d800a2cdef1c563f" providerId="LiveId" clId="{1471DAA8-57A3-4E9E-B9F3-199642A96655}" dt="2023-02-22T18:32:19.544" v="253" actId="14100"/>
      <pc:docMkLst>
        <pc:docMk/>
      </pc:docMkLst>
      <pc:sldChg chg="modSp mod">
        <pc:chgData name="Susan Watson Holloway" userId="d800a2cdef1c563f" providerId="LiveId" clId="{1471DAA8-57A3-4E9E-B9F3-199642A96655}" dt="2023-02-22T17:15:26.592" v="10" actId="6549"/>
        <pc:sldMkLst>
          <pc:docMk/>
          <pc:sldMk cId="3486409354" sldId="256"/>
        </pc:sldMkLst>
        <pc:spChg chg="mod">
          <ac:chgData name="Susan Watson Holloway" userId="d800a2cdef1c563f" providerId="LiveId" clId="{1471DAA8-57A3-4E9E-B9F3-199642A96655}" dt="2023-02-22T17:15:26.592" v="10" actId="6549"/>
          <ac:spMkLst>
            <pc:docMk/>
            <pc:sldMk cId="3486409354" sldId="256"/>
            <ac:spMk id="2" creationId="{9BD7CD92-7E60-845F-19ED-2D6D3C74D7FE}"/>
          </ac:spMkLst>
        </pc:spChg>
      </pc:sldChg>
      <pc:sldChg chg="del">
        <pc:chgData name="Susan Watson Holloway" userId="d800a2cdef1c563f" providerId="LiveId" clId="{1471DAA8-57A3-4E9E-B9F3-199642A96655}" dt="2023-02-22T17:23:32.036" v="76" actId="47"/>
        <pc:sldMkLst>
          <pc:docMk/>
          <pc:sldMk cId="1960729138" sldId="266"/>
        </pc:sldMkLst>
      </pc:sldChg>
      <pc:sldChg chg="modSp del mod">
        <pc:chgData name="Susan Watson Holloway" userId="d800a2cdef1c563f" providerId="LiveId" clId="{1471DAA8-57A3-4E9E-B9F3-199642A96655}" dt="2023-02-22T17:23:59.157" v="77" actId="47"/>
        <pc:sldMkLst>
          <pc:docMk/>
          <pc:sldMk cId="3878279178" sldId="282"/>
        </pc:sldMkLst>
        <pc:spChg chg="mod">
          <ac:chgData name="Susan Watson Holloway" userId="d800a2cdef1c563f" providerId="LiveId" clId="{1471DAA8-57A3-4E9E-B9F3-199642A96655}" dt="2023-02-22T17:15:56.421" v="75" actId="6549"/>
          <ac:spMkLst>
            <pc:docMk/>
            <pc:sldMk cId="3878279178" sldId="282"/>
            <ac:spMk id="2" creationId="{00000000-0000-0000-0000-000000000000}"/>
          </ac:spMkLst>
        </pc:spChg>
        <pc:spChg chg="mod">
          <ac:chgData name="Susan Watson Holloway" userId="d800a2cdef1c563f" providerId="LiveId" clId="{1471DAA8-57A3-4E9E-B9F3-199642A96655}" dt="2023-02-22T17:15:33.054" v="12" actId="6549"/>
          <ac:spMkLst>
            <pc:docMk/>
            <pc:sldMk cId="3878279178" sldId="282"/>
            <ac:spMk id="3" creationId="{00000000-0000-0000-0000-000000000000}"/>
          </ac:spMkLst>
        </pc:spChg>
      </pc:sldChg>
      <pc:sldChg chg="modSp mod">
        <pc:chgData name="Susan Watson Holloway" userId="d800a2cdef1c563f" providerId="LiveId" clId="{1471DAA8-57A3-4E9E-B9F3-199642A96655}" dt="2023-02-22T18:30:53.288" v="249" actId="6549"/>
        <pc:sldMkLst>
          <pc:docMk/>
          <pc:sldMk cId="4106851514" sldId="303"/>
        </pc:sldMkLst>
        <pc:spChg chg="mod">
          <ac:chgData name="Susan Watson Holloway" userId="d800a2cdef1c563f" providerId="LiveId" clId="{1471DAA8-57A3-4E9E-B9F3-199642A96655}" dt="2023-02-22T18:29:32.279" v="115" actId="6549"/>
          <ac:spMkLst>
            <pc:docMk/>
            <pc:sldMk cId="4106851514" sldId="303"/>
            <ac:spMk id="4" creationId="{00000000-0000-0000-0000-000000000000}"/>
          </ac:spMkLst>
        </pc:spChg>
        <pc:spChg chg="mod">
          <ac:chgData name="Susan Watson Holloway" userId="d800a2cdef1c563f" providerId="LiveId" clId="{1471DAA8-57A3-4E9E-B9F3-199642A96655}" dt="2023-02-22T18:30:53.288" v="249" actId="6549"/>
          <ac:spMkLst>
            <pc:docMk/>
            <pc:sldMk cId="4106851514" sldId="303"/>
            <ac:spMk id="5" creationId="{00000000-0000-0000-0000-000000000000}"/>
          </ac:spMkLst>
        </pc:spChg>
      </pc:sldChg>
      <pc:sldChg chg="addSp delSp modSp mod setBg">
        <pc:chgData name="Susan Watson Holloway" userId="d800a2cdef1c563f" providerId="LiveId" clId="{1471DAA8-57A3-4E9E-B9F3-199642A96655}" dt="2023-02-22T17:31:28.404" v="86" actId="26606"/>
        <pc:sldMkLst>
          <pc:docMk/>
          <pc:sldMk cId="3598124518" sldId="322"/>
        </pc:sldMkLst>
        <pc:spChg chg="mod">
          <ac:chgData name="Susan Watson Holloway" userId="d800a2cdef1c563f" providerId="LiveId" clId="{1471DAA8-57A3-4E9E-B9F3-199642A96655}" dt="2023-02-22T17:31:28.404" v="86" actId="26606"/>
          <ac:spMkLst>
            <pc:docMk/>
            <pc:sldMk cId="3598124518" sldId="322"/>
            <ac:spMk id="4" creationId="{00000000-0000-0000-0000-000000000000}"/>
          </ac:spMkLst>
        </pc:spChg>
        <pc:spChg chg="mod">
          <ac:chgData name="Susan Watson Holloway" userId="d800a2cdef1c563f" providerId="LiveId" clId="{1471DAA8-57A3-4E9E-B9F3-199642A96655}" dt="2023-02-22T17:31:28.404" v="86" actId="26606"/>
          <ac:spMkLst>
            <pc:docMk/>
            <pc:sldMk cId="3598124518" sldId="322"/>
            <ac:spMk id="7" creationId="{CF3255CB-E3A4-48D4-8D95-E34C126EF7C9}"/>
          </ac:spMkLst>
        </pc:spChg>
        <pc:spChg chg="add del">
          <ac:chgData name="Susan Watson Holloway" userId="d800a2cdef1c563f" providerId="LiveId" clId="{1471DAA8-57A3-4E9E-B9F3-199642A96655}" dt="2023-02-22T17:31:12.681" v="80" actId="26606"/>
          <ac:spMkLst>
            <pc:docMk/>
            <pc:sldMk cId="3598124518" sldId="322"/>
            <ac:spMk id="12" creationId="{DD38EE57-B708-47C9-A4A4-E25F09FAB029}"/>
          </ac:spMkLst>
        </pc:spChg>
        <pc:spChg chg="add del">
          <ac:chgData name="Susan Watson Holloway" userId="d800a2cdef1c563f" providerId="LiveId" clId="{1471DAA8-57A3-4E9E-B9F3-199642A96655}" dt="2023-02-22T17:31:28.404" v="86" actId="26606"/>
          <ac:spMkLst>
            <pc:docMk/>
            <pc:sldMk cId="3598124518" sldId="322"/>
            <ac:spMk id="21" creationId="{42A5316D-ED2F-4F89-B4B4-8D9240B1A348}"/>
          </ac:spMkLst>
        </pc:spChg>
        <pc:grpChg chg="add del">
          <ac:chgData name="Susan Watson Holloway" userId="d800a2cdef1c563f" providerId="LiveId" clId="{1471DAA8-57A3-4E9E-B9F3-199642A96655}" dt="2023-02-22T17:31:12.681" v="80" actId="26606"/>
          <ac:grpSpMkLst>
            <pc:docMk/>
            <pc:sldMk cId="3598124518" sldId="322"/>
            <ac:grpSpMk id="14" creationId="{57A28182-58A5-4DBB-8F64-BD944BCA8154}"/>
          </ac:grpSpMkLst>
        </pc:grpChg>
        <pc:graphicFrameChg chg="add mod ord modGraphic">
          <ac:chgData name="Susan Watson Holloway" userId="d800a2cdef1c563f" providerId="LiveId" clId="{1471DAA8-57A3-4E9E-B9F3-199642A96655}" dt="2023-02-22T17:31:28.404" v="86" actId="26606"/>
          <ac:graphicFrameMkLst>
            <pc:docMk/>
            <pc:sldMk cId="3598124518" sldId="322"/>
            <ac:graphicFrameMk id="5" creationId="{A2FAE60D-184D-4FBA-A911-5DBB6FED07FB}"/>
          </ac:graphicFrameMkLst>
        </pc:graphicFrameChg>
      </pc:sldChg>
      <pc:sldChg chg="del">
        <pc:chgData name="Susan Watson Holloway" userId="d800a2cdef1c563f" providerId="LiveId" clId="{1471DAA8-57A3-4E9E-B9F3-199642A96655}" dt="2023-02-22T17:33:33.142" v="87" actId="47"/>
        <pc:sldMkLst>
          <pc:docMk/>
          <pc:sldMk cId="1730772869" sldId="324"/>
        </pc:sldMkLst>
      </pc:sldChg>
      <pc:sldChg chg="del">
        <pc:chgData name="Susan Watson Holloway" userId="d800a2cdef1c563f" providerId="LiveId" clId="{1471DAA8-57A3-4E9E-B9F3-199642A96655}" dt="2023-02-22T17:34:18.396" v="88" actId="47"/>
        <pc:sldMkLst>
          <pc:docMk/>
          <pc:sldMk cId="810798126" sldId="325"/>
        </pc:sldMkLst>
      </pc:sldChg>
      <pc:sldChg chg="del">
        <pc:chgData name="Susan Watson Holloway" userId="d800a2cdef1c563f" providerId="LiveId" clId="{1471DAA8-57A3-4E9E-B9F3-199642A96655}" dt="2023-02-22T17:28:36.662" v="78" actId="47"/>
        <pc:sldMkLst>
          <pc:docMk/>
          <pc:sldMk cId="1045130570" sldId="327"/>
        </pc:sldMkLst>
      </pc:sldChg>
      <pc:sldChg chg="modSp mod">
        <pc:chgData name="Susan Watson Holloway" userId="d800a2cdef1c563f" providerId="LiveId" clId="{1471DAA8-57A3-4E9E-B9F3-199642A96655}" dt="2023-02-22T18:32:19.544" v="253" actId="14100"/>
        <pc:sldMkLst>
          <pc:docMk/>
          <pc:sldMk cId="2385531486" sldId="328"/>
        </pc:sldMkLst>
        <pc:spChg chg="mod">
          <ac:chgData name="Susan Watson Holloway" userId="d800a2cdef1c563f" providerId="LiveId" clId="{1471DAA8-57A3-4E9E-B9F3-199642A96655}" dt="2023-02-22T18:32:19.544" v="253" actId="14100"/>
          <ac:spMkLst>
            <pc:docMk/>
            <pc:sldMk cId="2385531486" sldId="328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29F06-903A-4C39-B6D3-FC78B388AF4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A121C5-6D56-4187-AC06-4A6048C24B71}">
      <dgm:prSet custT="1"/>
      <dgm:spPr/>
      <dgm:t>
        <a:bodyPr/>
        <a:lstStyle/>
        <a:p>
          <a:pPr algn="ctr"/>
          <a:r>
            <a:rPr lang="en-US" sz="1800" b="1"/>
            <a:t>Behavioral Health Resources Committee </a:t>
          </a:r>
          <a:endParaRPr lang="en-US" sz="1800" b="1" dirty="0"/>
        </a:p>
      </dgm:t>
    </dgm:pt>
    <dgm:pt modelId="{430BE644-37A1-4419-B10D-55DB6870AC4E}" type="parTrans" cxnId="{F6A23217-D693-4DFD-B329-311A0E0AA4F9}">
      <dgm:prSet/>
      <dgm:spPr/>
      <dgm:t>
        <a:bodyPr/>
        <a:lstStyle/>
        <a:p>
          <a:endParaRPr lang="en-US"/>
        </a:p>
      </dgm:t>
    </dgm:pt>
    <dgm:pt modelId="{6F8A01D6-BD61-4CDF-A784-5505C9C25D97}" type="sibTrans" cxnId="{F6A23217-D693-4DFD-B329-311A0E0AA4F9}">
      <dgm:prSet/>
      <dgm:spPr/>
      <dgm:t>
        <a:bodyPr/>
        <a:lstStyle/>
        <a:p>
          <a:endParaRPr lang="en-US"/>
        </a:p>
      </dgm:t>
    </dgm:pt>
    <dgm:pt modelId="{10CF3594-5A3C-4AAA-AD47-D48AA65F08C1}">
      <dgm:prSet/>
      <dgm:spPr/>
      <dgm:t>
        <a:bodyPr/>
        <a:lstStyle/>
        <a:p>
          <a:endParaRPr lang="en-US" dirty="0"/>
        </a:p>
      </dgm:t>
    </dgm:pt>
    <dgm:pt modelId="{9B8AC351-A11A-4C27-9590-5740C922C504}" type="parTrans" cxnId="{07808C8F-36D2-44C7-B677-67098624B19C}">
      <dgm:prSet/>
      <dgm:spPr/>
      <dgm:t>
        <a:bodyPr/>
        <a:lstStyle/>
        <a:p>
          <a:endParaRPr lang="en-US"/>
        </a:p>
      </dgm:t>
    </dgm:pt>
    <dgm:pt modelId="{B360C134-D6D7-4B81-9229-095E3D1B2A85}" type="sibTrans" cxnId="{07808C8F-36D2-44C7-B677-67098624B19C}">
      <dgm:prSet/>
      <dgm:spPr/>
      <dgm:t>
        <a:bodyPr/>
        <a:lstStyle/>
        <a:p>
          <a:endParaRPr lang="en-US"/>
        </a:p>
      </dgm:t>
    </dgm:pt>
    <dgm:pt modelId="{7F93DBEF-4222-429A-AA1B-67F89732E2E5}">
      <dgm:prSet/>
      <dgm:spPr/>
      <dgm:t>
        <a:bodyPr/>
        <a:lstStyle/>
        <a:p>
          <a:pPr algn="ctr"/>
          <a:r>
            <a:rPr lang="en-US" b="1"/>
            <a:t>Budget And Reporting Committee </a:t>
          </a:r>
          <a:endParaRPr lang="en-US" b="1" dirty="0"/>
        </a:p>
      </dgm:t>
    </dgm:pt>
    <dgm:pt modelId="{69F5660B-7792-4FF1-859C-57A4A385D540}" type="parTrans" cxnId="{1B69F032-A5C2-49AF-85CB-54C0DBE697CC}">
      <dgm:prSet/>
      <dgm:spPr/>
      <dgm:t>
        <a:bodyPr/>
        <a:lstStyle/>
        <a:p>
          <a:endParaRPr lang="en-US"/>
        </a:p>
      </dgm:t>
    </dgm:pt>
    <dgm:pt modelId="{0AE36B0D-D72A-414B-ACE9-14A8993BBFCB}" type="sibTrans" cxnId="{1B69F032-A5C2-49AF-85CB-54C0DBE697CC}">
      <dgm:prSet/>
      <dgm:spPr/>
      <dgm:t>
        <a:bodyPr/>
        <a:lstStyle/>
        <a:p>
          <a:endParaRPr lang="en-US"/>
        </a:p>
      </dgm:t>
    </dgm:pt>
    <dgm:pt modelId="{4B3569B5-C98C-4BB7-B01C-7E6C5CEDCDC2}">
      <dgm:prSet/>
      <dgm:spPr/>
      <dgm:t>
        <a:bodyPr/>
        <a:lstStyle/>
        <a:p>
          <a:pPr algn="ctr"/>
          <a:r>
            <a:rPr lang="en-US" b="1"/>
            <a:t>Governance Committee </a:t>
          </a:r>
          <a:endParaRPr lang="en-US" b="1" dirty="0"/>
        </a:p>
      </dgm:t>
    </dgm:pt>
    <dgm:pt modelId="{2A68CC3F-D4D4-466C-895C-0C1EF7F8ADD9}" type="parTrans" cxnId="{18E50992-D711-443A-B46D-300166964D63}">
      <dgm:prSet/>
      <dgm:spPr/>
      <dgm:t>
        <a:bodyPr/>
        <a:lstStyle/>
        <a:p>
          <a:endParaRPr lang="en-US"/>
        </a:p>
      </dgm:t>
    </dgm:pt>
    <dgm:pt modelId="{D81651B6-4F9F-4D33-964D-7E2766EE3A79}" type="sibTrans" cxnId="{18E50992-D711-443A-B46D-300166964D63}">
      <dgm:prSet/>
      <dgm:spPr/>
      <dgm:t>
        <a:bodyPr/>
        <a:lstStyle/>
        <a:p>
          <a:endParaRPr lang="en-US"/>
        </a:p>
      </dgm:t>
    </dgm:pt>
    <dgm:pt modelId="{569F0DED-A82F-40DC-AFEC-4FD8E89E4F40}">
      <dgm:prSet/>
      <dgm:spPr/>
      <dgm:t>
        <a:bodyPr/>
        <a:lstStyle/>
        <a:p>
          <a:pPr algn="ctr"/>
          <a:r>
            <a:rPr lang="en-US" dirty="0"/>
            <a:t>Local Governments Committee </a:t>
          </a:r>
        </a:p>
      </dgm:t>
    </dgm:pt>
    <dgm:pt modelId="{65927195-0364-49E2-B51B-BA0B96186745}" type="parTrans" cxnId="{DD01BE10-B88D-4BAA-B608-582705422179}">
      <dgm:prSet/>
      <dgm:spPr/>
      <dgm:t>
        <a:bodyPr/>
        <a:lstStyle/>
        <a:p>
          <a:endParaRPr lang="en-US"/>
        </a:p>
      </dgm:t>
    </dgm:pt>
    <dgm:pt modelId="{8DA97AF8-06D9-4A2C-BF0F-636819E53C2B}" type="sibTrans" cxnId="{DD01BE10-B88D-4BAA-B608-582705422179}">
      <dgm:prSet/>
      <dgm:spPr/>
      <dgm:t>
        <a:bodyPr/>
        <a:lstStyle/>
        <a:p>
          <a:endParaRPr lang="en-US"/>
        </a:p>
      </dgm:t>
    </dgm:pt>
    <dgm:pt modelId="{06D1F1B2-1748-4928-8F3D-56D4F9CCCFAF}">
      <dgm:prSet/>
      <dgm:spPr/>
      <dgm:t>
        <a:bodyPr/>
        <a:lstStyle/>
        <a:p>
          <a:pPr algn="ctr"/>
          <a:r>
            <a:rPr lang="en-US" dirty="0"/>
            <a:t>Public Outreach And Community Input </a:t>
          </a:r>
        </a:p>
      </dgm:t>
    </dgm:pt>
    <dgm:pt modelId="{13F2A159-4AFE-427C-9C1C-2D978B4F9571}" type="parTrans" cxnId="{8CA1AF5D-AE82-45B1-8C1A-32750BEFFA06}">
      <dgm:prSet/>
      <dgm:spPr/>
      <dgm:t>
        <a:bodyPr/>
        <a:lstStyle/>
        <a:p>
          <a:endParaRPr lang="en-US"/>
        </a:p>
      </dgm:t>
    </dgm:pt>
    <dgm:pt modelId="{1DED69AA-BD5A-455E-AA39-049DD64B03F1}" type="sibTrans" cxnId="{8CA1AF5D-AE82-45B1-8C1A-32750BEFFA06}">
      <dgm:prSet/>
      <dgm:spPr/>
      <dgm:t>
        <a:bodyPr/>
        <a:lstStyle/>
        <a:p>
          <a:endParaRPr lang="en-US"/>
        </a:p>
      </dgm:t>
    </dgm:pt>
    <dgm:pt modelId="{C1BAEE34-DC99-46F5-91FC-8396237E6245}" type="pres">
      <dgm:prSet presAssocID="{54B29F06-903A-4C39-B6D3-FC78B388AF43}" presName="linear" presStyleCnt="0">
        <dgm:presLayoutVars>
          <dgm:dir/>
          <dgm:animLvl val="lvl"/>
          <dgm:resizeHandles val="exact"/>
        </dgm:presLayoutVars>
      </dgm:prSet>
      <dgm:spPr/>
    </dgm:pt>
    <dgm:pt modelId="{BDFC8492-FBB9-4FD3-9435-0204AA99699F}" type="pres">
      <dgm:prSet presAssocID="{FFA121C5-6D56-4187-AC06-4A6048C24B71}" presName="parentLin" presStyleCnt="0"/>
      <dgm:spPr/>
    </dgm:pt>
    <dgm:pt modelId="{AFEDA6F6-0384-4559-AB3F-062376A95626}" type="pres">
      <dgm:prSet presAssocID="{FFA121C5-6D56-4187-AC06-4A6048C24B71}" presName="parentLeftMargin" presStyleLbl="node1" presStyleIdx="0" presStyleCnt="5"/>
      <dgm:spPr/>
    </dgm:pt>
    <dgm:pt modelId="{F354D949-BFAF-497D-84EC-3F1195FDD168}" type="pres">
      <dgm:prSet presAssocID="{FFA121C5-6D56-4187-AC06-4A6048C24B71}" presName="parentText" presStyleLbl="node1" presStyleIdx="0" presStyleCnt="5" custScaleX="121530">
        <dgm:presLayoutVars>
          <dgm:chMax val="0"/>
          <dgm:bulletEnabled val="1"/>
        </dgm:presLayoutVars>
      </dgm:prSet>
      <dgm:spPr/>
    </dgm:pt>
    <dgm:pt modelId="{BAE5CC68-8837-48E6-B31C-ED1D716A8CD8}" type="pres">
      <dgm:prSet presAssocID="{FFA121C5-6D56-4187-AC06-4A6048C24B71}" presName="negativeSpace" presStyleCnt="0"/>
      <dgm:spPr/>
    </dgm:pt>
    <dgm:pt modelId="{0EC61501-B62F-49D2-8141-DAD380BE0408}" type="pres">
      <dgm:prSet presAssocID="{FFA121C5-6D56-4187-AC06-4A6048C24B71}" presName="childText" presStyleLbl="conFgAcc1" presStyleIdx="0" presStyleCnt="5">
        <dgm:presLayoutVars>
          <dgm:bulletEnabled val="1"/>
        </dgm:presLayoutVars>
      </dgm:prSet>
      <dgm:spPr/>
    </dgm:pt>
    <dgm:pt modelId="{0300A0C0-F493-4C38-93B7-DB3CF946CAF4}" type="pres">
      <dgm:prSet presAssocID="{6F8A01D6-BD61-4CDF-A784-5505C9C25D97}" presName="spaceBetweenRectangles" presStyleCnt="0"/>
      <dgm:spPr/>
    </dgm:pt>
    <dgm:pt modelId="{B2BA644B-0B64-4C45-96E4-7AB82FB677F8}" type="pres">
      <dgm:prSet presAssocID="{7F93DBEF-4222-429A-AA1B-67F89732E2E5}" presName="parentLin" presStyleCnt="0"/>
      <dgm:spPr/>
    </dgm:pt>
    <dgm:pt modelId="{71B25AA6-ED67-46E4-9FC6-7BCC3E6A9585}" type="pres">
      <dgm:prSet presAssocID="{7F93DBEF-4222-429A-AA1B-67F89732E2E5}" presName="parentLeftMargin" presStyleLbl="node1" presStyleIdx="0" presStyleCnt="5"/>
      <dgm:spPr/>
    </dgm:pt>
    <dgm:pt modelId="{13A7BC2D-6136-452E-BE2E-C0137208CCA3}" type="pres">
      <dgm:prSet presAssocID="{7F93DBEF-4222-429A-AA1B-67F89732E2E5}" presName="parentText" presStyleLbl="node1" presStyleIdx="1" presStyleCnt="5" custScaleX="122090">
        <dgm:presLayoutVars>
          <dgm:chMax val="0"/>
          <dgm:bulletEnabled val="1"/>
        </dgm:presLayoutVars>
      </dgm:prSet>
      <dgm:spPr/>
    </dgm:pt>
    <dgm:pt modelId="{7221385F-77BF-4467-9807-0DFC6A090D8A}" type="pres">
      <dgm:prSet presAssocID="{7F93DBEF-4222-429A-AA1B-67F89732E2E5}" presName="negativeSpace" presStyleCnt="0"/>
      <dgm:spPr/>
    </dgm:pt>
    <dgm:pt modelId="{F5A730FD-0B06-49A9-840F-70BF27846CBE}" type="pres">
      <dgm:prSet presAssocID="{7F93DBEF-4222-429A-AA1B-67F89732E2E5}" presName="childText" presStyleLbl="conFgAcc1" presStyleIdx="1" presStyleCnt="5">
        <dgm:presLayoutVars>
          <dgm:bulletEnabled val="1"/>
        </dgm:presLayoutVars>
      </dgm:prSet>
      <dgm:spPr/>
    </dgm:pt>
    <dgm:pt modelId="{7F48096A-FAB8-4BBE-8058-9E6006F70A68}" type="pres">
      <dgm:prSet presAssocID="{0AE36B0D-D72A-414B-ACE9-14A8993BBFCB}" presName="spaceBetweenRectangles" presStyleCnt="0"/>
      <dgm:spPr/>
    </dgm:pt>
    <dgm:pt modelId="{0DE0B7D4-85BE-4DD2-B9BF-DDAEF3305679}" type="pres">
      <dgm:prSet presAssocID="{4B3569B5-C98C-4BB7-B01C-7E6C5CEDCDC2}" presName="parentLin" presStyleCnt="0"/>
      <dgm:spPr/>
    </dgm:pt>
    <dgm:pt modelId="{1DDACB87-8E7F-4F99-B642-6384DBA3B0B2}" type="pres">
      <dgm:prSet presAssocID="{4B3569B5-C98C-4BB7-B01C-7E6C5CEDCDC2}" presName="parentLeftMargin" presStyleLbl="node1" presStyleIdx="1" presStyleCnt="5"/>
      <dgm:spPr/>
    </dgm:pt>
    <dgm:pt modelId="{06B9DAD1-58EA-43D5-8160-5D5C5FA74645}" type="pres">
      <dgm:prSet presAssocID="{4B3569B5-C98C-4BB7-B01C-7E6C5CEDCDC2}" presName="parentText" presStyleLbl="node1" presStyleIdx="2" presStyleCnt="5" custScaleX="121620">
        <dgm:presLayoutVars>
          <dgm:chMax val="0"/>
          <dgm:bulletEnabled val="1"/>
        </dgm:presLayoutVars>
      </dgm:prSet>
      <dgm:spPr/>
    </dgm:pt>
    <dgm:pt modelId="{37E2A0FE-E035-4048-8D45-9D7ADDA5F715}" type="pres">
      <dgm:prSet presAssocID="{4B3569B5-C98C-4BB7-B01C-7E6C5CEDCDC2}" presName="negativeSpace" presStyleCnt="0"/>
      <dgm:spPr/>
    </dgm:pt>
    <dgm:pt modelId="{8E57DC66-33D3-4D88-A403-AC13E2F3F8F6}" type="pres">
      <dgm:prSet presAssocID="{4B3569B5-C98C-4BB7-B01C-7E6C5CEDCDC2}" presName="childText" presStyleLbl="conFgAcc1" presStyleIdx="2" presStyleCnt="5">
        <dgm:presLayoutVars>
          <dgm:bulletEnabled val="1"/>
        </dgm:presLayoutVars>
      </dgm:prSet>
      <dgm:spPr/>
    </dgm:pt>
    <dgm:pt modelId="{9E4CC432-B789-4E0D-A632-7F7D06A2F14B}" type="pres">
      <dgm:prSet presAssocID="{D81651B6-4F9F-4D33-964D-7E2766EE3A79}" presName="spaceBetweenRectangles" presStyleCnt="0"/>
      <dgm:spPr/>
    </dgm:pt>
    <dgm:pt modelId="{4A21AE01-02EE-426B-9223-56F947527A2D}" type="pres">
      <dgm:prSet presAssocID="{569F0DED-A82F-40DC-AFEC-4FD8E89E4F40}" presName="parentLin" presStyleCnt="0"/>
      <dgm:spPr/>
    </dgm:pt>
    <dgm:pt modelId="{29FA783D-2E29-4EFB-BBAD-05D6773F2C7E}" type="pres">
      <dgm:prSet presAssocID="{569F0DED-A82F-40DC-AFEC-4FD8E89E4F40}" presName="parentLeftMargin" presStyleLbl="node1" presStyleIdx="2" presStyleCnt="5"/>
      <dgm:spPr/>
    </dgm:pt>
    <dgm:pt modelId="{5EA3DED1-3803-4B17-8D6C-CCE017320DFF}" type="pres">
      <dgm:prSet presAssocID="{569F0DED-A82F-40DC-AFEC-4FD8E89E4F40}" presName="parentText" presStyleLbl="node1" presStyleIdx="3" presStyleCnt="5" custScaleX="122576">
        <dgm:presLayoutVars>
          <dgm:chMax val="0"/>
          <dgm:bulletEnabled val="1"/>
        </dgm:presLayoutVars>
      </dgm:prSet>
      <dgm:spPr/>
    </dgm:pt>
    <dgm:pt modelId="{56E3BB7B-0DB6-4500-A037-257FBEBBF2BB}" type="pres">
      <dgm:prSet presAssocID="{569F0DED-A82F-40DC-AFEC-4FD8E89E4F40}" presName="negativeSpace" presStyleCnt="0"/>
      <dgm:spPr/>
    </dgm:pt>
    <dgm:pt modelId="{0B778F37-95CF-44B5-AFD5-F62A171A48A2}" type="pres">
      <dgm:prSet presAssocID="{569F0DED-A82F-40DC-AFEC-4FD8E89E4F40}" presName="childText" presStyleLbl="conFgAcc1" presStyleIdx="3" presStyleCnt="5">
        <dgm:presLayoutVars>
          <dgm:bulletEnabled val="1"/>
        </dgm:presLayoutVars>
      </dgm:prSet>
      <dgm:spPr/>
    </dgm:pt>
    <dgm:pt modelId="{594DB345-525C-4DF3-A686-8A0CC84C125A}" type="pres">
      <dgm:prSet presAssocID="{8DA97AF8-06D9-4A2C-BF0F-636819E53C2B}" presName="spaceBetweenRectangles" presStyleCnt="0"/>
      <dgm:spPr/>
    </dgm:pt>
    <dgm:pt modelId="{BC794FC5-B889-4BF5-854F-563AA11F934E}" type="pres">
      <dgm:prSet presAssocID="{06D1F1B2-1748-4928-8F3D-56D4F9CCCFAF}" presName="parentLin" presStyleCnt="0"/>
      <dgm:spPr/>
    </dgm:pt>
    <dgm:pt modelId="{63AEDD4B-3685-43F1-8AF8-5BBEEDAAFFFB}" type="pres">
      <dgm:prSet presAssocID="{06D1F1B2-1748-4928-8F3D-56D4F9CCCFAF}" presName="parentLeftMargin" presStyleLbl="node1" presStyleIdx="3" presStyleCnt="5"/>
      <dgm:spPr/>
    </dgm:pt>
    <dgm:pt modelId="{DF8A7076-2DC7-4549-B69A-24306D6E7273}" type="pres">
      <dgm:prSet presAssocID="{06D1F1B2-1748-4928-8F3D-56D4F9CCCFAF}" presName="parentText" presStyleLbl="node1" presStyleIdx="4" presStyleCnt="5" custScaleX="122940">
        <dgm:presLayoutVars>
          <dgm:chMax val="0"/>
          <dgm:bulletEnabled val="1"/>
        </dgm:presLayoutVars>
      </dgm:prSet>
      <dgm:spPr/>
    </dgm:pt>
    <dgm:pt modelId="{2910AEA1-0A97-41B1-977A-773AB3F27072}" type="pres">
      <dgm:prSet presAssocID="{06D1F1B2-1748-4928-8F3D-56D4F9CCCFAF}" presName="negativeSpace" presStyleCnt="0"/>
      <dgm:spPr/>
    </dgm:pt>
    <dgm:pt modelId="{12DBD2DF-AFDD-449B-81ED-895B8F26174D}" type="pres">
      <dgm:prSet presAssocID="{06D1F1B2-1748-4928-8F3D-56D4F9CCCF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F25D05-4076-4352-AE29-6BDB1B4D37E9}" type="presOf" srcId="{4B3569B5-C98C-4BB7-B01C-7E6C5CEDCDC2}" destId="{1DDACB87-8E7F-4F99-B642-6384DBA3B0B2}" srcOrd="0" destOrd="0" presId="urn:microsoft.com/office/officeart/2005/8/layout/list1"/>
    <dgm:cxn modelId="{DD01BE10-B88D-4BAA-B608-582705422179}" srcId="{54B29F06-903A-4C39-B6D3-FC78B388AF43}" destId="{569F0DED-A82F-40DC-AFEC-4FD8E89E4F40}" srcOrd="3" destOrd="0" parTransId="{65927195-0364-49E2-B51B-BA0B96186745}" sibTransId="{8DA97AF8-06D9-4A2C-BF0F-636819E53C2B}"/>
    <dgm:cxn modelId="{F6A23217-D693-4DFD-B329-311A0E0AA4F9}" srcId="{54B29F06-903A-4C39-B6D3-FC78B388AF43}" destId="{FFA121C5-6D56-4187-AC06-4A6048C24B71}" srcOrd="0" destOrd="0" parTransId="{430BE644-37A1-4419-B10D-55DB6870AC4E}" sibTransId="{6F8A01D6-BD61-4CDF-A784-5505C9C25D97}"/>
    <dgm:cxn modelId="{1B69F032-A5C2-49AF-85CB-54C0DBE697CC}" srcId="{54B29F06-903A-4C39-B6D3-FC78B388AF43}" destId="{7F93DBEF-4222-429A-AA1B-67F89732E2E5}" srcOrd="1" destOrd="0" parTransId="{69F5660B-7792-4FF1-859C-57A4A385D540}" sibTransId="{0AE36B0D-D72A-414B-ACE9-14A8993BBFCB}"/>
    <dgm:cxn modelId="{AD655E39-9E36-40DC-8830-64776FBA4A74}" type="presOf" srcId="{06D1F1B2-1748-4928-8F3D-56D4F9CCCFAF}" destId="{DF8A7076-2DC7-4549-B69A-24306D6E7273}" srcOrd="1" destOrd="0" presId="urn:microsoft.com/office/officeart/2005/8/layout/list1"/>
    <dgm:cxn modelId="{2698393F-7CD2-454D-9FDA-3E575475F9AF}" type="presOf" srcId="{569F0DED-A82F-40DC-AFEC-4FD8E89E4F40}" destId="{5EA3DED1-3803-4B17-8D6C-CCE017320DFF}" srcOrd="1" destOrd="0" presId="urn:microsoft.com/office/officeart/2005/8/layout/list1"/>
    <dgm:cxn modelId="{8CA1AF5D-AE82-45B1-8C1A-32750BEFFA06}" srcId="{54B29F06-903A-4C39-B6D3-FC78B388AF43}" destId="{06D1F1B2-1748-4928-8F3D-56D4F9CCCFAF}" srcOrd="4" destOrd="0" parTransId="{13F2A159-4AFE-427C-9C1C-2D978B4F9571}" sibTransId="{1DED69AA-BD5A-455E-AA39-049DD64B03F1}"/>
    <dgm:cxn modelId="{F521C243-72F5-450B-8041-A4EB5243FCC7}" type="presOf" srcId="{54B29F06-903A-4C39-B6D3-FC78B388AF43}" destId="{C1BAEE34-DC99-46F5-91FC-8396237E6245}" srcOrd="0" destOrd="0" presId="urn:microsoft.com/office/officeart/2005/8/layout/list1"/>
    <dgm:cxn modelId="{07808C8F-36D2-44C7-B677-67098624B19C}" srcId="{FFA121C5-6D56-4187-AC06-4A6048C24B71}" destId="{10CF3594-5A3C-4AAA-AD47-D48AA65F08C1}" srcOrd="0" destOrd="0" parTransId="{9B8AC351-A11A-4C27-9590-5740C922C504}" sibTransId="{B360C134-D6D7-4B81-9229-095E3D1B2A85}"/>
    <dgm:cxn modelId="{18E50992-D711-443A-B46D-300166964D63}" srcId="{54B29F06-903A-4C39-B6D3-FC78B388AF43}" destId="{4B3569B5-C98C-4BB7-B01C-7E6C5CEDCDC2}" srcOrd="2" destOrd="0" parTransId="{2A68CC3F-D4D4-466C-895C-0C1EF7F8ADD9}" sibTransId="{D81651B6-4F9F-4D33-964D-7E2766EE3A79}"/>
    <dgm:cxn modelId="{96D38A99-32F5-4136-8C78-4BAE151C4CCC}" type="presOf" srcId="{7F93DBEF-4222-429A-AA1B-67F89732E2E5}" destId="{71B25AA6-ED67-46E4-9FC6-7BCC3E6A9585}" srcOrd="0" destOrd="0" presId="urn:microsoft.com/office/officeart/2005/8/layout/list1"/>
    <dgm:cxn modelId="{7DB7839E-DA8B-4B54-A2D7-D25EADF1861F}" type="presOf" srcId="{10CF3594-5A3C-4AAA-AD47-D48AA65F08C1}" destId="{0EC61501-B62F-49D2-8141-DAD380BE0408}" srcOrd="0" destOrd="0" presId="urn:microsoft.com/office/officeart/2005/8/layout/list1"/>
    <dgm:cxn modelId="{F1099EA9-CD2F-4E32-A17E-4AF02ECBDA44}" type="presOf" srcId="{7F93DBEF-4222-429A-AA1B-67F89732E2E5}" destId="{13A7BC2D-6136-452E-BE2E-C0137208CCA3}" srcOrd="1" destOrd="0" presId="urn:microsoft.com/office/officeart/2005/8/layout/list1"/>
    <dgm:cxn modelId="{426132B0-D9A9-4F15-BC69-9789CE827C47}" type="presOf" srcId="{4B3569B5-C98C-4BB7-B01C-7E6C5CEDCDC2}" destId="{06B9DAD1-58EA-43D5-8160-5D5C5FA74645}" srcOrd="1" destOrd="0" presId="urn:microsoft.com/office/officeart/2005/8/layout/list1"/>
    <dgm:cxn modelId="{56B0BDBE-045E-4773-9EFC-46E0F03CE96F}" type="presOf" srcId="{FFA121C5-6D56-4187-AC06-4A6048C24B71}" destId="{F354D949-BFAF-497D-84EC-3F1195FDD168}" srcOrd="1" destOrd="0" presId="urn:microsoft.com/office/officeart/2005/8/layout/list1"/>
    <dgm:cxn modelId="{157A87E7-635D-4C93-9F1D-BAD741151A40}" type="presOf" srcId="{FFA121C5-6D56-4187-AC06-4A6048C24B71}" destId="{AFEDA6F6-0384-4559-AB3F-062376A95626}" srcOrd="0" destOrd="0" presId="urn:microsoft.com/office/officeart/2005/8/layout/list1"/>
    <dgm:cxn modelId="{49A40BF1-60DB-48ED-8A98-A3D717216F03}" type="presOf" srcId="{06D1F1B2-1748-4928-8F3D-56D4F9CCCFAF}" destId="{63AEDD4B-3685-43F1-8AF8-5BBEEDAAFFFB}" srcOrd="0" destOrd="0" presId="urn:microsoft.com/office/officeart/2005/8/layout/list1"/>
    <dgm:cxn modelId="{D267D3F6-127F-4407-AAFD-E85F043FF921}" type="presOf" srcId="{569F0DED-A82F-40DC-AFEC-4FD8E89E4F40}" destId="{29FA783D-2E29-4EFB-BBAD-05D6773F2C7E}" srcOrd="0" destOrd="0" presId="urn:microsoft.com/office/officeart/2005/8/layout/list1"/>
    <dgm:cxn modelId="{E4E72D93-CD02-4F40-9BFE-528255DAB534}" type="presParOf" srcId="{C1BAEE34-DC99-46F5-91FC-8396237E6245}" destId="{BDFC8492-FBB9-4FD3-9435-0204AA99699F}" srcOrd="0" destOrd="0" presId="urn:microsoft.com/office/officeart/2005/8/layout/list1"/>
    <dgm:cxn modelId="{484784BE-67C6-454E-9478-57738169F2AA}" type="presParOf" srcId="{BDFC8492-FBB9-4FD3-9435-0204AA99699F}" destId="{AFEDA6F6-0384-4559-AB3F-062376A95626}" srcOrd="0" destOrd="0" presId="urn:microsoft.com/office/officeart/2005/8/layout/list1"/>
    <dgm:cxn modelId="{4909F138-7CE9-475B-9779-51C39B85B652}" type="presParOf" srcId="{BDFC8492-FBB9-4FD3-9435-0204AA99699F}" destId="{F354D949-BFAF-497D-84EC-3F1195FDD168}" srcOrd="1" destOrd="0" presId="urn:microsoft.com/office/officeart/2005/8/layout/list1"/>
    <dgm:cxn modelId="{F1079AE2-4304-486B-926F-47D0607AA0D1}" type="presParOf" srcId="{C1BAEE34-DC99-46F5-91FC-8396237E6245}" destId="{BAE5CC68-8837-48E6-B31C-ED1D716A8CD8}" srcOrd="1" destOrd="0" presId="urn:microsoft.com/office/officeart/2005/8/layout/list1"/>
    <dgm:cxn modelId="{A8455CAF-4719-40D8-A4EA-6C3BC5904F66}" type="presParOf" srcId="{C1BAEE34-DC99-46F5-91FC-8396237E6245}" destId="{0EC61501-B62F-49D2-8141-DAD380BE0408}" srcOrd="2" destOrd="0" presId="urn:microsoft.com/office/officeart/2005/8/layout/list1"/>
    <dgm:cxn modelId="{96EF7F38-1C71-4FB0-95E3-AE5A5B0D20BB}" type="presParOf" srcId="{C1BAEE34-DC99-46F5-91FC-8396237E6245}" destId="{0300A0C0-F493-4C38-93B7-DB3CF946CAF4}" srcOrd="3" destOrd="0" presId="urn:microsoft.com/office/officeart/2005/8/layout/list1"/>
    <dgm:cxn modelId="{2EBBA7C8-ECDC-447D-996E-439B381AA184}" type="presParOf" srcId="{C1BAEE34-DC99-46F5-91FC-8396237E6245}" destId="{B2BA644B-0B64-4C45-96E4-7AB82FB677F8}" srcOrd="4" destOrd="0" presId="urn:microsoft.com/office/officeart/2005/8/layout/list1"/>
    <dgm:cxn modelId="{F31A340C-C954-489E-8661-F6CB1F3914FC}" type="presParOf" srcId="{B2BA644B-0B64-4C45-96E4-7AB82FB677F8}" destId="{71B25AA6-ED67-46E4-9FC6-7BCC3E6A9585}" srcOrd="0" destOrd="0" presId="urn:microsoft.com/office/officeart/2005/8/layout/list1"/>
    <dgm:cxn modelId="{95C41E71-3F4D-47DB-B1FA-F51ED184AE26}" type="presParOf" srcId="{B2BA644B-0B64-4C45-96E4-7AB82FB677F8}" destId="{13A7BC2D-6136-452E-BE2E-C0137208CCA3}" srcOrd="1" destOrd="0" presId="urn:microsoft.com/office/officeart/2005/8/layout/list1"/>
    <dgm:cxn modelId="{0CE5E5C9-4848-4C83-8CE3-EB1310D8F11B}" type="presParOf" srcId="{C1BAEE34-DC99-46F5-91FC-8396237E6245}" destId="{7221385F-77BF-4467-9807-0DFC6A090D8A}" srcOrd="5" destOrd="0" presId="urn:microsoft.com/office/officeart/2005/8/layout/list1"/>
    <dgm:cxn modelId="{00053000-3904-47D3-A1D5-01CB3A298715}" type="presParOf" srcId="{C1BAEE34-DC99-46F5-91FC-8396237E6245}" destId="{F5A730FD-0B06-49A9-840F-70BF27846CBE}" srcOrd="6" destOrd="0" presId="urn:microsoft.com/office/officeart/2005/8/layout/list1"/>
    <dgm:cxn modelId="{3E3303F0-AF23-45E0-BBCA-4EEA1E6970B7}" type="presParOf" srcId="{C1BAEE34-DC99-46F5-91FC-8396237E6245}" destId="{7F48096A-FAB8-4BBE-8058-9E6006F70A68}" srcOrd="7" destOrd="0" presId="urn:microsoft.com/office/officeart/2005/8/layout/list1"/>
    <dgm:cxn modelId="{EAF7FFCA-9AF6-4BAD-9C28-968548C2EFEB}" type="presParOf" srcId="{C1BAEE34-DC99-46F5-91FC-8396237E6245}" destId="{0DE0B7D4-85BE-4DD2-B9BF-DDAEF3305679}" srcOrd="8" destOrd="0" presId="urn:microsoft.com/office/officeart/2005/8/layout/list1"/>
    <dgm:cxn modelId="{BCBD3D90-C058-4889-9E84-6DB445432FA3}" type="presParOf" srcId="{0DE0B7D4-85BE-4DD2-B9BF-DDAEF3305679}" destId="{1DDACB87-8E7F-4F99-B642-6384DBA3B0B2}" srcOrd="0" destOrd="0" presId="urn:microsoft.com/office/officeart/2005/8/layout/list1"/>
    <dgm:cxn modelId="{2FE1DFEB-D435-42DB-87A3-03A160903F48}" type="presParOf" srcId="{0DE0B7D4-85BE-4DD2-B9BF-DDAEF3305679}" destId="{06B9DAD1-58EA-43D5-8160-5D5C5FA74645}" srcOrd="1" destOrd="0" presId="urn:microsoft.com/office/officeart/2005/8/layout/list1"/>
    <dgm:cxn modelId="{270AF9C0-9F63-4C0E-9DB9-51176ABA66D5}" type="presParOf" srcId="{C1BAEE34-DC99-46F5-91FC-8396237E6245}" destId="{37E2A0FE-E035-4048-8D45-9D7ADDA5F715}" srcOrd="9" destOrd="0" presId="urn:microsoft.com/office/officeart/2005/8/layout/list1"/>
    <dgm:cxn modelId="{4CD31E49-7962-4217-A3CD-50CBE746BD63}" type="presParOf" srcId="{C1BAEE34-DC99-46F5-91FC-8396237E6245}" destId="{8E57DC66-33D3-4D88-A403-AC13E2F3F8F6}" srcOrd="10" destOrd="0" presId="urn:microsoft.com/office/officeart/2005/8/layout/list1"/>
    <dgm:cxn modelId="{F6CE8ADC-64A3-440E-8F7F-E20E17B1D4B8}" type="presParOf" srcId="{C1BAEE34-DC99-46F5-91FC-8396237E6245}" destId="{9E4CC432-B789-4E0D-A632-7F7D06A2F14B}" srcOrd="11" destOrd="0" presId="urn:microsoft.com/office/officeart/2005/8/layout/list1"/>
    <dgm:cxn modelId="{AFBCAE20-71E6-487F-8C4C-87CC99ED93BC}" type="presParOf" srcId="{C1BAEE34-DC99-46F5-91FC-8396237E6245}" destId="{4A21AE01-02EE-426B-9223-56F947527A2D}" srcOrd="12" destOrd="0" presId="urn:microsoft.com/office/officeart/2005/8/layout/list1"/>
    <dgm:cxn modelId="{D6D4A12E-C966-4892-8CDA-731F3DD5CDF0}" type="presParOf" srcId="{4A21AE01-02EE-426B-9223-56F947527A2D}" destId="{29FA783D-2E29-4EFB-BBAD-05D6773F2C7E}" srcOrd="0" destOrd="0" presId="urn:microsoft.com/office/officeart/2005/8/layout/list1"/>
    <dgm:cxn modelId="{26604D90-FF57-4970-BE71-EE163A74C39C}" type="presParOf" srcId="{4A21AE01-02EE-426B-9223-56F947527A2D}" destId="{5EA3DED1-3803-4B17-8D6C-CCE017320DFF}" srcOrd="1" destOrd="0" presId="urn:microsoft.com/office/officeart/2005/8/layout/list1"/>
    <dgm:cxn modelId="{8CD3A477-A5B8-47EB-97AC-1B9A205B33F7}" type="presParOf" srcId="{C1BAEE34-DC99-46F5-91FC-8396237E6245}" destId="{56E3BB7B-0DB6-4500-A037-257FBEBBF2BB}" srcOrd="13" destOrd="0" presId="urn:microsoft.com/office/officeart/2005/8/layout/list1"/>
    <dgm:cxn modelId="{314CCD44-0830-418B-835E-02AEC98E32B3}" type="presParOf" srcId="{C1BAEE34-DC99-46F5-91FC-8396237E6245}" destId="{0B778F37-95CF-44B5-AFD5-F62A171A48A2}" srcOrd="14" destOrd="0" presId="urn:microsoft.com/office/officeart/2005/8/layout/list1"/>
    <dgm:cxn modelId="{EB932CEE-EEC3-4A71-BD69-33EC8145EC75}" type="presParOf" srcId="{C1BAEE34-DC99-46F5-91FC-8396237E6245}" destId="{594DB345-525C-4DF3-A686-8A0CC84C125A}" srcOrd="15" destOrd="0" presId="urn:microsoft.com/office/officeart/2005/8/layout/list1"/>
    <dgm:cxn modelId="{AF12533F-3180-4503-8A64-60758CB856B8}" type="presParOf" srcId="{C1BAEE34-DC99-46F5-91FC-8396237E6245}" destId="{BC794FC5-B889-4BF5-854F-563AA11F934E}" srcOrd="16" destOrd="0" presId="urn:microsoft.com/office/officeart/2005/8/layout/list1"/>
    <dgm:cxn modelId="{86B54360-A4DD-48A6-BD34-DC5BCAD7172C}" type="presParOf" srcId="{BC794FC5-B889-4BF5-854F-563AA11F934E}" destId="{63AEDD4B-3685-43F1-8AF8-5BBEEDAAFFFB}" srcOrd="0" destOrd="0" presId="urn:microsoft.com/office/officeart/2005/8/layout/list1"/>
    <dgm:cxn modelId="{5B19C776-1E01-4178-9BBE-AFEA2041BA3D}" type="presParOf" srcId="{BC794FC5-B889-4BF5-854F-563AA11F934E}" destId="{DF8A7076-2DC7-4549-B69A-24306D6E7273}" srcOrd="1" destOrd="0" presId="urn:microsoft.com/office/officeart/2005/8/layout/list1"/>
    <dgm:cxn modelId="{41FBCF21-1013-4DB9-8950-57DFE8A5F798}" type="presParOf" srcId="{C1BAEE34-DC99-46F5-91FC-8396237E6245}" destId="{2910AEA1-0A97-41B1-977A-773AB3F27072}" srcOrd="17" destOrd="0" presId="urn:microsoft.com/office/officeart/2005/8/layout/list1"/>
    <dgm:cxn modelId="{04F9BF14-29CF-4A3A-8B1B-8EDE94ECF972}" type="presParOf" srcId="{C1BAEE34-DC99-46F5-91FC-8396237E6245}" destId="{12DBD2DF-AFDD-449B-81ED-895B8F2617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29F06-903A-4C39-B6D3-FC78B388AF4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A121C5-6D56-4187-AC06-4A6048C24B71}">
      <dgm:prSet custT="1"/>
      <dgm:spPr/>
      <dgm:t>
        <a:bodyPr/>
        <a:lstStyle/>
        <a:p>
          <a:pPr algn="ctr"/>
          <a:r>
            <a:rPr lang="en-US" sz="1800" b="1"/>
            <a:t>Behavioral Health Resources Committee </a:t>
          </a:r>
          <a:endParaRPr lang="en-US" sz="1800" b="1" dirty="0"/>
        </a:p>
      </dgm:t>
    </dgm:pt>
    <dgm:pt modelId="{430BE644-37A1-4419-B10D-55DB6870AC4E}" type="parTrans" cxnId="{F6A23217-D693-4DFD-B329-311A0E0AA4F9}">
      <dgm:prSet/>
      <dgm:spPr/>
      <dgm:t>
        <a:bodyPr/>
        <a:lstStyle/>
        <a:p>
          <a:endParaRPr lang="en-US"/>
        </a:p>
      </dgm:t>
    </dgm:pt>
    <dgm:pt modelId="{6F8A01D6-BD61-4CDF-A784-5505C9C25D97}" type="sibTrans" cxnId="{F6A23217-D693-4DFD-B329-311A0E0AA4F9}">
      <dgm:prSet/>
      <dgm:spPr/>
      <dgm:t>
        <a:bodyPr/>
        <a:lstStyle/>
        <a:p>
          <a:endParaRPr lang="en-US"/>
        </a:p>
      </dgm:t>
    </dgm:pt>
    <dgm:pt modelId="{10CF3594-5A3C-4AAA-AD47-D48AA65F08C1}">
      <dgm:prSet/>
      <dgm:spPr/>
      <dgm:t>
        <a:bodyPr/>
        <a:lstStyle/>
        <a:p>
          <a:endParaRPr lang="en-US" dirty="0"/>
        </a:p>
      </dgm:t>
    </dgm:pt>
    <dgm:pt modelId="{9B8AC351-A11A-4C27-9590-5740C922C504}" type="parTrans" cxnId="{07808C8F-36D2-44C7-B677-67098624B19C}">
      <dgm:prSet/>
      <dgm:spPr/>
      <dgm:t>
        <a:bodyPr/>
        <a:lstStyle/>
        <a:p>
          <a:endParaRPr lang="en-US"/>
        </a:p>
      </dgm:t>
    </dgm:pt>
    <dgm:pt modelId="{B360C134-D6D7-4B81-9229-095E3D1B2A85}" type="sibTrans" cxnId="{07808C8F-36D2-44C7-B677-67098624B19C}">
      <dgm:prSet/>
      <dgm:spPr/>
      <dgm:t>
        <a:bodyPr/>
        <a:lstStyle/>
        <a:p>
          <a:endParaRPr lang="en-US"/>
        </a:p>
      </dgm:t>
    </dgm:pt>
    <dgm:pt modelId="{42FFCB88-30F6-4029-844A-9A655CD55FE4}">
      <dgm:prSet/>
      <dgm:spPr/>
      <dgm:t>
        <a:bodyPr/>
        <a:lstStyle/>
        <a:p>
          <a:r>
            <a:rPr lang="en-US" b="1" dirty="0"/>
            <a:t>Chair – Lynn Fahey Morrison - </a:t>
          </a:r>
          <a:r>
            <a:rPr lang="en-US" dirty="0"/>
            <a:t>Brandywine Counseling &amp; Community Services </a:t>
          </a:r>
        </a:p>
      </dgm:t>
    </dgm:pt>
    <dgm:pt modelId="{2DDCAFD9-EB34-4DEA-B12B-BA4B5CE94C2B}" type="parTrans" cxnId="{7BF39882-A756-489F-8FC2-ED01C1063DE2}">
      <dgm:prSet/>
      <dgm:spPr/>
      <dgm:t>
        <a:bodyPr/>
        <a:lstStyle/>
        <a:p>
          <a:endParaRPr lang="en-US"/>
        </a:p>
      </dgm:t>
    </dgm:pt>
    <dgm:pt modelId="{F840515F-F01A-48E3-887F-1FB578471FAE}" type="sibTrans" cxnId="{7BF39882-A756-489F-8FC2-ED01C1063DE2}">
      <dgm:prSet/>
      <dgm:spPr/>
      <dgm:t>
        <a:bodyPr/>
        <a:lstStyle/>
        <a:p>
          <a:endParaRPr lang="en-US"/>
        </a:p>
      </dgm:t>
    </dgm:pt>
    <dgm:pt modelId="{494F9AF4-4E9D-4A1B-8528-7D048F218841}">
      <dgm:prSet/>
      <dgm:spPr/>
      <dgm:t>
        <a:bodyPr/>
        <a:lstStyle/>
        <a:p>
          <a:endParaRPr lang="en-US" dirty="0"/>
        </a:p>
      </dgm:t>
    </dgm:pt>
    <dgm:pt modelId="{7FB94F0A-4ECA-4894-94E4-C71411579DA2}" type="parTrans" cxnId="{DA533C38-8982-430F-8D20-5887452DD09C}">
      <dgm:prSet/>
      <dgm:spPr/>
      <dgm:t>
        <a:bodyPr/>
        <a:lstStyle/>
        <a:p>
          <a:endParaRPr lang="en-US"/>
        </a:p>
      </dgm:t>
    </dgm:pt>
    <dgm:pt modelId="{D0F3FCEB-394A-441A-97F5-F8C8D8C8A8DD}" type="sibTrans" cxnId="{DA533C38-8982-430F-8D20-5887452DD09C}">
      <dgm:prSet/>
      <dgm:spPr/>
      <dgm:t>
        <a:bodyPr/>
        <a:lstStyle/>
        <a:p>
          <a:endParaRPr lang="en-US"/>
        </a:p>
      </dgm:t>
    </dgm:pt>
    <dgm:pt modelId="{0B6EB093-B70C-449D-B28E-7765AD13F91B}">
      <dgm:prSet/>
      <dgm:spPr/>
      <dgm:t>
        <a:bodyPr/>
        <a:lstStyle/>
        <a:p>
          <a:r>
            <a:rPr lang="en-US" dirty="0"/>
            <a:t>Rep Kendra Johnson – DE House of Representatives, 5</a:t>
          </a:r>
          <a:r>
            <a:rPr lang="en-US" baseline="30000" dirty="0"/>
            <a:t>th</a:t>
          </a:r>
          <a:r>
            <a:rPr lang="en-US" dirty="0"/>
            <a:t> District</a:t>
          </a:r>
        </a:p>
      </dgm:t>
    </dgm:pt>
    <dgm:pt modelId="{CF663F01-F790-4D70-97B7-6C84926388D8}" type="parTrans" cxnId="{FFF7550A-74E5-4B96-92C6-D01B58130874}">
      <dgm:prSet/>
      <dgm:spPr/>
      <dgm:t>
        <a:bodyPr/>
        <a:lstStyle/>
        <a:p>
          <a:endParaRPr lang="en-US"/>
        </a:p>
      </dgm:t>
    </dgm:pt>
    <dgm:pt modelId="{44E85B7D-B46D-4824-901B-C9D6F702D23F}" type="sibTrans" cxnId="{FFF7550A-74E5-4B96-92C6-D01B58130874}">
      <dgm:prSet/>
      <dgm:spPr/>
      <dgm:t>
        <a:bodyPr/>
        <a:lstStyle/>
        <a:p>
          <a:endParaRPr lang="en-US"/>
        </a:p>
      </dgm:t>
    </dgm:pt>
    <dgm:pt modelId="{9AB7E807-7722-4C83-8620-55B02B98FD68}">
      <dgm:prSet/>
      <dgm:spPr/>
      <dgm:t>
        <a:bodyPr/>
        <a:lstStyle/>
        <a:p>
          <a:endParaRPr lang="en-US" dirty="0"/>
        </a:p>
      </dgm:t>
    </dgm:pt>
    <dgm:pt modelId="{598C30A8-7ACF-4694-89F6-07D9BC296D6C}" type="parTrans" cxnId="{AFFB65D8-176E-4811-9EAF-DF425D0C4729}">
      <dgm:prSet/>
      <dgm:spPr/>
      <dgm:t>
        <a:bodyPr/>
        <a:lstStyle/>
        <a:p>
          <a:endParaRPr lang="en-US"/>
        </a:p>
      </dgm:t>
    </dgm:pt>
    <dgm:pt modelId="{D3FA60B2-8AAA-4A3F-82A1-DCCAA33E99FA}" type="sibTrans" cxnId="{AFFB65D8-176E-4811-9EAF-DF425D0C4729}">
      <dgm:prSet/>
      <dgm:spPr/>
      <dgm:t>
        <a:bodyPr/>
        <a:lstStyle/>
        <a:p>
          <a:endParaRPr lang="en-US"/>
        </a:p>
      </dgm:t>
    </dgm:pt>
    <dgm:pt modelId="{085B819D-0A31-467B-BBED-023EE58B0016}">
      <dgm:prSet/>
      <dgm:spPr/>
      <dgm:t>
        <a:bodyPr/>
        <a:lstStyle/>
        <a:p>
          <a:r>
            <a:rPr lang="en-US" dirty="0"/>
            <a:t>Keith Pettiford, Ph.D. - President, National Pan-Hellenic Council of New Castle </a:t>
          </a:r>
        </a:p>
      </dgm:t>
    </dgm:pt>
    <dgm:pt modelId="{4A393045-0C91-4F23-8F73-08B84CB0B1F2}" type="parTrans" cxnId="{E272FC86-823A-4933-BAAA-06B5FD9F083E}">
      <dgm:prSet/>
      <dgm:spPr/>
      <dgm:t>
        <a:bodyPr/>
        <a:lstStyle/>
        <a:p>
          <a:endParaRPr lang="en-US"/>
        </a:p>
      </dgm:t>
    </dgm:pt>
    <dgm:pt modelId="{1E899B71-613C-4021-B9DF-9382837CF646}" type="sibTrans" cxnId="{E272FC86-823A-4933-BAAA-06B5FD9F083E}">
      <dgm:prSet/>
      <dgm:spPr/>
      <dgm:t>
        <a:bodyPr/>
        <a:lstStyle/>
        <a:p>
          <a:endParaRPr lang="en-US"/>
        </a:p>
      </dgm:t>
    </dgm:pt>
    <dgm:pt modelId="{5E4705EE-A4D3-445D-8826-1E81C541C2E3}">
      <dgm:prSet/>
      <dgm:spPr/>
      <dgm:t>
        <a:bodyPr/>
        <a:lstStyle/>
        <a:p>
          <a:r>
            <a:rPr lang="en-US" dirty="0"/>
            <a:t>Sandra Gibney, MD, Private Citizen</a:t>
          </a:r>
        </a:p>
      </dgm:t>
    </dgm:pt>
    <dgm:pt modelId="{F622D336-123A-4873-A498-AA60AC05E519}" type="parTrans" cxnId="{020271A1-7F49-43E0-B46E-4468EAD07C51}">
      <dgm:prSet/>
      <dgm:spPr/>
      <dgm:t>
        <a:bodyPr/>
        <a:lstStyle/>
        <a:p>
          <a:endParaRPr lang="en-US"/>
        </a:p>
      </dgm:t>
    </dgm:pt>
    <dgm:pt modelId="{C481E47D-BE29-41A5-89A4-50494999D93B}" type="sibTrans" cxnId="{020271A1-7F49-43E0-B46E-4468EAD07C51}">
      <dgm:prSet/>
      <dgm:spPr/>
      <dgm:t>
        <a:bodyPr/>
        <a:lstStyle/>
        <a:p>
          <a:endParaRPr lang="en-US"/>
        </a:p>
      </dgm:t>
    </dgm:pt>
    <dgm:pt modelId="{C0C6C988-2092-489C-9BCF-37086A85CF0D}">
      <dgm:prSet/>
      <dgm:spPr/>
      <dgm:t>
        <a:bodyPr/>
        <a:lstStyle/>
        <a:p>
          <a:endParaRPr lang="en-US"/>
        </a:p>
      </dgm:t>
    </dgm:pt>
    <dgm:pt modelId="{1A21B8B3-782E-4CCE-90D1-784B07EB25BF}" type="parTrans" cxnId="{29596AA8-4457-4E60-9CBF-C50857073004}">
      <dgm:prSet/>
      <dgm:spPr/>
      <dgm:t>
        <a:bodyPr/>
        <a:lstStyle/>
        <a:p>
          <a:endParaRPr lang="en-US"/>
        </a:p>
      </dgm:t>
    </dgm:pt>
    <dgm:pt modelId="{F09A929C-B3D0-4D86-97D5-DBD71395D624}" type="sibTrans" cxnId="{29596AA8-4457-4E60-9CBF-C50857073004}">
      <dgm:prSet/>
      <dgm:spPr/>
      <dgm:t>
        <a:bodyPr/>
        <a:lstStyle/>
        <a:p>
          <a:endParaRPr lang="en-US"/>
        </a:p>
      </dgm:t>
    </dgm:pt>
    <dgm:pt modelId="{94246177-48F6-42FC-852E-4BA45B7BF5D7}">
      <dgm:prSet/>
      <dgm:spPr/>
      <dgm:t>
        <a:bodyPr/>
        <a:lstStyle/>
        <a:p>
          <a:r>
            <a:rPr lang="en-US" dirty="0" err="1"/>
            <a:t>Shaynelle</a:t>
          </a:r>
          <a:r>
            <a:rPr lang="en-US" dirty="0"/>
            <a:t> </a:t>
          </a:r>
          <a:r>
            <a:rPr lang="en-US" dirty="0" err="1"/>
            <a:t>Bordley</a:t>
          </a:r>
          <a:r>
            <a:rPr lang="en-US" dirty="0"/>
            <a:t>-Barnes, LPC, CADC - Private Citizen </a:t>
          </a:r>
        </a:p>
      </dgm:t>
    </dgm:pt>
    <dgm:pt modelId="{CEBAC911-483C-40D1-AE1D-D74700A22A7F}" type="parTrans" cxnId="{8FE5E7A3-A24C-4189-8835-7733915B60A4}">
      <dgm:prSet/>
      <dgm:spPr/>
      <dgm:t>
        <a:bodyPr/>
        <a:lstStyle/>
        <a:p>
          <a:endParaRPr lang="en-US"/>
        </a:p>
      </dgm:t>
    </dgm:pt>
    <dgm:pt modelId="{C2BA9523-637D-49DF-A92C-710BACCA6979}" type="sibTrans" cxnId="{8FE5E7A3-A24C-4189-8835-7733915B60A4}">
      <dgm:prSet/>
      <dgm:spPr/>
      <dgm:t>
        <a:bodyPr/>
        <a:lstStyle/>
        <a:p>
          <a:endParaRPr lang="en-US"/>
        </a:p>
      </dgm:t>
    </dgm:pt>
    <dgm:pt modelId="{A095FDAA-E5C8-436E-AED9-E5E062CE0F1D}">
      <dgm:prSet/>
      <dgm:spPr/>
      <dgm:t>
        <a:bodyPr/>
        <a:lstStyle/>
        <a:p>
          <a:endParaRPr lang="en-US"/>
        </a:p>
      </dgm:t>
    </dgm:pt>
    <dgm:pt modelId="{47364D05-F320-495F-BDD4-D6965AD1D5B3}" type="parTrans" cxnId="{5B1E4504-19F1-4BD4-82F8-F165C02FF8C5}">
      <dgm:prSet/>
      <dgm:spPr/>
      <dgm:t>
        <a:bodyPr/>
        <a:lstStyle/>
        <a:p>
          <a:endParaRPr lang="en-US"/>
        </a:p>
      </dgm:t>
    </dgm:pt>
    <dgm:pt modelId="{177FD223-E439-48F2-95B8-4900619E64FD}" type="sibTrans" cxnId="{5B1E4504-19F1-4BD4-82F8-F165C02FF8C5}">
      <dgm:prSet/>
      <dgm:spPr/>
      <dgm:t>
        <a:bodyPr/>
        <a:lstStyle/>
        <a:p>
          <a:endParaRPr lang="en-US"/>
        </a:p>
      </dgm:t>
    </dgm:pt>
    <dgm:pt modelId="{D17A8504-0263-4250-ABF3-AF5EDCAF6511}">
      <dgm:prSet/>
      <dgm:spPr/>
      <dgm:t>
        <a:bodyPr/>
        <a:lstStyle/>
        <a:p>
          <a:r>
            <a:rPr lang="en-US" dirty="0"/>
            <a:t>Cindy Bo - Nemours Children’s Health </a:t>
          </a:r>
        </a:p>
      </dgm:t>
    </dgm:pt>
    <dgm:pt modelId="{8787D8F1-3C75-438A-9FFA-6E590603CE0C}" type="parTrans" cxnId="{8A070E64-652A-419F-980C-5B7D7702B1B8}">
      <dgm:prSet/>
      <dgm:spPr/>
      <dgm:t>
        <a:bodyPr/>
        <a:lstStyle/>
        <a:p>
          <a:endParaRPr lang="en-US"/>
        </a:p>
      </dgm:t>
    </dgm:pt>
    <dgm:pt modelId="{581EDEE7-0FFD-451A-A9BF-F34C216066A4}" type="sibTrans" cxnId="{8A070E64-652A-419F-980C-5B7D7702B1B8}">
      <dgm:prSet/>
      <dgm:spPr/>
      <dgm:t>
        <a:bodyPr/>
        <a:lstStyle/>
        <a:p>
          <a:endParaRPr lang="en-US"/>
        </a:p>
      </dgm:t>
    </dgm:pt>
    <dgm:pt modelId="{C942DC2E-4BD9-46C9-BB55-3BC52BDFDD43}">
      <dgm:prSet/>
      <dgm:spPr/>
      <dgm:t>
        <a:bodyPr/>
        <a:lstStyle/>
        <a:p>
          <a:endParaRPr lang="en-US" dirty="0"/>
        </a:p>
      </dgm:t>
    </dgm:pt>
    <dgm:pt modelId="{AA0653A6-8964-41CF-AB7C-2E0A6D63361C}" type="parTrans" cxnId="{BE09705B-BCEB-437B-80F7-E8F307C8F156}">
      <dgm:prSet/>
      <dgm:spPr/>
      <dgm:t>
        <a:bodyPr/>
        <a:lstStyle/>
        <a:p>
          <a:endParaRPr lang="en-US"/>
        </a:p>
      </dgm:t>
    </dgm:pt>
    <dgm:pt modelId="{8646DC70-623D-4457-AE5B-8D380F4109A2}" type="sibTrans" cxnId="{BE09705B-BCEB-437B-80F7-E8F307C8F156}">
      <dgm:prSet/>
      <dgm:spPr/>
      <dgm:t>
        <a:bodyPr/>
        <a:lstStyle/>
        <a:p>
          <a:endParaRPr lang="en-US"/>
        </a:p>
      </dgm:t>
    </dgm:pt>
    <dgm:pt modelId="{C1BAEE34-DC99-46F5-91FC-8396237E6245}" type="pres">
      <dgm:prSet presAssocID="{54B29F06-903A-4C39-B6D3-FC78B388AF43}" presName="linear" presStyleCnt="0">
        <dgm:presLayoutVars>
          <dgm:dir/>
          <dgm:animLvl val="lvl"/>
          <dgm:resizeHandles val="exact"/>
        </dgm:presLayoutVars>
      </dgm:prSet>
      <dgm:spPr/>
    </dgm:pt>
    <dgm:pt modelId="{BDFC8492-FBB9-4FD3-9435-0204AA99699F}" type="pres">
      <dgm:prSet presAssocID="{FFA121C5-6D56-4187-AC06-4A6048C24B71}" presName="parentLin" presStyleCnt="0"/>
      <dgm:spPr/>
    </dgm:pt>
    <dgm:pt modelId="{AFEDA6F6-0384-4559-AB3F-062376A95626}" type="pres">
      <dgm:prSet presAssocID="{FFA121C5-6D56-4187-AC06-4A6048C24B71}" presName="parentLeftMargin" presStyleLbl="node1" presStyleIdx="0" presStyleCnt="1"/>
      <dgm:spPr/>
    </dgm:pt>
    <dgm:pt modelId="{F354D949-BFAF-497D-84EC-3F1195FDD168}" type="pres">
      <dgm:prSet presAssocID="{FFA121C5-6D56-4187-AC06-4A6048C24B71}" presName="parentText" presStyleLbl="node1" presStyleIdx="0" presStyleCnt="1" custScaleX="121530" custLinFactX="8914" custLinFactNeighborX="100000" custLinFactNeighborY="-12270">
        <dgm:presLayoutVars>
          <dgm:chMax val="0"/>
          <dgm:bulletEnabled val="1"/>
        </dgm:presLayoutVars>
      </dgm:prSet>
      <dgm:spPr/>
    </dgm:pt>
    <dgm:pt modelId="{BAE5CC68-8837-48E6-B31C-ED1D716A8CD8}" type="pres">
      <dgm:prSet presAssocID="{FFA121C5-6D56-4187-AC06-4A6048C24B71}" presName="negativeSpace" presStyleCnt="0"/>
      <dgm:spPr/>
    </dgm:pt>
    <dgm:pt modelId="{0EC61501-B62F-49D2-8141-DAD380BE0408}" type="pres">
      <dgm:prSet presAssocID="{FFA121C5-6D56-4187-AC06-4A6048C24B71}" presName="childText" presStyleLbl="conFgAcc1" presStyleIdx="0" presStyleCnt="1" custScaleX="84738" custScaleY="45065" custLinFactNeighborX="26631" custLinFactNeighborY="91509">
        <dgm:presLayoutVars>
          <dgm:bulletEnabled val="1"/>
        </dgm:presLayoutVars>
      </dgm:prSet>
      <dgm:spPr/>
    </dgm:pt>
  </dgm:ptLst>
  <dgm:cxnLst>
    <dgm:cxn modelId="{63866203-27E1-4507-9716-FFEFBBE25252}" type="presOf" srcId="{A095FDAA-E5C8-436E-AED9-E5E062CE0F1D}" destId="{0EC61501-B62F-49D2-8141-DAD380BE0408}" srcOrd="0" destOrd="10" presId="urn:microsoft.com/office/officeart/2005/8/layout/list1"/>
    <dgm:cxn modelId="{5B1E4504-19F1-4BD4-82F8-F165C02FF8C5}" srcId="{FFA121C5-6D56-4187-AC06-4A6048C24B71}" destId="{A095FDAA-E5C8-436E-AED9-E5E062CE0F1D}" srcOrd="10" destOrd="0" parTransId="{47364D05-F320-495F-BDD4-D6965AD1D5B3}" sibTransId="{177FD223-E439-48F2-95B8-4900619E64FD}"/>
    <dgm:cxn modelId="{FFF7550A-74E5-4B96-92C6-D01B58130874}" srcId="{FFA121C5-6D56-4187-AC06-4A6048C24B71}" destId="{0B6EB093-B70C-449D-B28E-7765AD13F91B}" srcOrd="3" destOrd="0" parTransId="{CF663F01-F790-4D70-97B7-6C84926388D8}" sibTransId="{44E85B7D-B46D-4824-901B-C9D6F702D23F}"/>
    <dgm:cxn modelId="{F6A23217-D693-4DFD-B329-311A0E0AA4F9}" srcId="{54B29F06-903A-4C39-B6D3-FC78B388AF43}" destId="{FFA121C5-6D56-4187-AC06-4A6048C24B71}" srcOrd="0" destOrd="0" parTransId="{430BE644-37A1-4419-B10D-55DB6870AC4E}" sibTransId="{6F8A01D6-BD61-4CDF-A784-5505C9C25D97}"/>
    <dgm:cxn modelId="{479C4D2C-6CB1-4086-85DE-24FF5FF29242}" type="presOf" srcId="{9AB7E807-7722-4C83-8620-55B02B98FD68}" destId="{0EC61501-B62F-49D2-8141-DAD380BE0408}" srcOrd="0" destOrd="4" presId="urn:microsoft.com/office/officeart/2005/8/layout/list1"/>
    <dgm:cxn modelId="{DBDF1B2D-8ED6-4DEC-9E45-CD1B92A11696}" type="presOf" srcId="{C0C6C988-2092-489C-9BCF-37086A85CF0D}" destId="{0EC61501-B62F-49D2-8141-DAD380BE0408}" srcOrd="0" destOrd="8" presId="urn:microsoft.com/office/officeart/2005/8/layout/list1"/>
    <dgm:cxn modelId="{DA533C38-8982-430F-8D20-5887452DD09C}" srcId="{FFA121C5-6D56-4187-AC06-4A6048C24B71}" destId="{494F9AF4-4E9D-4A1B-8528-7D048F218841}" srcOrd="2" destOrd="0" parTransId="{7FB94F0A-4ECA-4894-94E4-C71411579DA2}" sibTransId="{D0F3FCEB-394A-441A-97F5-F8C8D8C8A8DD}"/>
    <dgm:cxn modelId="{BCB1473C-0095-4822-9523-A271EAF56F3A}" type="presOf" srcId="{42FFCB88-30F6-4029-844A-9A655CD55FE4}" destId="{0EC61501-B62F-49D2-8141-DAD380BE0408}" srcOrd="0" destOrd="1" presId="urn:microsoft.com/office/officeart/2005/8/layout/list1"/>
    <dgm:cxn modelId="{BE09705B-BCEB-437B-80F7-E8F307C8F156}" srcId="{FFA121C5-6D56-4187-AC06-4A6048C24B71}" destId="{C942DC2E-4BD9-46C9-BB55-3BC52BDFDD43}" srcOrd="6" destOrd="0" parTransId="{AA0653A6-8964-41CF-AB7C-2E0A6D63361C}" sibTransId="{8646DC70-623D-4457-AE5B-8D380F4109A2}"/>
    <dgm:cxn modelId="{F521C243-72F5-450B-8041-A4EB5243FCC7}" type="presOf" srcId="{54B29F06-903A-4C39-B6D3-FC78B388AF43}" destId="{C1BAEE34-DC99-46F5-91FC-8396237E6245}" srcOrd="0" destOrd="0" presId="urn:microsoft.com/office/officeart/2005/8/layout/list1"/>
    <dgm:cxn modelId="{8A070E64-652A-419F-980C-5B7D7702B1B8}" srcId="{FFA121C5-6D56-4187-AC06-4A6048C24B71}" destId="{D17A8504-0263-4250-ABF3-AF5EDCAF6511}" srcOrd="11" destOrd="0" parTransId="{8787D8F1-3C75-438A-9FFA-6E590603CE0C}" sibTransId="{581EDEE7-0FFD-451A-A9BF-F34C216066A4}"/>
    <dgm:cxn modelId="{9BBFCF74-7FB1-4988-A57A-3EA2EBB55F3C}" type="presOf" srcId="{94246177-48F6-42FC-852E-4BA45B7BF5D7}" destId="{0EC61501-B62F-49D2-8141-DAD380BE0408}" srcOrd="0" destOrd="9" presId="urn:microsoft.com/office/officeart/2005/8/layout/list1"/>
    <dgm:cxn modelId="{7BF39882-A756-489F-8FC2-ED01C1063DE2}" srcId="{FFA121C5-6D56-4187-AC06-4A6048C24B71}" destId="{42FFCB88-30F6-4029-844A-9A655CD55FE4}" srcOrd="1" destOrd="0" parTransId="{2DDCAFD9-EB34-4DEA-B12B-BA4B5CE94C2B}" sibTransId="{F840515F-F01A-48E3-887F-1FB578471FAE}"/>
    <dgm:cxn modelId="{E272FC86-823A-4933-BAAA-06B5FD9F083E}" srcId="{FFA121C5-6D56-4187-AC06-4A6048C24B71}" destId="{085B819D-0A31-467B-BBED-023EE58B0016}" srcOrd="5" destOrd="0" parTransId="{4A393045-0C91-4F23-8F73-08B84CB0B1F2}" sibTransId="{1E899B71-613C-4021-B9DF-9382837CF646}"/>
    <dgm:cxn modelId="{07808C8F-36D2-44C7-B677-67098624B19C}" srcId="{FFA121C5-6D56-4187-AC06-4A6048C24B71}" destId="{10CF3594-5A3C-4AAA-AD47-D48AA65F08C1}" srcOrd="0" destOrd="0" parTransId="{9B8AC351-A11A-4C27-9590-5740C922C504}" sibTransId="{B360C134-D6D7-4B81-9229-095E3D1B2A85}"/>
    <dgm:cxn modelId="{41445D9C-EA91-49DD-A7B4-4FD7188B70E2}" type="presOf" srcId="{494F9AF4-4E9D-4A1B-8528-7D048F218841}" destId="{0EC61501-B62F-49D2-8141-DAD380BE0408}" srcOrd="0" destOrd="2" presId="urn:microsoft.com/office/officeart/2005/8/layout/list1"/>
    <dgm:cxn modelId="{7DB7839E-DA8B-4B54-A2D7-D25EADF1861F}" type="presOf" srcId="{10CF3594-5A3C-4AAA-AD47-D48AA65F08C1}" destId="{0EC61501-B62F-49D2-8141-DAD380BE0408}" srcOrd="0" destOrd="0" presId="urn:microsoft.com/office/officeart/2005/8/layout/list1"/>
    <dgm:cxn modelId="{020271A1-7F49-43E0-B46E-4468EAD07C51}" srcId="{FFA121C5-6D56-4187-AC06-4A6048C24B71}" destId="{5E4705EE-A4D3-445D-8826-1E81C541C2E3}" srcOrd="7" destOrd="0" parTransId="{F622D336-123A-4873-A498-AA60AC05E519}" sibTransId="{C481E47D-BE29-41A5-89A4-50494999D93B}"/>
    <dgm:cxn modelId="{8FE5E7A3-A24C-4189-8835-7733915B60A4}" srcId="{FFA121C5-6D56-4187-AC06-4A6048C24B71}" destId="{94246177-48F6-42FC-852E-4BA45B7BF5D7}" srcOrd="9" destOrd="0" parTransId="{CEBAC911-483C-40D1-AE1D-D74700A22A7F}" sibTransId="{C2BA9523-637D-49DF-A92C-710BACCA6979}"/>
    <dgm:cxn modelId="{29596AA8-4457-4E60-9CBF-C50857073004}" srcId="{FFA121C5-6D56-4187-AC06-4A6048C24B71}" destId="{C0C6C988-2092-489C-9BCF-37086A85CF0D}" srcOrd="8" destOrd="0" parTransId="{1A21B8B3-782E-4CCE-90D1-784B07EB25BF}" sibTransId="{F09A929C-B3D0-4D86-97D5-DBD71395D624}"/>
    <dgm:cxn modelId="{84DFFBAD-5DB0-479C-A1CF-4ABB51F476EC}" type="presOf" srcId="{5E4705EE-A4D3-445D-8826-1E81C541C2E3}" destId="{0EC61501-B62F-49D2-8141-DAD380BE0408}" srcOrd="0" destOrd="7" presId="urn:microsoft.com/office/officeart/2005/8/layout/list1"/>
    <dgm:cxn modelId="{56B0BDBE-045E-4773-9EFC-46E0F03CE96F}" type="presOf" srcId="{FFA121C5-6D56-4187-AC06-4A6048C24B71}" destId="{F354D949-BFAF-497D-84EC-3F1195FDD168}" srcOrd="1" destOrd="0" presId="urn:microsoft.com/office/officeart/2005/8/layout/list1"/>
    <dgm:cxn modelId="{26CBCCBE-16DC-4C42-B8E7-05BE5DE1BCDC}" type="presOf" srcId="{D17A8504-0263-4250-ABF3-AF5EDCAF6511}" destId="{0EC61501-B62F-49D2-8141-DAD380BE0408}" srcOrd="0" destOrd="11" presId="urn:microsoft.com/office/officeart/2005/8/layout/list1"/>
    <dgm:cxn modelId="{445E91C5-AE63-4389-90AA-4877E2269F0A}" type="presOf" srcId="{C942DC2E-4BD9-46C9-BB55-3BC52BDFDD43}" destId="{0EC61501-B62F-49D2-8141-DAD380BE0408}" srcOrd="0" destOrd="6" presId="urn:microsoft.com/office/officeart/2005/8/layout/list1"/>
    <dgm:cxn modelId="{AFFB65D8-176E-4811-9EAF-DF425D0C4729}" srcId="{FFA121C5-6D56-4187-AC06-4A6048C24B71}" destId="{9AB7E807-7722-4C83-8620-55B02B98FD68}" srcOrd="4" destOrd="0" parTransId="{598C30A8-7ACF-4694-89F6-07D9BC296D6C}" sibTransId="{D3FA60B2-8AAA-4A3F-82A1-DCCAA33E99FA}"/>
    <dgm:cxn modelId="{157A87E7-635D-4C93-9F1D-BAD741151A40}" type="presOf" srcId="{FFA121C5-6D56-4187-AC06-4A6048C24B71}" destId="{AFEDA6F6-0384-4559-AB3F-062376A95626}" srcOrd="0" destOrd="0" presId="urn:microsoft.com/office/officeart/2005/8/layout/list1"/>
    <dgm:cxn modelId="{481864EF-9F8F-48A0-A969-698F2B74DCB8}" type="presOf" srcId="{0B6EB093-B70C-449D-B28E-7765AD13F91B}" destId="{0EC61501-B62F-49D2-8141-DAD380BE0408}" srcOrd="0" destOrd="3" presId="urn:microsoft.com/office/officeart/2005/8/layout/list1"/>
    <dgm:cxn modelId="{0FDD4EF2-8154-4C29-983D-B2BE8F0EAE20}" type="presOf" srcId="{085B819D-0A31-467B-BBED-023EE58B0016}" destId="{0EC61501-B62F-49D2-8141-DAD380BE0408}" srcOrd="0" destOrd="5" presId="urn:microsoft.com/office/officeart/2005/8/layout/list1"/>
    <dgm:cxn modelId="{E4E72D93-CD02-4F40-9BFE-528255DAB534}" type="presParOf" srcId="{C1BAEE34-DC99-46F5-91FC-8396237E6245}" destId="{BDFC8492-FBB9-4FD3-9435-0204AA99699F}" srcOrd="0" destOrd="0" presId="urn:microsoft.com/office/officeart/2005/8/layout/list1"/>
    <dgm:cxn modelId="{484784BE-67C6-454E-9478-57738169F2AA}" type="presParOf" srcId="{BDFC8492-FBB9-4FD3-9435-0204AA99699F}" destId="{AFEDA6F6-0384-4559-AB3F-062376A95626}" srcOrd="0" destOrd="0" presId="urn:microsoft.com/office/officeart/2005/8/layout/list1"/>
    <dgm:cxn modelId="{4909F138-7CE9-475B-9779-51C39B85B652}" type="presParOf" srcId="{BDFC8492-FBB9-4FD3-9435-0204AA99699F}" destId="{F354D949-BFAF-497D-84EC-3F1195FDD168}" srcOrd="1" destOrd="0" presId="urn:microsoft.com/office/officeart/2005/8/layout/list1"/>
    <dgm:cxn modelId="{F1079AE2-4304-486B-926F-47D0607AA0D1}" type="presParOf" srcId="{C1BAEE34-DC99-46F5-91FC-8396237E6245}" destId="{BAE5CC68-8837-48E6-B31C-ED1D716A8CD8}" srcOrd="1" destOrd="0" presId="urn:microsoft.com/office/officeart/2005/8/layout/list1"/>
    <dgm:cxn modelId="{A8455CAF-4719-40D8-A4EA-6C3BC5904F66}" type="presParOf" srcId="{C1BAEE34-DC99-46F5-91FC-8396237E6245}" destId="{0EC61501-B62F-49D2-8141-DAD380BE04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29F06-903A-4C39-B6D3-FC78B388AF4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A121C5-6D56-4187-AC06-4A6048C24B71}">
      <dgm:prSet custT="1"/>
      <dgm:spPr/>
      <dgm:t>
        <a:bodyPr/>
        <a:lstStyle/>
        <a:p>
          <a:pPr algn="ctr"/>
          <a:r>
            <a:rPr lang="en-US" sz="1800" b="1" dirty="0"/>
            <a:t>Budget and Reporting Committee </a:t>
          </a:r>
        </a:p>
      </dgm:t>
    </dgm:pt>
    <dgm:pt modelId="{430BE644-37A1-4419-B10D-55DB6870AC4E}" type="parTrans" cxnId="{F6A23217-D693-4DFD-B329-311A0E0AA4F9}">
      <dgm:prSet/>
      <dgm:spPr/>
      <dgm:t>
        <a:bodyPr/>
        <a:lstStyle/>
        <a:p>
          <a:endParaRPr lang="en-US"/>
        </a:p>
      </dgm:t>
    </dgm:pt>
    <dgm:pt modelId="{6F8A01D6-BD61-4CDF-A784-5505C9C25D97}" type="sibTrans" cxnId="{F6A23217-D693-4DFD-B329-311A0E0AA4F9}">
      <dgm:prSet/>
      <dgm:spPr/>
      <dgm:t>
        <a:bodyPr/>
        <a:lstStyle/>
        <a:p>
          <a:endParaRPr lang="en-US"/>
        </a:p>
      </dgm:t>
    </dgm:pt>
    <dgm:pt modelId="{10CF3594-5A3C-4AAA-AD47-D48AA65F08C1}">
      <dgm:prSet/>
      <dgm:spPr/>
      <dgm:t>
        <a:bodyPr/>
        <a:lstStyle/>
        <a:p>
          <a:endParaRPr lang="en-US" dirty="0"/>
        </a:p>
      </dgm:t>
    </dgm:pt>
    <dgm:pt modelId="{9B8AC351-A11A-4C27-9590-5740C922C504}" type="parTrans" cxnId="{07808C8F-36D2-44C7-B677-67098624B19C}">
      <dgm:prSet/>
      <dgm:spPr/>
      <dgm:t>
        <a:bodyPr/>
        <a:lstStyle/>
        <a:p>
          <a:endParaRPr lang="en-US"/>
        </a:p>
      </dgm:t>
    </dgm:pt>
    <dgm:pt modelId="{B360C134-D6D7-4B81-9229-095E3D1B2A85}" type="sibTrans" cxnId="{07808C8F-36D2-44C7-B677-67098624B19C}">
      <dgm:prSet/>
      <dgm:spPr/>
      <dgm:t>
        <a:bodyPr/>
        <a:lstStyle/>
        <a:p>
          <a:endParaRPr lang="en-US"/>
        </a:p>
      </dgm:t>
    </dgm:pt>
    <dgm:pt modelId="{1D08C5BF-59D0-4046-BDFB-90320833860C}">
      <dgm:prSet/>
      <dgm:spPr/>
      <dgm:t>
        <a:bodyPr/>
        <a:lstStyle/>
        <a:p>
          <a:endParaRPr lang="en-US" dirty="0"/>
        </a:p>
      </dgm:t>
    </dgm:pt>
    <dgm:pt modelId="{85E5DBF2-28FA-40E7-BAD1-9F867547D1AB}" type="parTrans" cxnId="{57F72ECE-E5B3-4735-A296-FE1C3F499812}">
      <dgm:prSet/>
      <dgm:spPr/>
      <dgm:t>
        <a:bodyPr/>
        <a:lstStyle/>
        <a:p>
          <a:endParaRPr lang="en-US"/>
        </a:p>
      </dgm:t>
    </dgm:pt>
    <dgm:pt modelId="{7638015B-A52A-4AA3-81C7-A8DF3E101942}" type="sibTrans" cxnId="{57F72ECE-E5B3-4735-A296-FE1C3F499812}">
      <dgm:prSet/>
      <dgm:spPr/>
      <dgm:t>
        <a:bodyPr/>
        <a:lstStyle/>
        <a:p>
          <a:endParaRPr lang="en-US"/>
        </a:p>
      </dgm:t>
    </dgm:pt>
    <dgm:pt modelId="{AD15E3AE-7BCD-4FD1-B781-7FF059623AA2}">
      <dgm:prSet/>
      <dgm:spPr/>
      <dgm:t>
        <a:bodyPr/>
        <a:lstStyle/>
        <a:p>
          <a:r>
            <a:rPr lang="en-US" b="1" dirty="0"/>
            <a:t>Chair – Don Keister - </a:t>
          </a:r>
          <a:r>
            <a:rPr lang="en-US" dirty="0"/>
            <a:t>Attack Addiction</a:t>
          </a:r>
        </a:p>
      </dgm:t>
    </dgm:pt>
    <dgm:pt modelId="{D23329F4-24F4-4EA0-8DB0-18D1B542B0FE}" type="parTrans" cxnId="{76F7DD00-4CD8-4168-9EAF-B65D7CF14705}">
      <dgm:prSet/>
      <dgm:spPr/>
      <dgm:t>
        <a:bodyPr/>
        <a:lstStyle/>
        <a:p>
          <a:endParaRPr lang="en-US"/>
        </a:p>
      </dgm:t>
    </dgm:pt>
    <dgm:pt modelId="{0E5D8081-E5DA-4FE7-8149-A95D8D7185F5}" type="sibTrans" cxnId="{76F7DD00-4CD8-4168-9EAF-B65D7CF14705}">
      <dgm:prSet/>
      <dgm:spPr/>
      <dgm:t>
        <a:bodyPr/>
        <a:lstStyle/>
        <a:p>
          <a:endParaRPr lang="en-US"/>
        </a:p>
      </dgm:t>
    </dgm:pt>
    <dgm:pt modelId="{B0934A99-9AAD-4048-8D32-E5EBC8F029AC}">
      <dgm:prSet/>
      <dgm:spPr/>
      <dgm:t>
        <a:bodyPr/>
        <a:lstStyle/>
        <a:p>
          <a:endParaRPr lang="en-US"/>
        </a:p>
      </dgm:t>
    </dgm:pt>
    <dgm:pt modelId="{E990573E-A433-45DA-B210-E4B5815E5655}" type="parTrans" cxnId="{808EFA47-B2DD-4321-9046-F41492831C09}">
      <dgm:prSet/>
      <dgm:spPr/>
      <dgm:t>
        <a:bodyPr/>
        <a:lstStyle/>
        <a:p>
          <a:endParaRPr lang="en-US"/>
        </a:p>
      </dgm:t>
    </dgm:pt>
    <dgm:pt modelId="{7506277E-CB48-438A-94D5-ABA056B230F3}" type="sibTrans" cxnId="{808EFA47-B2DD-4321-9046-F41492831C09}">
      <dgm:prSet/>
      <dgm:spPr/>
      <dgm:t>
        <a:bodyPr/>
        <a:lstStyle/>
        <a:p>
          <a:endParaRPr lang="en-US"/>
        </a:p>
      </dgm:t>
    </dgm:pt>
    <dgm:pt modelId="{2F50613D-1D78-48BB-9F7B-617DAB2CAA01}">
      <dgm:prSet/>
      <dgm:spPr/>
      <dgm:t>
        <a:bodyPr/>
        <a:lstStyle/>
        <a:p>
          <a:r>
            <a:rPr lang="en-US" b="1" dirty="0"/>
            <a:t>Vice Chair - Michael Jackson - </a:t>
          </a:r>
          <a:r>
            <a:rPr lang="en-US" b="0" dirty="0"/>
            <a:t>P</a:t>
          </a:r>
          <a:r>
            <a:rPr lang="en-US" dirty="0"/>
            <a:t>rivate Citizen</a:t>
          </a:r>
        </a:p>
      </dgm:t>
    </dgm:pt>
    <dgm:pt modelId="{E797B0F0-A47F-4565-89EE-E8D37386BFA0}" type="parTrans" cxnId="{2ECA9590-D3E5-4FB8-9F34-E850FF1F041A}">
      <dgm:prSet/>
      <dgm:spPr/>
      <dgm:t>
        <a:bodyPr/>
        <a:lstStyle/>
        <a:p>
          <a:endParaRPr lang="en-US"/>
        </a:p>
      </dgm:t>
    </dgm:pt>
    <dgm:pt modelId="{657D68A7-E376-4ACA-8C4C-951FE0201C4A}" type="sibTrans" cxnId="{2ECA9590-D3E5-4FB8-9F34-E850FF1F041A}">
      <dgm:prSet/>
      <dgm:spPr/>
      <dgm:t>
        <a:bodyPr/>
        <a:lstStyle/>
        <a:p>
          <a:endParaRPr lang="en-US"/>
        </a:p>
      </dgm:t>
    </dgm:pt>
    <dgm:pt modelId="{2BABA5CD-B4B8-4651-8CE0-EA35ED388D83}">
      <dgm:prSet/>
      <dgm:spPr/>
      <dgm:t>
        <a:bodyPr/>
        <a:lstStyle/>
        <a:p>
          <a:endParaRPr lang="en-US"/>
        </a:p>
      </dgm:t>
    </dgm:pt>
    <dgm:pt modelId="{0E1D8F31-6A15-4D83-A206-9FFDBA7A4FF9}" type="parTrans" cxnId="{58D40E6E-C7B4-4B95-88D7-2E893A99A0B5}">
      <dgm:prSet/>
      <dgm:spPr/>
      <dgm:t>
        <a:bodyPr/>
        <a:lstStyle/>
        <a:p>
          <a:endParaRPr lang="en-US"/>
        </a:p>
      </dgm:t>
    </dgm:pt>
    <dgm:pt modelId="{085ED80C-26CC-48C7-92AF-063001C115A9}" type="sibTrans" cxnId="{58D40E6E-C7B4-4B95-88D7-2E893A99A0B5}">
      <dgm:prSet/>
      <dgm:spPr/>
      <dgm:t>
        <a:bodyPr/>
        <a:lstStyle/>
        <a:p>
          <a:endParaRPr lang="en-US"/>
        </a:p>
      </dgm:t>
    </dgm:pt>
    <dgm:pt modelId="{7832EBAB-C26B-474C-8269-1C9DF7BE09EC}">
      <dgm:prSet/>
      <dgm:spPr/>
      <dgm:t>
        <a:bodyPr/>
        <a:lstStyle/>
        <a:p>
          <a:r>
            <a:rPr lang="en-US" dirty="0"/>
            <a:t>Earnest (</a:t>
          </a:r>
          <a:r>
            <a:rPr lang="en-US" dirty="0" err="1"/>
            <a:t>Trippi</a:t>
          </a:r>
          <a:r>
            <a:rPr lang="en-US" dirty="0"/>
            <a:t>) Congo – Wilmington City Council </a:t>
          </a:r>
        </a:p>
      </dgm:t>
    </dgm:pt>
    <dgm:pt modelId="{740744CC-19B1-441A-8284-2D3AE23BC8B5}" type="parTrans" cxnId="{1B9F71DF-EC23-4008-9323-06B71B009742}">
      <dgm:prSet/>
      <dgm:spPr/>
      <dgm:t>
        <a:bodyPr/>
        <a:lstStyle/>
        <a:p>
          <a:endParaRPr lang="en-US"/>
        </a:p>
      </dgm:t>
    </dgm:pt>
    <dgm:pt modelId="{4737DA8E-081C-4A7B-8E34-85D3D466D5AB}" type="sibTrans" cxnId="{1B9F71DF-EC23-4008-9323-06B71B009742}">
      <dgm:prSet/>
      <dgm:spPr/>
      <dgm:t>
        <a:bodyPr/>
        <a:lstStyle/>
        <a:p>
          <a:endParaRPr lang="en-US"/>
        </a:p>
      </dgm:t>
    </dgm:pt>
    <dgm:pt modelId="{BC3064E9-D667-4095-BDDC-0A53A332C9E6}">
      <dgm:prSet/>
      <dgm:spPr/>
      <dgm:t>
        <a:bodyPr/>
        <a:lstStyle/>
        <a:p>
          <a:r>
            <a:rPr lang="en-US" dirty="0" err="1"/>
            <a:t>Cliffvon</a:t>
          </a:r>
          <a:r>
            <a:rPr lang="en-US" dirty="0"/>
            <a:t> Howell - Private Citizen</a:t>
          </a:r>
        </a:p>
      </dgm:t>
    </dgm:pt>
    <dgm:pt modelId="{54303B67-AEC1-453C-AA42-00A6206B6946}" type="parTrans" cxnId="{28F1FB80-EF80-4737-8855-A662FE3BFFAD}">
      <dgm:prSet/>
      <dgm:spPr/>
      <dgm:t>
        <a:bodyPr/>
        <a:lstStyle/>
        <a:p>
          <a:endParaRPr lang="en-US"/>
        </a:p>
      </dgm:t>
    </dgm:pt>
    <dgm:pt modelId="{20D1839A-481B-42F1-B73F-715C5CAA614C}" type="sibTrans" cxnId="{28F1FB80-EF80-4737-8855-A662FE3BFFAD}">
      <dgm:prSet/>
      <dgm:spPr/>
      <dgm:t>
        <a:bodyPr/>
        <a:lstStyle/>
        <a:p>
          <a:endParaRPr lang="en-US"/>
        </a:p>
      </dgm:t>
    </dgm:pt>
    <dgm:pt modelId="{3D520B2F-7C3B-4AA5-A56B-291CFAA58A46}">
      <dgm:prSet/>
      <dgm:spPr/>
      <dgm:t>
        <a:bodyPr/>
        <a:lstStyle/>
        <a:p>
          <a:endParaRPr lang="en-US" dirty="0"/>
        </a:p>
      </dgm:t>
    </dgm:pt>
    <dgm:pt modelId="{ADA92413-D1B1-4DFE-8A60-57A7FB09B7B3}" type="parTrans" cxnId="{ABEDDC84-C8AD-4903-9442-B78D0A9A1F06}">
      <dgm:prSet/>
      <dgm:spPr/>
      <dgm:t>
        <a:bodyPr/>
        <a:lstStyle/>
        <a:p>
          <a:endParaRPr lang="en-US"/>
        </a:p>
      </dgm:t>
    </dgm:pt>
    <dgm:pt modelId="{7E012957-06C6-4B39-A7DC-D7B0465A51A2}" type="sibTrans" cxnId="{ABEDDC84-C8AD-4903-9442-B78D0A9A1F06}">
      <dgm:prSet/>
      <dgm:spPr/>
      <dgm:t>
        <a:bodyPr/>
        <a:lstStyle/>
        <a:p>
          <a:endParaRPr lang="en-US"/>
        </a:p>
      </dgm:t>
    </dgm:pt>
    <dgm:pt modelId="{056D7F7E-4A71-413D-8A4F-2FFFECDA18F3}">
      <dgm:prSet/>
      <dgm:spPr/>
      <dgm:t>
        <a:bodyPr/>
        <a:lstStyle/>
        <a:p>
          <a:r>
            <a:rPr lang="en-US" dirty="0"/>
            <a:t>Marcia S. Scott -  Delaware League of Local Governments</a:t>
          </a:r>
        </a:p>
      </dgm:t>
    </dgm:pt>
    <dgm:pt modelId="{484F562F-9793-49CC-B23D-F0B653A2EC62}" type="parTrans" cxnId="{B0B2D52C-4D31-4E4A-AFF8-C7800A2DB7FA}">
      <dgm:prSet/>
      <dgm:spPr/>
      <dgm:t>
        <a:bodyPr/>
        <a:lstStyle/>
        <a:p>
          <a:endParaRPr lang="en-US"/>
        </a:p>
      </dgm:t>
    </dgm:pt>
    <dgm:pt modelId="{8FF192E0-B443-447E-AA93-8983396D067F}" type="sibTrans" cxnId="{B0B2D52C-4D31-4E4A-AFF8-C7800A2DB7FA}">
      <dgm:prSet/>
      <dgm:spPr/>
      <dgm:t>
        <a:bodyPr/>
        <a:lstStyle/>
        <a:p>
          <a:endParaRPr lang="en-US"/>
        </a:p>
      </dgm:t>
    </dgm:pt>
    <dgm:pt modelId="{354357C9-4156-4F81-86AC-D058774772D5}">
      <dgm:prSet/>
      <dgm:spPr/>
      <dgm:t>
        <a:bodyPr/>
        <a:lstStyle/>
        <a:p>
          <a:endParaRPr lang="en-US"/>
        </a:p>
      </dgm:t>
    </dgm:pt>
    <dgm:pt modelId="{68137313-C3B6-4F2A-A250-F73EB12EEDCF}" type="parTrans" cxnId="{D874D606-2E5E-4126-BE1B-1C7AB00DEC24}">
      <dgm:prSet/>
      <dgm:spPr/>
      <dgm:t>
        <a:bodyPr/>
        <a:lstStyle/>
        <a:p>
          <a:endParaRPr lang="en-US"/>
        </a:p>
      </dgm:t>
    </dgm:pt>
    <dgm:pt modelId="{31657748-360C-4FB9-BFEF-4C69B6266B64}" type="sibTrans" cxnId="{D874D606-2E5E-4126-BE1B-1C7AB00DEC24}">
      <dgm:prSet/>
      <dgm:spPr/>
      <dgm:t>
        <a:bodyPr/>
        <a:lstStyle/>
        <a:p>
          <a:endParaRPr lang="en-US"/>
        </a:p>
      </dgm:t>
    </dgm:pt>
    <dgm:pt modelId="{9BCD6D0D-8D50-423B-B81D-20E928975A7E}">
      <dgm:prSet/>
      <dgm:spPr/>
      <dgm:t>
        <a:bodyPr/>
        <a:lstStyle/>
        <a:p>
          <a:r>
            <a:rPr lang="en-US" dirty="0"/>
            <a:t>Marlene Saunders - Private Citizen</a:t>
          </a:r>
        </a:p>
      </dgm:t>
    </dgm:pt>
    <dgm:pt modelId="{1F888D7B-18AA-4525-9001-DB7ABBD5FEEE}" type="parTrans" cxnId="{72B40F15-43A5-45FF-857A-2E28843CDC21}">
      <dgm:prSet/>
      <dgm:spPr/>
      <dgm:t>
        <a:bodyPr/>
        <a:lstStyle/>
        <a:p>
          <a:endParaRPr lang="en-US"/>
        </a:p>
      </dgm:t>
    </dgm:pt>
    <dgm:pt modelId="{12259732-A51A-41AB-9E6F-999EF512BFA4}" type="sibTrans" cxnId="{72B40F15-43A5-45FF-857A-2E28843CDC21}">
      <dgm:prSet/>
      <dgm:spPr/>
      <dgm:t>
        <a:bodyPr/>
        <a:lstStyle/>
        <a:p>
          <a:endParaRPr lang="en-US"/>
        </a:p>
      </dgm:t>
    </dgm:pt>
    <dgm:pt modelId="{F96AB5FE-25FF-4EB9-8155-CE8D8C9D4248}">
      <dgm:prSet/>
      <dgm:spPr/>
      <dgm:t>
        <a:bodyPr/>
        <a:lstStyle/>
        <a:p>
          <a:endParaRPr lang="en-US"/>
        </a:p>
      </dgm:t>
    </dgm:pt>
    <dgm:pt modelId="{3E97881C-043D-459B-AE13-B32CEE77EF27}" type="parTrans" cxnId="{60EA7F22-F748-4778-8C3B-A6AE27E7C44D}">
      <dgm:prSet/>
      <dgm:spPr/>
      <dgm:t>
        <a:bodyPr/>
        <a:lstStyle/>
        <a:p>
          <a:endParaRPr lang="en-US"/>
        </a:p>
      </dgm:t>
    </dgm:pt>
    <dgm:pt modelId="{42E3F2DC-36B5-4865-8E6D-750C84E611AE}" type="sibTrans" cxnId="{60EA7F22-F748-4778-8C3B-A6AE27E7C44D}">
      <dgm:prSet/>
      <dgm:spPr/>
      <dgm:t>
        <a:bodyPr/>
        <a:lstStyle/>
        <a:p>
          <a:endParaRPr lang="en-US"/>
        </a:p>
      </dgm:t>
    </dgm:pt>
    <dgm:pt modelId="{C234DD8E-1A5D-4C14-97D1-86C1E09AEEBB}">
      <dgm:prSet/>
      <dgm:spPr/>
      <dgm:t>
        <a:bodyPr/>
        <a:lstStyle/>
        <a:p>
          <a:r>
            <a:rPr lang="en-US" dirty="0"/>
            <a:t>Chris Locke – SL24 </a:t>
          </a:r>
          <a:r>
            <a:rPr lang="en-US" dirty="0" err="1"/>
            <a:t>UnLocke</a:t>
          </a:r>
          <a:r>
            <a:rPr lang="en-US" dirty="0"/>
            <a:t> the Light Foundation</a:t>
          </a:r>
        </a:p>
      </dgm:t>
    </dgm:pt>
    <dgm:pt modelId="{194E38B3-837B-4690-ADA7-D112B5ABB0EC}" type="parTrans" cxnId="{20EF6D0F-FDE6-49C1-96F6-9EC824C7149C}">
      <dgm:prSet/>
      <dgm:spPr/>
      <dgm:t>
        <a:bodyPr/>
        <a:lstStyle/>
        <a:p>
          <a:endParaRPr lang="en-US"/>
        </a:p>
      </dgm:t>
    </dgm:pt>
    <dgm:pt modelId="{B6C4894F-472E-4F64-BFFC-6533D0A10984}" type="sibTrans" cxnId="{20EF6D0F-FDE6-49C1-96F6-9EC824C7149C}">
      <dgm:prSet/>
      <dgm:spPr/>
      <dgm:t>
        <a:bodyPr/>
        <a:lstStyle/>
        <a:p>
          <a:endParaRPr lang="en-US"/>
        </a:p>
      </dgm:t>
    </dgm:pt>
    <dgm:pt modelId="{3C4D740E-C442-43B6-A1DA-1CCD69656CC6}">
      <dgm:prSet/>
      <dgm:spPr/>
      <dgm:t>
        <a:bodyPr/>
        <a:lstStyle/>
        <a:p>
          <a:endParaRPr lang="en-US"/>
        </a:p>
      </dgm:t>
    </dgm:pt>
    <dgm:pt modelId="{FE0E66AB-2C34-4DA4-BEBE-B29885C44F1F}" type="parTrans" cxnId="{693F1C3C-74D4-4C56-89A3-00B379BDC1D9}">
      <dgm:prSet/>
      <dgm:spPr/>
      <dgm:t>
        <a:bodyPr/>
        <a:lstStyle/>
        <a:p>
          <a:endParaRPr lang="en-US"/>
        </a:p>
      </dgm:t>
    </dgm:pt>
    <dgm:pt modelId="{C8A6C216-3518-426B-AEA4-EA32A193BED7}" type="sibTrans" cxnId="{693F1C3C-74D4-4C56-89A3-00B379BDC1D9}">
      <dgm:prSet/>
      <dgm:spPr/>
      <dgm:t>
        <a:bodyPr/>
        <a:lstStyle/>
        <a:p>
          <a:endParaRPr lang="en-US"/>
        </a:p>
      </dgm:t>
    </dgm:pt>
    <dgm:pt modelId="{8410773C-565B-4043-9BA0-DCF34BE40F91}">
      <dgm:prSet/>
      <dgm:spPr/>
      <dgm:t>
        <a:bodyPr/>
        <a:lstStyle/>
        <a:p>
          <a:r>
            <a:rPr lang="en-US" dirty="0"/>
            <a:t>Hersh Patel, MD - Veteran’s Affairs and Narrative Heal</a:t>
          </a:r>
        </a:p>
      </dgm:t>
    </dgm:pt>
    <dgm:pt modelId="{555D4049-DB83-4BE4-9671-BC863351CBBD}" type="parTrans" cxnId="{E19F91C3-F00A-4751-89CD-11D169FDFE3E}">
      <dgm:prSet/>
      <dgm:spPr/>
      <dgm:t>
        <a:bodyPr/>
        <a:lstStyle/>
        <a:p>
          <a:endParaRPr lang="en-US"/>
        </a:p>
      </dgm:t>
    </dgm:pt>
    <dgm:pt modelId="{7DBFD20E-F929-4D97-8339-0C4786B1F451}" type="sibTrans" cxnId="{E19F91C3-F00A-4751-89CD-11D169FDFE3E}">
      <dgm:prSet/>
      <dgm:spPr/>
      <dgm:t>
        <a:bodyPr/>
        <a:lstStyle/>
        <a:p>
          <a:endParaRPr lang="en-US"/>
        </a:p>
      </dgm:t>
    </dgm:pt>
    <dgm:pt modelId="{1DD1D518-5F3A-4C10-AA5E-F566DCA1DB78}">
      <dgm:prSet/>
      <dgm:spPr/>
      <dgm:t>
        <a:bodyPr/>
        <a:lstStyle/>
        <a:p>
          <a:endParaRPr lang="en-US"/>
        </a:p>
      </dgm:t>
    </dgm:pt>
    <dgm:pt modelId="{0DAA788A-B1EC-4D7C-9761-9CB66CC8061F}" type="parTrans" cxnId="{785C1859-3BB8-4E73-9DD7-546CF9996333}">
      <dgm:prSet/>
      <dgm:spPr/>
      <dgm:t>
        <a:bodyPr/>
        <a:lstStyle/>
        <a:p>
          <a:endParaRPr lang="en-US"/>
        </a:p>
      </dgm:t>
    </dgm:pt>
    <dgm:pt modelId="{9698BCF8-F952-49FC-8873-39F2DDF66645}" type="sibTrans" cxnId="{785C1859-3BB8-4E73-9DD7-546CF9996333}">
      <dgm:prSet/>
      <dgm:spPr/>
      <dgm:t>
        <a:bodyPr/>
        <a:lstStyle/>
        <a:p>
          <a:endParaRPr lang="en-US"/>
        </a:p>
      </dgm:t>
    </dgm:pt>
    <dgm:pt modelId="{B6A54FE0-2286-48C7-A00B-B8D53F889D32}">
      <dgm:prSet/>
      <dgm:spPr/>
      <dgm:t>
        <a:bodyPr/>
        <a:lstStyle/>
        <a:p>
          <a:endParaRPr lang="en-US" dirty="0"/>
        </a:p>
      </dgm:t>
    </dgm:pt>
    <dgm:pt modelId="{0714D95A-C9F4-44DC-A75A-297A45BF2D77}" type="parTrans" cxnId="{F095DF30-393C-43CB-B56E-25A061EF5240}">
      <dgm:prSet/>
      <dgm:spPr/>
      <dgm:t>
        <a:bodyPr/>
        <a:lstStyle/>
        <a:p>
          <a:endParaRPr lang="en-US"/>
        </a:p>
      </dgm:t>
    </dgm:pt>
    <dgm:pt modelId="{65275F2A-2446-431C-BC4F-1EE1CEC4893E}" type="sibTrans" cxnId="{F095DF30-393C-43CB-B56E-25A061EF5240}">
      <dgm:prSet/>
      <dgm:spPr/>
      <dgm:t>
        <a:bodyPr/>
        <a:lstStyle/>
        <a:p>
          <a:endParaRPr lang="en-US"/>
        </a:p>
      </dgm:t>
    </dgm:pt>
    <dgm:pt modelId="{B00A2AD2-6E86-40DA-B259-A1C36E5A767F}">
      <dgm:prSet/>
      <dgm:spPr/>
      <dgm:t>
        <a:bodyPr/>
        <a:lstStyle/>
        <a:p>
          <a:endParaRPr lang="en-US" dirty="0"/>
        </a:p>
      </dgm:t>
    </dgm:pt>
    <dgm:pt modelId="{B4AAED42-30B7-4D50-8D66-E81F94BEFE02}" type="sibTrans" cxnId="{90ABFF56-8305-442D-95C6-398A071EBC38}">
      <dgm:prSet/>
      <dgm:spPr/>
      <dgm:t>
        <a:bodyPr/>
        <a:lstStyle/>
        <a:p>
          <a:endParaRPr lang="en-US"/>
        </a:p>
      </dgm:t>
    </dgm:pt>
    <dgm:pt modelId="{B60E2D59-3354-4305-A822-C3A1D6D26109}" type="parTrans" cxnId="{90ABFF56-8305-442D-95C6-398A071EBC38}">
      <dgm:prSet/>
      <dgm:spPr/>
      <dgm:t>
        <a:bodyPr/>
        <a:lstStyle/>
        <a:p>
          <a:endParaRPr lang="en-US"/>
        </a:p>
      </dgm:t>
    </dgm:pt>
    <dgm:pt modelId="{C1BAEE34-DC99-46F5-91FC-8396237E6245}" type="pres">
      <dgm:prSet presAssocID="{54B29F06-903A-4C39-B6D3-FC78B388AF43}" presName="linear" presStyleCnt="0">
        <dgm:presLayoutVars>
          <dgm:dir/>
          <dgm:animLvl val="lvl"/>
          <dgm:resizeHandles val="exact"/>
        </dgm:presLayoutVars>
      </dgm:prSet>
      <dgm:spPr/>
    </dgm:pt>
    <dgm:pt modelId="{BDFC8492-FBB9-4FD3-9435-0204AA99699F}" type="pres">
      <dgm:prSet presAssocID="{FFA121C5-6D56-4187-AC06-4A6048C24B71}" presName="parentLin" presStyleCnt="0"/>
      <dgm:spPr/>
    </dgm:pt>
    <dgm:pt modelId="{AFEDA6F6-0384-4559-AB3F-062376A95626}" type="pres">
      <dgm:prSet presAssocID="{FFA121C5-6D56-4187-AC06-4A6048C24B71}" presName="parentLeftMargin" presStyleLbl="node1" presStyleIdx="0" presStyleCnt="1"/>
      <dgm:spPr/>
    </dgm:pt>
    <dgm:pt modelId="{F354D949-BFAF-497D-84EC-3F1195FDD168}" type="pres">
      <dgm:prSet presAssocID="{FFA121C5-6D56-4187-AC06-4A6048C24B71}" presName="parentText" presStyleLbl="node1" presStyleIdx="0" presStyleCnt="1" custScaleX="121530" custLinFactNeighborX="-9438" custLinFactNeighborY="-89673">
        <dgm:presLayoutVars>
          <dgm:chMax val="0"/>
          <dgm:bulletEnabled val="1"/>
        </dgm:presLayoutVars>
      </dgm:prSet>
      <dgm:spPr/>
    </dgm:pt>
    <dgm:pt modelId="{BAE5CC68-8837-48E6-B31C-ED1D716A8CD8}" type="pres">
      <dgm:prSet presAssocID="{FFA121C5-6D56-4187-AC06-4A6048C24B71}" presName="negativeSpace" presStyleCnt="0"/>
      <dgm:spPr/>
    </dgm:pt>
    <dgm:pt modelId="{0EC61501-B62F-49D2-8141-DAD380BE0408}" type="pres">
      <dgm:prSet presAssocID="{FFA121C5-6D56-4187-AC06-4A6048C24B71}" presName="childText" presStyleLbl="conFgAcc1" presStyleIdx="0" presStyleCnt="1" custScaleY="60720">
        <dgm:presLayoutVars>
          <dgm:bulletEnabled val="1"/>
        </dgm:presLayoutVars>
      </dgm:prSet>
      <dgm:spPr/>
    </dgm:pt>
  </dgm:ptLst>
  <dgm:cxnLst>
    <dgm:cxn modelId="{76F7DD00-4CD8-4168-9EAF-B65D7CF14705}" srcId="{FFA121C5-6D56-4187-AC06-4A6048C24B71}" destId="{AD15E3AE-7BCD-4FD1-B781-7FF059623AA2}" srcOrd="2" destOrd="0" parTransId="{D23329F4-24F4-4EA0-8DB0-18D1B542B0FE}" sibTransId="{0E5D8081-E5DA-4FE7-8149-A95D8D7185F5}"/>
    <dgm:cxn modelId="{880A0F03-8673-452A-9893-7461C4631AF3}" type="presOf" srcId="{9BCD6D0D-8D50-423B-B81D-20E928975A7E}" destId="{0EC61501-B62F-49D2-8141-DAD380BE0408}" srcOrd="0" destOrd="12" presId="urn:microsoft.com/office/officeart/2005/8/layout/list1"/>
    <dgm:cxn modelId="{38D11905-2B79-420F-B374-3400C81593DF}" type="presOf" srcId="{B6A54FE0-2286-48C7-A00B-B8D53F889D32}" destId="{0EC61501-B62F-49D2-8141-DAD380BE0408}" srcOrd="0" destOrd="18" presId="urn:microsoft.com/office/officeart/2005/8/layout/list1"/>
    <dgm:cxn modelId="{D874D606-2E5E-4126-BE1B-1C7AB00DEC24}" srcId="{FFA121C5-6D56-4187-AC06-4A6048C24B71}" destId="{354357C9-4156-4F81-86AC-D058774772D5}" srcOrd="11" destOrd="0" parTransId="{68137313-C3B6-4F2A-A250-F73EB12EEDCF}" sibTransId="{31657748-360C-4FB9-BFEF-4C69B6266B64}"/>
    <dgm:cxn modelId="{20EF6D0F-FDE6-49C1-96F6-9EC824C7149C}" srcId="{FFA121C5-6D56-4187-AC06-4A6048C24B71}" destId="{C234DD8E-1A5D-4C14-97D1-86C1E09AEEBB}" srcOrd="14" destOrd="0" parTransId="{194E38B3-837B-4690-ADA7-D112B5ABB0EC}" sibTransId="{B6C4894F-472E-4F64-BFFC-6533D0A10984}"/>
    <dgm:cxn modelId="{72B40F15-43A5-45FF-857A-2E28843CDC21}" srcId="{FFA121C5-6D56-4187-AC06-4A6048C24B71}" destId="{9BCD6D0D-8D50-423B-B81D-20E928975A7E}" srcOrd="12" destOrd="0" parTransId="{1F888D7B-18AA-4525-9001-DB7ABBD5FEEE}" sibTransId="{12259732-A51A-41AB-9E6F-999EF512BFA4}"/>
    <dgm:cxn modelId="{F6A23217-D693-4DFD-B329-311A0E0AA4F9}" srcId="{54B29F06-903A-4C39-B6D3-FC78B388AF43}" destId="{FFA121C5-6D56-4187-AC06-4A6048C24B71}" srcOrd="0" destOrd="0" parTransId="{430BE644-37A1-4419-B10D-55DB6870AC4E}" sibTransId="{6F8A01D6-BD61-4CDF-A784-5505C9C25D97}"/>
    <dgm:cxn modelId="{737F2B18-6BE5-48D4-8458-17F97D809984}" type="presOf" srcId="{056D7F7E-4A71-413D-8A4F-2FFFECDA18F3}" destId="{0EC61501-B62F-49D2-8141-DAD380BE0408}" srcOrd="0" destOrd="10" presId="urn:microsoft.com/office/officeart/2005/8/layout/list1"/>
    <dgm:cxn modelId="{23D8021A-3860-492F-AECF-7ADA73B2A78B}" type="presOf" srcId="{1D08C5BF-59D0-4046-BDFB-90320833860C}" destId="{0EC61501-B62F-49D2-8141-DAD380BE0408}" srcOrd="0" destOrd="1" presId="urn:microsoft.com/office/officeart/2005/8/layout/list1"/>
    <dgm:cxn modelId="{60EA7F22-F748-4778-8C3B-A6AE27E7C44D}" srcId="{FFA121C5-6D56-4187-AC06-4A6048C24B71}" destId="{F96AB5FE-25FF-4EB9-8155-CE8D8C9D4248}" srcOrd="13" destOrd="0" parTransId="{3E97881C-043D-459B-AE13-B32CEE77EF27}" sibTransId="{42E3F2DC-36B5-4865-8E6D-750C84E611AE}"/>
    <dgm:cxn modelId="{B0B2D52C-4D31-4E4A-AFF8-C7800A2DB7FA}" srcId="{FFA121C5-6D56-4187-AC06-4A6048C24B71}" destId="{056D7F7E-4A71-413D-8A4F-2FFFECDA18F3}" srcOrd="10" destOrd="0" parTransId="{484F562F-9793-49CC-B23D-F0B653A2EC62}" sibTransId="{8FF192E0-B443-447E-AA93-8983396D067F}"/>
    <dgm:cxn modelId="{F095DF30-393C-43CB-B56E-25A061EF5240}" srcId="{8410773C-565B-4043-9BA0-DCF34BE40F91}" destId="{B6A54FE0-2286-48C7-A00B-B8D53F889D32}" srcOrd="1" destOrd="0" parTransId="{0714D95A-C9F4-44DC-A75A-297A45BF2D77}" sibTransId="{65275F2A-2446-431C-BC4F-1EE1CEC4893E}"/>
    <dgm:cxn modelId="{693F1C3C-74D4-4C56-89A3-00B379BDC1D9}" srcId="{FFA121C5-6D56-4187-AC06-4A6048C24B71}" destId="{3C4D740E-C442-43B6-A1DA-1CCD69656CC6}" srcOrd="15" destOrd="0" parTransId="{FE0E66AB-2C34-4DA4-BEBE-B29885C44F1F}" sibTransId="{C8A6C216-3518-426B-AEA4-EA32A193BED7}"/>
    <dgm:cxn modelId="{F521C243-72F5-450B-8041-A4EB5243FCC7}" type="presOf" srcId="{54B29F06-903A-4C39-B6D3-FC78B388AF43}" destId="{C1BAEE34-DC99-46F5-91FC-8396237E6245}" srcOrd="0" destOrd="0" presId="urn:microsoft.com/office/officeart/2005/8/layout/list1"/>
    <dgm:cxn modelId="{B6AA4565-7C4C-4DDE-B4F9-E02615E655DF}" type="presOf" srcId="{BC3064E9-D667-4095-BDDC-0A53A332C9E6}" destId="{0EC61501-B62F-49D2-8141-DAD380BE0408}" srcOrd="0" destOrd="8" presId="urn:microsoft.com/office/officeart/2005/8/layout/list1"/>
    <dgm:cxn modelId="{6B05FE65-ADC7-43D8-9185-EBB9126277C6}" type="presOf" srcId="{7832EBAB-C26B-474C-8269-1C9DF7BE09EC}" destId="{0EC61501-B62F-49D2-8141-DAD380BE0408}" srcOrd="0" destOrd="6" presId="urn:microsoft.com/office/officeart/2005/8/layout/list1"/>
    <dgm:cxn modelId="{808EFA47-B2DD-4321-9046-F41492831C09}" srcId="{FFA121C5-6D56-4187-AC06-4A6048C24B71}" destId="{B0934A99-9AAD-4048-8D32-E5EBC8F029AC}" srcOrd="3" destOrd="0" parTransId="{E990573E-A433-45DA-B210-E4B5815E5655}" sibTransId="{7506277E-CB48-438A-94D5-ABA056B230F3}"/>
    <dgm:cxn modelId="{58D40E6E-C7B4-4B95-88D7-2E893A99A0B5}" srcId="{FFA121C5-6D56-4187-AC06-4A6048C24B71}" destId="{2BABA5CD-B4B8-4651-8CE0-EA35ED388D83}" srcOrd="5" destOrd="0" parTransId="{0E1D8F31-6A15-4D83-A206-9FFDBA7A4FF9}" sibTransId="{085ED80C-26CC-48C7-92AF-063001C115A9}"/>
    <dgm:cxn modelId="{FDAE1753-5C19-42D5-9E07-AEA57F6441F6}" type="presOf" srcId="{2BABA5CD-B4B8-4651-8CE0-EA35ED388D83}" destId="{0EC61501-B62F-49D2-8141-DAD380BE0408}" srcOrd="0" destOrd="5" presId="urn:microsoft.com/office/officeart/2005/8/layout/list1"/>
    <dgm:cxn modelId="{90ABFF56-8305-442D-95C6-398A071EBC38}" srcId="{FFA121C5-6D56-4187-AC06-4A6048C24B71}" destId="{B00A2AD2-6E86-40DA-B259-A1C36E5A767F}" srcOrd="7" destOrd="0" parTransId="{B60E2D59-3354-4305-A822-C3A1D6D26109}" sibTransId="{B4AAED42-30B7-4D50-8D66-E81F94BEFE02}"/>
    <dgm:cxn modelId="{785C1859-3BB8-4E73-9DD7-546CF9996333}" srcId="{8410773C-565B-4043-9BA0-DCF34BE40F91}" destId="{1DD1D518-5F3A-4C10-AA5E-F566DCA1DB78}" srcOrd="0" destOrd="0" parTransId="{0DAA788A-B1EC-4D7C-9761-9CB66CC8061F}" sibTransId="{9698BCF8-F952-49FC-8873-39F2DDF66645}"/>
    <dgm:cxn modelId="{47C2527C-DFBB-46C8-BFD4-01E01B064FE2}" type="presOf" srcId="{C234DD8E-1A5D-4C14-97D1-86C1E09AEEBB}" destId="{0EC61501-B62F-49D2-8141-DAD380BE0408}" srcOrd="0" destOrd="14" presId="urn:microsoft.com/office/officeart/2005/8/layout/list1"/>
    <dgm:cxn modelId="{E1039E7F-EF47-4158-BDCE-CB526CA24526}" type="presOf" srcId="{1DD1D518-5F3A-4C10-AA5E-F566DCA1DB78}" destId="{0EC61501-B62F-49D2-8141-DAD380BE0408}" srcOrd="0" destOrd="17" presId="urn:microsoft.com/office/officeart/2005/8/layout/list1"/>
    <dgm:cxn modelId="{28F1FB80-EF80-4737-8855-A662FE3BFFAD}" srcId="{FFA121C5-6D56-4187-AC06-4A6048C24B71}" destId="{BC3064E9-D667-4095-BDDC-0A53A332C9E6}" srcOrd="8" destOrd="0" parTransId="{54303B67-AEC1-453C-AA42-00A6206B6946}" sibTransId="{20D1839A-481B-42F1-B73F-715C5CAA614C}"/>
    <dgm:cxn modelId="{ABEDDC84-C8AD-4903-9442-B78D0A9A1F06}" srcId="{FFA121C5-6D56-4187-AC06-4A6048C24B71}" destId="{3D520B2F-7C3B-4AA5-A56B-291CFAA58A46}" srcOrd="9" destOrd="0" parTransId="{ADA92413-D1B1-4DFE-8A60-57A7FB09B7B3}" sibTransId="{7E012957-06C6-4B39-A7DC-D7B0465A51A2}"/>
    <dgm:cxn modelId="{1FD4898A-F19D-4FD5-9605-E039A6FF9E59}" type="presOf" srcId="{8410773C-565B-4043-9BA0-DCF34BE40F91}" destId="{0EC61501-B62F-49D2-8141-DAD380BE0408}" srcOrd="0" destOrd="16" presId="urn:microsoft.com/office/officeart/2005/8/layout/list1"/>
    <dgm:cxn modelId="{07808C8F-36D2-44C7-B677-67098624B19C}" srcId="{FFA121C5-6D56-4187-AC06-4A6048C24B71}" destId="{10CF3594-5A3C-4AAA-AD47-D48AA65F08C1}" srcOrd="0" destOrd="0" parTransId="{9B8AC351-A11A-4C27-9590-5740C922C504}" sibTransId="{B360C134-D6D7-4B81-9229-095E3D1B2A85}"/>
    <dgm:cxn modelId="{2ECA9590-D3E5-4FB8-9F34-E850FF1F041A}" srcId="{FFA121C5-6D56-4187-AC06-4A6048C24B71}" destId="{2F50613D-1D78-48BB-9F7B-617DAB2CAA01}" srcOrd="4" destOrd="0" parTransId="{E797B0F0-A47F-4565-89EE-E8D37386BFA0}" sibTransId="{657D68A7-E376-4ACA-8C4C-951FE0201C4A}"/>
    <dgm:cxn modelId="{7DA4C091-5156-4FCC-B3FD-501C8D0648CE}" type="presOf" srcId="{B0934A99-9AAD-4048-8D32-E5EBC8F029AC}" destId="{0EC61501-B62F-49D2-8141-DAD380BE0408}" srcOrd="0" destOrd="3" presId="urn:microsoft.com/office/officeart/2005/8/layout/list1"/>
    <dgm:cxn modelId="{79935A9E-1273-4DFD-A1F9-3038E697E5A0}" type="presOf" srcId="{3D520B2F-7C3B-4AA5-A56B-291CFAA58A46}" destId="{0EC61501-B62F-49D2-8141-DAD380BE0408}" srcOrd="0" destOrd="9" presId="urn:microsoft.com/office/officeart/2005/8/layout/list1"/>
    <dgm:cxn modelId="{7DB7839E-DA8B-4B54-A2D7-D25EADF1861F}" type="presOf" srcId="{10CF3594-5A3C-4AAA-AD47-D48AA65F08C1}" destId="{0EC61501-B62F-49D2-8141-DAD380BE0408}" srcOrd="0" destOrd="0" presId="urn:microsoft.com/office/officeart/2005/8/layout/list1"/>
    <dgm:cxn modelId="{5C02E89F-47CC-420D-8880-54E7D654BBCE}" type="presOf" srcId="{F96AB5FE-25FF-4EB9-8155-CE8D8C9D4248}" destId="{0EC61501-B62F-49D2-8141-DAD380BE0408}" srcOrd="0" destOrd="13" presId="urn:microsoft.com/office/officeart/2005/8/layout/list1"/>
    <dgm:cxn modelId="{FBCDA1A3-B572-4FF5-A434-796E309CEF35}" type="presOf" srcId="{AD15E3AE-7BCD-4FD1-B781-7FF059623AA2}" destId="{0EC61501-B62F-49D2-8141-DAD380BE0408}" srcOrd="0" destOrd="2" presId="urn:microsoft.com/office/officeart/2005/8/layout/list1"/>
    <dgm:cxn modelId="{388F25AF-802C-4A9D-973B-71C61853EBFC}" type="presOf" srcId="{B00A2AD2-6E86-40DA-B259-A1C36E5A767F}" destId="{0EC61501-B62F-49D2-8141-DAD380BE0408}" srcOrd="0" destOrd="7" presId="urn:microsoft.com/office/officeart/2005/8/layout/list1"/>
    <dgm:cxn modelId="{56B0BDBE-045E-4773-9EFC-46E0F03CE96F}" type="presOf" srcId="{FFA121C5-6D56-4187-AC06-4A6048C24B71}" destId="{F354D949-BFAF-497D-84EC-3F1195FDD168}" srcOrd="1" destOrd="0" presId="urn:microsoft.com/office/officeart/2005/8/layout/list1"/>
    <dgm:cxn modelId="{24659BBF-0D53-477A-A689-5787372E08AC}" type="presOf" srcId="{2F50613D-1D78-48BB-9F7B-617DAB2CAA01}" destId="{0EC61501-B62F-49D2-8141-DAD380BE0408}" srcOrd="0" destOrd="4" presId="urn:microsoft.com/office/officeart/2005/8/layout/list1"/>
    <dgm:cxn modelId="{E19F91C3-F00A-4751-89CD-11D169FDFE3E}" srcId="{FFA121C5-6D56-4187-AC06-4A6048C24B71}" destId="{8410773C-565B-4043-9BA0-DCF34BE40F91}" srcOrd="16" destOrd="0" parTransId="{555D4049-DB83-4BE4-9671-BC863351CBBD}" sibTransId="{7DBFD20E-F929-4D97-8339-0C4786B1F451}"/>
    <dgm:cxn modelId="{57F72ECE-E5B3-4735-A296-FE1C3F499812}" srcId="{FFA121C5-6D56-4187-AC06-4A6048C24B71}" destId="{1D08C5BF-59D0-4046-BDFB-90320833860C}" srcOrd="1" destOrd="0" parTransId="{85E5DBF2-28FA-40E7-BAD1-9F867547D1AB}" sibTransId="{7638015B-A52A-4AA3-81C7-A8DF3E101942}"/>
    <dgm:cxn modelId="{1B9F71DF-EC23-4008-9323-06B71B009742}" srcId="{FFA121C5-6D56-4187-AC06-4A6048C24B71}" destId="{7832EBAB-C26B-474C-8269-1C9DF7BE09EC}" srcOrd="6" destOrd="0" parTransId="{740744CC-19B1-441A-8284-2D3AE23BC8B5}" sibTransId="{4737DA8E-081C-4A7B-8E34-85D3D466D5AB}"/>
    <dgm:cxn modelId="{157A87E7-635D-4C93-9F1D-BAD741151A40}" type="presOf" srcId="{FFA121C5-6D56-4187-AC06-4A6048C24B71}" destId="{AFEDA6F6-0384-4559-AB3F-062376A95626}" srcOrd="0" destOrd="0" presId="urn:microsoft.com/office/officeart/2005/8/layout/list1"/>
    <dgm:cxn modelId="{E39E79EC-CF8D-40A1-991F-F2A8E6A16023}" type="presOf" srcId="{3C4D740E-C442-43B6-A1DA-1CCD69656CC6}" destId="{0EC61501-B62F-49D2-8141-DAD380BE0408}" srcOrd="0" destOrd="15" presId="urn:microsoft.com/office/officeart/2005/8/layout/list1"/>
    <dgm:cxn modelId="{FDD574FB-D202-440C-A356-2483C2B98CBA}" type="presOf" srcId="{354357C9-4156-4F81-86AC-D058774772D5}" destId="{0EC61501-B62F-49D2-8141-DAD380BE0408}" srcOrd="0" destOrd="11" presId="urn:microsoft.com/office/officeart/2005/8/layout/list1"/>
    <dgm:cxn modelId="{E4E72D93-CD02-4F40-9BFE-528255DAB534}" type="presParOf" srcId="{C1BAEE34-DC99-46F5-91FC-8396237E6245}" destId="{BDFC8492-FBB9-4FD3-9435-0204AA99699F}" srcOrd="0" destOrd="0" presId="urn:microsoft.com/office/officeart/2005/8/layout/list1"/>
    <dgm:cxn modelId="{484784BE-67C6-454E-9478-57738169F2AA}" type="presParOf" srcId="{BDFC8492-FBB9-4FD3-9435-0204AA99699F}" destId="{AFEDA6F6-0384-4559-AB3F-062376A95626}" srcOrd="0" destOrd="0" presId="urn:microsoft.com/office/officeart/2005/8/layout/list1"/>
    <dgm:cxn modelId="{4909F138-7CE9-475B-9779-51C39B85B652}" type="presParOf" srcId="{BDFC8492-FBB9-4FD3-9435-0204AA99699F}" destId="{F354D949-BFAF-497D-84EC-3F1195FDD168}" srcOrd="1" destOrd="0" presId="urn:microsoft.com/office/officeart/2005/8/layout/list1"/>
    <dgm:cxn modelId="{F1079AE2-4304-486B-926F-47D0607AA0D1}" type="presParOf" srcId="{C1BAEE34-DC99-46F5-91FC-8396237E6245}" destId="{BAE5CC68-8837-48E6-B31C-ED1D716A8CD8}" srcOrd="1" destOrd="0" presId="urn:microsoft.com/office/officeart/2005/8/layout/list1"/>
    <dgm:cxn modelId="{A8455CAF-4719-40D8-A4EA-6C3BC5904F66}" type="presParOf" srcId="{C1BAEE34-DC99-46F5-91FC-8396237E6245}" destId="{0EC61501-B62F-49D2-8141-DAD380BE04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29F06-903A-4C39-B6D3-FC78B388AF4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A121C5-6D56-4187-AC06-4A6048C24B71}">
      <dgm:prSet custT="1"/>
      <dgm:spPr/>
      <dgm:t>
        <a:bodyPr/>
        <a:lstStyle/>
        <a:p>
          <a:pPr algn="ctr"/>
          <a:r>
            <a:rPr lang="en-US" sz="1800" b="1" dirty="0"/>
            <a:t>Governance Committee </a:t>
          </a:r>
        </a:p>
      </dgm:t>
    </dgm:pt>
    <dgm:pt modelId="{430BE644-37A1-4419-B10D-55DB6870AC4E}" type="parTrans" cxnId="{F6A23217-D693-4DFD-B329-311A0E0AA4F9}">
      <dgm:prSet/>
      <dgm:spPr/>
      <dgm:t>
        <a:bodyPr/>
        <a:lstStyle/>
        <a:p>
          <a:endParaRPr lang="en-US"/>
        </a:p>
      </dgm:t>
    </dgm:pt>
    <dgm:pt modelId="{6F8A01D6-BD61-4CDF-A784-5505C9C25D97}" type="sibTrans" cxnId="{F6A23217-D693-4DFD-B329-311A0E0AA4F9}">
      <dgm:prSet/>
      <dgm:spPr/>
      <dgm:t>
        <a:bodyPr/>
        <a:lstStyle/>
        <a:p>
          <a:endParaRPr lang="en-US"/>
        </a:p>
      </dgm:t>
    </dgm:pt>
    <dgm:pt modelId="{10CF3594-5A3C-4AAA-AD47-D48AA65F08C1}">
      <dgm:prSet/>
      <dgm:spPr/>
      <dgm:t>
        <a:bodyPr/>
        <a:lstStyle/>
        <a:p>
          <a:endParaRPr lang="en-US" dirty="0"/>
        </a:p>
      </dgm:t>
    </dgm:pt>
    <dgm:pt modelId="{9B8AC351-A11A-4C27-9590-5740C922C504}" type="parTrans" cxnId="{07808C8F-36D2-44C7-B677-67098624B19C}">
      <dgm:prSet/>
      <dgm:spPr/>
      <dgm:t>
        <a:bodyPr/>
        <a:lstStyle/>
        <a:p>
          <a:endParaRPr lang="en-US"/>
        </a:p>
      </dgm:t>
    </dgm:pt>
    <dgm:pt modelId="{B360C134-D6D7-4B81-9229-095E3D1B2A85}" type="sibTrans" cxnId="{07808C8F-36D2-44C7-B677-67098624B19C}">
      <dgm:prSet/>
      <dgm:spPr/>
      <dgm:t>
        <a:bodyPr/>
        <a:lstStyle/>
        <a:p>
          <a:endParaRPr lang="en-US"/>
        </a:p>
      </dgm:t>
    </dgm:pt>
    <dgm:pt modelId="{623009B6-478F-412F-A9A8-6C7C895AE807}">
      <dgm:prSet/>
      <dgm:spPr/>
      <dgm:t>
        <a:bodyPr/>
        <a:lstStyle/>
        <a:p>
          <a:r>
            <a:rPr lang="en-US" b="1" dirty="0"/>
            <a:t>Chair – Dave </a:t>
          </a:r>
          <a:r>
            <a:rPr lang="en-US" b="1" dirty="0" err="1"/>
            <a:t>Humes</a:t>
          </a:r>
          <a:endParaRPr lang="en-US" dirty="0"/>
        </a:p>
      </dgm:t>
    </dgm:pt>
    <dgm:pt modelId="{98A3B309-44C8-4FDA-86E2-54AD228F4C88}" type="parTrans" cxnId="{EF959131-891B-4F5E-972B-3F12B43064E8}">
      <dgm:prSet/>
      <dgm:spPr/>
      <dgm:t>
        <a:bodyPr/>
        <a:lstStyle/>
        <a:p>
          <a:endParaRPr lang="en-US"/>
        </a:p>
      </dgm:t>
    </dgm:pt>
    <dgm:pt modelId="{9AA6B9E3-7C1A-4852-A998-D91C1A13C5A1}" type="sibTrans" cxnId="{EF959131-891B-4F5E-972B-3F12B43064E8}">
      <dgm:prSet/>
      <dgm:spPr/>
      <dgm:t>
        <a:bodyPr/>
        <a:lstStyle/>
        <a:p>
          <a:endParaRPr lang="en-US"/>
        </a:p>
      </dgm:t>
    </dgm:pt>
    <dgm:pt modelId="{AD15E3AE-7BCD-4FD1-B781-7FF059623AA2}">
      <dgm:prSet/>
      <dgm:spPr/>
      <dgm:t>
        <a:bodyPr/>
        <a:lstStyle/>
        <a:p>
          <a:endParaRPr lang="en-US" dirty="0"/>
        </a:p>
      </dgm:t>
    </dgm:pt>
    <dgm:pt modelId="{D23329F4-24F4-4EA0-8DB0-18D1B542B0FE}" type="parTrans" cxnId="{76F7DD00-4CD8-4168-9EAF-B65D7CF14705}">
      <dgm:prSet/>
      <dgm:spPr/>
      <dgm:t>
        <a:bodyPr/>
        <a:lstStyle/>
        <a:p>
          <a:endParaRPr lang="en-US"/>
        </a:p>
      </dgm:t>
    </dgm:pt>
    <dgm:pt modelId="{0E5D8081-E5DA-4FE7-8149-A95D8D7185F5}" type="sibTrans" cxnId="{76F7DD00-4CD8-4168-9EAF-B65D7CF14705}">
      <dgm:prSet/>
      <dgm:spPr/>
      <dgm:t>
        <a:bodyPr/>
        <a:lstStyle/>
        <a:p>
          <a:endParaRPr lang="en-US"/>
        </a:p>
      </dgm:t>
    </dgm:pt>
    <dgm:pt modelId="{42FFCB88-30F6-4029-844A-9A655CD55FE4}">
      <dgm:prSet/>
      <dgm:spPr/>
      <dgm:t>
        <a:bodyPr/>
        <a:lstStyle/>
        <a:p>
          <a:r>
            <a:rPr lang="en-US" dirty="0"/>
            <a:t>Brenda Wise – DE Office of Management and Budget</a:t>
          </a:r>
        </a:p>
      </dgm:t>
    </dgm:pt>
    <dgm:pt modelId="{2DDCAFD9-EB34-4DEA-B12B-BA4B5CE94C2B}" type="parTrans" cxnId="{7BF39882-A756-489F-8FC2-ED01C1063DE2}">
      <dgm:prSet/>
      <dgm:spPr/>
      <dgm:t>
        <a:bodyPr/>
        <a:lstStyle/>
        <a:p>
          <a:endParaRPr lang="en-US"/>
        </a:p>
      </dgm:t>
    </dgm:pt>
    <dgm:pt modelId="{F840515F-F01A-48E3-887F-1FB578471FAE}" type="sibTrans" cxnId="{7BF39882-A756-489F-8FC2-ED01C1063DE2}">
      <dgm:prSet/>
      <dgm:spPr/>
      <dgm:t>
        <a:bodyPr/>
        <a:lstStyle/>
        <a:p>
          <a:endParaRPr lang="en-US"/>
        </a:p>
      </dgm:t>
    </dgm:pt>
    <dgm:pt modelId="{197BD3A0-7E7E-4A6D-AAC4-CE8F08FDA4A7}">
      <dgm:prSet/>
      <dgm:spPr/>
      <dgm:t>
        <a:bodyPr/>
        <a:lstStyle/>
        <a:p>
          <a:r>
            <a:rPr lang="en-US" dirty="0" err="1"/>
            <a:t>Karryl</a:t>
          </a:r>
          <a:r>
            <a:rPr lang="en-US" dirty="0"/>
            <a:t> Hubbard – DE Department of Labor</a:t>
          </a:r>
        </a:p>
      </dgm:t>
    </dgm:pt>
    <dgm:pt modelId="{3F3AA00C-A9D1-43BB-9F31-C3B5849000DB}" type="parTrans" cxnId="{0E8818FF-A308-408A-8651-37AE1E9308B4}">
      <dgm:prSet/>
      <dgm:spPr/>
      <dgm:t>
        <a:bodyPr/>
        <a:lstStyle/>
        <a:p>
          <a:endParaRPr lang="en-US"/>
        </a:p>
      </dgm:t>
    </dgm:pt>
    <dgm:pt modelId="{825582D3-EB4F-4927-9CF8-C9F0B5C32DB3}" type="sibTrans" cxnId="{0E8818FF-A308-408A-8651-37AE1E9308B4}">
      <dgm:prSet/>
      <dgm:spPr/>
      <dgm:t>
        <a:bodyPr/>
        <a:lstStyle/>
        <a:p>
          <a:endParaRPr lang="en-US"/>
        </a:p>
      </dgm:t>
    </dgm:pt>
    <dgm:pt modelId="{DB592465-1752-4BA5-A973-023F753F3EEE}">
      <dgm:prSet/>
      <dgm:spPr/>
      <dgm:t>
        <a:bodyPr/>
        <a:lstStyle/>
        <a:p>
          <a:endParaRPr lang="en-US" dirty="0"/>
        </a:p>
      </dgm:t>
    </dgm:pt>
    <dgm:pt modelId="{0A2B515B-DD3F-492E-9634-B714FD8831CA}" type="parTrans" cxnId="{04CD1237-3464-4E27-8C46-AA1164AE4B1A}">
      <dgm:prSet/>
      <dgm:spPr/>
      <dgm:t>
        <a:bodyPr/>
        <a:lstStyle/>
        <a:p>
          <a:endParaRPr lang="en-US"/>
        </a:p>
      </dgm:t>
    </dgm:pt>
    <dgm:pt modelId="{F5A80BDA-EF80-4A04-B659-F89A97E6096C}" type="sibTrans" cxnId="{04CD1237-3464-4E27-8C46-AA1164AE4B1A}">
      <dgm:prSet/>
      <dgm:spPr/>
      <dgm:t>
        <a:bodyPr/>
        <a:lstStyle/>
        <a:p>
          <a:endParaRPr lang="en-US"/>
        </a:p>
      </dgm:t>
    </dgm:pt>
    <dgm:pt modelId="{8B702525-EF97-4354-A4B6-93A48A712D35}">
      <dgm:prSet/>
      <dgm:spPr/>
      <dgm:t>
        <a:bodyPr/>
        <a:lstStyle/>
        <a:p>
          <a:r>
            <a:rPr lang="en-US" dirty="0"/>
            <a:t>Charles </a:t>
          </a:r>
          <a:r>
            <a:rPr lang="en-US" dirty="0" err="1"/>
            <a:t>Sawchenko</a:t>
          </a:r>
          <a:r>
            <a:rPr lang="en-US" dirty="0"/>
            <a:t> – DE State Police</a:t>
          </a:r>
        </a:p>
      </dgm:t>
    </dgm:pt>
    <dgm:pt modelId="{6AED6940-C540-440D-B2BE-27AB52B4AC97}" type="parTrans" cxnId="{8C5FA51F-9A9B-4079-BC19-CD451450178A}">
      <dgm:prSet/>
      <dgm:spPr/>
      <dgm:t>
        <a:bodyPr/>
        <a:lstStyle/>
        <a:p>
          <a:endParaRPr lang="en-US"/>
        </a:p>
      </dgm:t>
    </dgm:pt>
    <dgm:pt modelId="{DC11A7AD-C3A1-48AC-9855-097DA0DC46E7}" type="sibTrans" cxnId="{8C5FA51F-9A9B-4079-BC19-CD451450178A}">
      <dgm:prSet/>
      <dgm:spPr/>
      <dgm:t>
        <a:bodyPr/>
        <a:lstStyle/>
        <a:p>
          <a:endParaRPr lang="en-US"/>
        </a:p>
      </dgm:t>
    </dgm:pt>
    <dgm:pt modelId="{86DF08BE-FEEB-4132-B0F4-84A01A96A538}">
      <dgm:prSet/>
      <dgm:spPr/>
      <dgm:t>
        <a:bodyPr/>
        <a:lstStyle/>
        <a:p>
          <a:endParaRPr lang="en-US" dirty="0"/>
        </a:p>
      </dgm:t>
    </dgm:pt>
    <dgm:pt modelId="{ED6D722C-CB5E-408F-B7C9-DC5775A65F1A}" type="parTrans" cxnId="{FDC49BE3-43CB-4EB1-BDFE-4503B6E21FE6}">
      <dgm:prSet/>
      <dgm:spPr/>
      <dgm:t>
        <a:bodyPr/>
        <a:lstStyle/>
        <a:p>
          <a:endParaRPr lang="en-US"/>
        </a:p>
      </dgm:t>
    </dgm:pt>
    <dgm:pt modelId="{52EAE3B0-AEAD-4700-893E-19AFE464ED4A}" type="sibTrans" cxnId="{FDC49BE3-43CB-4EB1-BDFE-4503B6E21FE6}">
      <dgm:prSet/>
      <dgm:spPr/>
      <dgm:t>
        <a:bodyPr/>
        <a:lstStyle/>
        <a:p>
          <a:endParaRPr lang="en-US"/>
        </a:p>
      </dgm:t>
    </dgm:pt>
    <dgm:pt modelId="{EDC39AC5-7172-42C1-9845-AAB9B80C39F6}">
      <dgm:prSet/>
      <dgm:spPr/>
      <dgm:t>
        <a:bodyPr/>
        <a:lstStyle/>
        <a:p>
          <a:r>
            <a:rPr lang="en-US" dirty="0"/>
            <a:t>Joanna </a:t>
          </a:r>
          <a:r>
            <a:rPr lang="en-US" dirty="0" err="1"/>
            <a:t>Champney</a:t>
          </a:r>
          <a:r>
            <a:rPr lang="en-US" dirty="0"/>
            <a:t> – DE DHSS</a:t>
          </a:r>
        </a:p>
      </dgm:t>
    </dgm:pt>
    <dgm:pt modelId="{55B94DD5-35D8-4614-9BF9-1CA2AAAB48BD}" type="parTrans" cxnId="{C536BF03-1BA2-4028-9A3B-B0EE08F04C92}">
      <dgm:prSet/>
      <dgm:spPr/>
      <dgm:t>
        <a:bodyPr/>
        <a:lstStyle/>
        <a:p>
          <a:endParaRPr lang="en-US"/>
        </a:p>
      </dgm:t>
    </dgm:pt>
    <dgm:pt modelId="{424A50E7-CB07-4E26-BAA4-FE24242FD883}" type="sibTrans" cxnId="{C536BF03-1BA2-4028-9A3B-B0EE08F04C92}">
      <dgm:prSet/>
      <dgm:spPr/>
      <dgm:t>
        <a:bodyPr/>
        <a:lstStyle/>
        <a:p>
          <a:endParaRPr lang="en-US"/>
        </a:p>
      </dgm:t>
    </dgm:pt>
    <dgm:pt modelId="{6FB7D43D-67EE-4C78-B655-089D55450EA1}">
      <dgm:prSet/>
      <dgm:spPr/>
      <dgm:t>
        <a:bodyPr/>
        <a:lstStyle/>
        <a:p>
          <a:endParaRPr lang="en-US" dirty="0"/>
        </a:p>
      </dgm:t>
    </dgm:pt>
    <dgm:pt modelId="{F8E1F848-B662-4F5B-8308-C4E72B000D32}" type="parTrans" cxnId="{CB0A94E4-BB4C-4C4F-93DE-9523BF4C0240}">
      <dgm:prSet/>
      <dgm:spPr/>
      <dgm:t>
        <a:bodyPr/>
        <a:lstStyle/>
        <a:p>
          <a:endParaRPr lang="en-US"/>
        </a:p>
      </dgm:t>
    </dgm:pt>
    <dgm:pt modelId="{35B98039-093A-4888-82A4-8B30BAC4BBAA}" type="sibTrans" cxnId="{CB0A94E4-BB4C-4C4F-93DE-9523BF4C0240}">
      <dgm:prSet/>
      <dgm:spPr/>
      <dgm:t>
        <a:bodyPr/>
        <a:lstStyle/>
        <a:p>
          <a:endParaRPr lang="en-US"/>
        </a:p>
      </dgm:t>
    </dgm:pt>
    <dgm:pt modelId="{398A3CE1-2DF9-4706-9479-4C04B5E2E5AE}">
      <dgm:prSet/>
      <dgm:spPr/>
      <dgm:t>
        <a:bodyPr/>
        <a:lstStyle/>
        <a:p>
          <a:r>
            <a:rPr lang="en-US" dirty="0"/>
            <a:t>Jackie Griffith – Delaware State University</a:t>
          </a:r>
        </a:p>
      </dgm:t>
    </dgm:pt>
    <dgm:pt modelId="{F6ABCCFF-5CC2-4CDF-98C4-7F3CDCFC76B0}" type="parTrans" cxnId="{333CEF79-FAF9-4E3F-904E-EB04A7C6165D}">
      <dgm:prSet/>
      <dgm:spPr/>
      <dgm:t>
        <a:bodyPr/>
        <a:lstStyle/>
        <a:p>
          <a:endParaRPr lang="en-US"/>
        </a:p>
      </dgm:t>
    </dgm:pt>
    <dgm:pt modelId="{E240D276-3780-42F6-828F-A6D4296D1E0F}" type="sibTrans" cxnId="{333CEF79-FAF9-4E3F-904E-EB04A7C6165D}">
      <dgm:prSet/>
      <dgm:spPr/>
      <dgm:t>
        <a:bodyPr/>
        <a:lstStyle/>
        <a:p>
          <a:endParaRPr lang="en-US"/>
        </a:p>
      </dgm:t>
    </dgm:pt>
    <dgm:pt modelId="{89580847-CBCC-4C94-B7AE-4B665F336DFB}">
      <dgm:prSet/>
      <dgm:spPr/>
      <dgm:t>
        <a:bodyPr/>
        <a:lstStyle/>
        <a:p>
          <a:endParaRPr lang="en-US"/>
        </a:p>
      </dgm:t>
    </dgm:pt>
    <dgm:pt modelId="{39DF06E7-3037-4DF1-ACDC-AF27ECCFF0D8}" type="parTrans" cxnId="{6A15AFFB-6E6D-4724-8944-F8D20EAE5BA9}">
      <dgm:prSet/>
      <dgm:spPr/>
      <dgm:t>
        <a:bodyPr/>
        <a:lstStyle/>
        <a:p>
          <a:endParaRPr lang="en-US"/>
        </a:p>
      </dgm:t>
    </dgm:pt>
    <dgm:pt modelId="{8F75B4EB-CB62-4445-9745-D59CA7E2CCB4}" type="sibTrans" cxnId="{6A15AFFB-6E6D-4724-8944-F8D20EAE5BA9}">
      <dgm:prSet/>
      <dgm:spPr/>
      <dgm:t>
        <a:bodyPr/>
        <a:lstStyle/>
        <a:p>
          <a:endParaRPr lang="en-US"/>
        </a:p>
      </dgm:t>
    </dgm:pt>
    <dgm:pt modelId="{E94BA48A-D6F1-449B-AD55-496051AD1BF7}">
      <dgm:prSet/>
      <dgm:spPr/>
      <dgm:t>
        <a:bodyPr/>
        <a:lstStyle/>
        <a:p>
          <a:r>
            <a:rPr lang="en-US" dirty="0"/>
            <a:t>James Bonds – Boardroom Presentations</a:t>
          </a:r>
        </a:p>
      </dgm:t>
    </dgm:pt>
    <dgm:pt modelId="{0D431DFA-D115-44EC-AD4C-2CFCD06BB28D}" type="parTrans" cxnId="{0271BEA6-BB03-4B4D-B9D5-2DD506C33828}">
      <dgm:prSet/>
      <dgm:spPr/>
      <dgm:t>
        <a:bodyPr/>
        <a:lstStyle/>
        <a:p>
          <a:endParaRPr lang="en-US"/>
        </a:p>
      </dgm:t>
    </dgm:pt>
    <dgm:pt modelId="{D3B0027D-FFE2-49F2-AE8C-D77F7D9A0BF9}" type="sibTrans" cxnId="{0271BEA6-BB03-4B4D-B9D5-2DD506C33828}">
      <dgm:prSet/>
      <dgm:spPr/>
      <dgm:t>
        <a:bodyPr/>
        <a:lstStyle/>
        <a:p>
          <a:endParaRPr lang="en-US"/>
        </a:p>
      </dgm:t>
    </dgm:pt>
    <dgm:pt modelId="{7F54BE78-BDDD-41A4-9A99-3815563600B2}">
      <dgm:prSet/>
      <dgm:spPr/>
      <dgm:t>
        <a:bodyPr/>
        <a:lstStyle/>
        <a:p>
          <a:endParaRPr lang="en-US"/>
        </a:p>
      </dgm:t>
    </dgm:pt>
    <dgm:pt modelId="{D71D7093-336E-464F-829E-E493D8EC069A}" type="parTrans" cxnId="{992ABE98-D58F-4E60-BDC6-57C436210701}">
      <dgm:prSet/>
      <dgm:spPr/>
      <dgm:t>
        <a:bodyPr/>
        <a:lstStyle/>
        <a:p>
          <a:endParaRPr lang="en-US"/>
        </a:p>
      </dgm:t>
    </dgm:pt>
    <dgm:pt modelId="{07718F76-1AA9-4204-83C7-9B3159BAC866}" type="sibTrans" cxnId="{992ABE98-D58F-4E60-BDC6-57C436210701}">
      <dgm:prSet/>
      <dgm:spPr/>
      <dgm:t>
        <a:bodyPr/>
        <a:lstStyle/>
        <a:p>
          <a:endParaRPr lang="en-US"/>
        </a:p>
      </dgm:t>
    </dgm:pt>
    <dgm:pt modelId="{E727CBE3-61A9-4745-89A2-046FB808070D}">
      <dgm:prSet/>
      <dgm:spPr/>
      <dgm:t>
        <a:bodyPr/>
        <a:lstStyle/>
        <a:p>
          <a:r>
            <a:rPr lang="en-US" dirty="0"/>
            <a:t>Jasmine Minhas – ACLU of Delaware </a:t>
          </a:r>
        </a:p>
      </dgm:t>
    </dgm:pt>
    <dgm:pt modelId="{BAB69EE0-8939-4778-BAAB-4889D1F88568}" type="parTrans" cxnId="{ECA629A2-C16A-4B5C-B309-89ABBB309CE0}">
      <dgm:prSet/>
      <dgm:spPr/>
      <dgm:t>
        <a:bodyPr/>
        <a:lstStyle/>
        <a:p>
          <a:endParaRPr lang="en-US"/>
        </a:p>
      </dgm:t>
    </dgm:pt>
    <dgm:pt modelId="{A023C0AD-1A89-457F-A4A9-4CA4D9851DD8}" type="sibTrans" cxnId="{ECA629A2-C16A-4B5C-B309-89ABBB309CE0}">
      <dgm:prSet/>
      <dgm:spPr/>
      <dgm:t>
        <a:bodyPr/>
        <a:lstStyle/>
        <a:p>
          <a:endParaRPr lang="en-US"/>
        </a:p>
      </dgm:t>
    </dgm:pt>
    <dgm:pt modelId="{FDA11997-D119-45E8-BA25-28442A8C2E27}">
      <dgm:prSet/>
      <dgm:spPr/>
      <dgm:t>
        <a:bodyPr/>
        <a:lstStyle/>
        <a:p>
          <a:r>
            <a:rPr lang="en-US" b="1" dirty="0"/>
            <a:t>Vice Chair - Hunter Hastings CADC</a:t>
          </a:r>
          <a:endParaRPr lang="en-US" dirty="0"/>
        </a:p>
      </dgm:t>
    </dgm:pt>
    <dgm:pt modelId="{BBDCEA02-B737-40DE-9A67-272693A4030F}" type="parTrans" cxnId="{A81F1905-4563-42E2-B926-81D7CE607D07}">
      <dgm:prSet/>
      <dgm:spPr/>
      <dgm:t>
        <a:bodyPr/>
        <a:lstStyle/>
        <a:p>
          <a:endParaRPr lang="en-US"/>
        </a:p>
      </dgm:t>
    </dgm:pt>
    <dgm:pt modelId="{A4ADC87D-338E-4C7F-84BC-D680F52D1312}" type="sibTrans" cxnId="{A81F1905-4563-42E2-B926-81D7CE607D07}">
      <dgm:prSet/>
      <dgm:spPr/>
      <dgm:t>
        <a:bodyPr/>
        <a:lstStyle/>
        <a:p>
          <a:endParaRPr lang="en-US"/>
        </a:p>
      </dgm:t>
    </dgm:pt>
    <dgm:pt modelId="{253A2CEA-14BA-4886-A6A4-6688A765DB96}">
      <dgm:prSet/>
      <dgm:spPr/>
      <dgm:t>
        <a:bodyPr/>
        <a:lstStyle/>
        <a:p>
          <a:endParaRPr lang="en-US" dirty="0"/>
        </a:p>
      </dgm:t>
    </dgm:pt>
    <dgm:pt modelId="{30B6A240-E5A2-4A4C-B89D-B1D54F8525E5}" type="parTrans" cxnId="{2534C135-DA01-4BDE-B514-2E2F2FD57AA9}">
      <dgm:prSet/>
      <dgm:spPr/>
      <dgm:t>
        <a:bodyPr/>
        <a:lstStyle/>
        <a:p>
          <a:endParaRPr lang="en-US"/>
        </a:p>
      </dgm:t>
    </dgm:pt>
    <dgm:pt modelId="{AD7F52BA-50FD-4C2D-A809-D871C02A438D}" type="sibTrans" cxnId="{2534C135-DA01-4BDE-B514-2E2F2FD57AA9}">
      <dgm:prSet/>
      <dgm:spPr/>
      <dgm:t>
        <a:bodyPr/>
        <a:lstStyle/>
        <a:p>
          <a:endParaRPr lang="en-US"/>
        </a:p>
      </dgm:t>
    </dgm:pt>
    <dgm:pt modelId="{C1BAEE34-DC99-46F5-91FC-8396237E6245}" type="pres">
      <dgm:prSet presAssocID="{54B29F06-903A-4C39-B6D3-FC78B388AF43}" presName="linear" presStyleCnt="0">
        <dgm:presLayoutVars>
          <dgm:dir/>
          <dgm:animLvl val="lvl"/>
          <dgm:resizeHandles val="exact"/>
        </dgm:presLayoutVars>
      </dgm:prSet>
      <dgm:spPr/>
    </dgm:pt>
    <dgm:pt modelId="{BDFC8492-FBB9-4FD3-9435-0204AA99699F}" type="pres">
      <dgm:prSet presAssocID="{FFA121C5-6D56-4187-AC06-4A6048C24B71}" presName="parentLin" presStyleCnt="0"/>
      <dgm:spPr/>
    </dgm:pt>
    <dgm:pt modelId="{AFEDA6F6-0384-4559-AB3F-062376A95626}" type="pres">
      <dgm:prSet presAssocID="{FFA121C5-6D56-4187-AC06-4A6048C24B71}" presName="parentLeftMargin" presStyleLbl="node1" presStyleIdx="0" presStyleCnt="1"/>
      <dgm:spPr/>
    </dgm:pt>
    <dgm:pt modelId="{F354D949-BFAF-497D-84EC-3F1195FDD168}" type="pres">
      <dgm:prSet presAssocID="{FFA121C5-6D56-4187-AC06-4A6048C24B71}" presName="parentText" presStyleLbl="node1" presStyleIdx="0" presStyleCnt="1" custScaleX="121530" custLinFactNeighborX="-9438" custLinFactNeighborY="-89673">
        <dgm:presLayoutVars>
          <dgm:chMax val="0"/>
          <dgm:bulletEnabled val="1"/>
        </dgm:presLayoutVars>
      </dgm:prSet>
      <dgm:spPr/>
    </dgm:pt>
    <dgm:pt modelId="{BAE5CC68-8837-48E6-B31C-ED1D716A8CD8}" type="pres">
      <dgm:prSet presAssocID="{FFA121C5-6D56-4187-AC06-4A6048C24B71}" presName="negativeSpace" presStyleCnt="0"/>
      <dgm:spPr/>
    </dgm:pt>
    <dgm:pt modelId="{0EC61501-B62F-49D2-8141-DAD380BE0408}" type="pres">
      <dgm:prSet presAssocID="{FFA121C5-6D56-4187-AC06-4A6048C24B71}" presName="childText" presStyleLbl="conFgAcc1" presStyleIdx="0" presStyleCnt="1" custScaleX="78751" custScaleY="60720" custLinFactNeighborX="-1206" custLinFactNeighborY="-3262">
        <dgm:presLayoutVars>
          <dgm:bulletEnabled val="1"/>
        </dgm:presLayoutVars>
      </dgm:prSet>
      <dgm:spPr/>
    </dgm:pt>
  </dgm:ptLst>
  <dgm:cxnLst>
    <dgm:cxn modelId="{76F7DD00-4CD8-4168-9EAF-B65D7CF14705}" srcId="{FFA121C5-6D56-4187-AC06-4A6048C24B71}" destId="{AD15E3AE-7BCD-4FD1-B781-7FF059623AA2}" srcOrd="3" destOrd="0" parTransId="{D23329F4-24F4-4EA0-8DB0-18D1B542B0FE}" sibTransId="{0E5D8081-E5DA-4FE7-8149-A95D8D7185F5}"/>
    <dgm:cxn modelId="{C536BF03-1BA2-4028-9A3B-B0EE08F04C92}" srcId="{FFA121C5-6D56-4187-AC06-4A6048C24B71}" destId="{EDC39AC5-7172-42C1-9845-AAB9B80C39F6}" srcOrd="10" destOrd="0" parTransId="{55B94DD5-35D8-4614-9BF9-1CA2AAAB48BD}" sibTransId="{424A50E7-CB07-4E26-BAA4-FE24242FD883}"/>
    <dgm:cxn modelId="{A81F1905-4563-42E2-B926-81D7CE607D07}" srcId="{FFA121C5-6D56-4187-AC06-4A6048C24B71}" destId="{FDA11997-D119-45E8-BA25-28442A8C2E27}" srcOrd="2" destOrd="0" parTransId="{BBDCEA02-B737-40DE-9A67-272693A4030F}" sibTransId="{A4ADC87D-338E-4C7F-84BC-D680F52D1312}"/>
    <dgm:cxn modelId="{3188D70C-B91B-4B27-847A-02B2C7260A55}" type="presOf" srcId="{EDC39AC5-7172-42C1-9845-AAB9B80C39F6}" destId="{0EC61501-B62F-49D2-8141-DAD380BE0408}" srcOrd="0" destOrd="10" presId="urn:microsoft.com/office/officeart/2005/8/layout/list1"/>
    <dgm:cxn modelId="{F6A23217-D693-4DFD-B329-311A0E0AA4F9}" srcId="{54B29F06-903A-4C39-B6D3-FC78B388AF43}" destId="{FFA121C5-6D56-4187-AC06-4A6048C24B71}" srcOrd="0" destOrd="0" parTransId="{430BE644-37A1-4419-B10D-55DB6870AC4E}" sibTransId="{6F8A01D6-BD61-4CDF-A784-5505C9C25D97}"/>
    <dgm:cxn modelId="{8C5FA51F-9A9B-4079-BC19-CD451450178A}" srcId="{FFA121C5-6D56-4187-AC06-4A6048C24B71}" destId="{8B702525-EF97-4354-A4B6-93A48A712D35}" srcOrd="8" destOrd="0" parTransId="{6AED6940-C540-440D-B2BE-27AB52B4AC97}" sibTransId="{DC11A7AD-C3A1-48AC-9855-097DA0DC46E7}"/>
    <dgm:cxn modelId="{198D6226-FAE1-4C1E-98B2-5F4C2168CFD6}" type="presOf" srcId="{253A2CEA-14BA-4886-A6A4-6688A765DB96}" destId="{0EC61501-B62F-49D2-8141-DAD380BE0408}" srcOrd="0" destOrd="5" presId="urn:microsoft.com/office/officeart/2005/8/layout/list1"/>
    <dgm:cxn modelId="{EF959131-891B-4F5E-972B-3F12B43064E8}" srcId="{FFA121C5-6D56-4187-AC06-4A6048C24B71}" destId="{623009B6-478F-412F-A9A8-6C7C895AE807}" srcOrd="1" destOrd="0" parTransId="{98A3B309-44C8-4FDA-86E2-54AD228F4C88}" sibTransId="{9AA6B9E3-7C1A-4852-A998-D91C1A13C5A1}"/>
    <dgm:cxn modelId="{2534C135-DA01-4BDE-B514-2E2F2FD57AA9}" srcId="{FFA121C5-6D56-4187-AC06-4A6048C24B71}" destId="{253A2CEA-14BA-4886-A6A4-6688A765DB96}" srcOrd="5" destOrd="0" parTransId="{30B6A240-E5A2-4A4C-B89D-B1D54F8525E5}" sibTransId="{AD7F52BA-50FD-4C2D-A809-D871C02A438D}"/>
    <dgm:cxn modelId="{04CD1237-3464-4E27-8C46-AA1164AE4B1A}" srcId="{FFA121C5-6D56-4187-AC06-4A6048C24B71}" destId="{DB592465-1752-4BA5-A973-023F753F3EEE}" srcOrd="7" destOrd="0" parTransId="{0A2B515B-DD3F-492E-9634-B714FD8831CA}" sibTransId="{F5A80BDA-EF80-4A04-B659-F89A97E6096C}"/>
    <dgm:cxn modelId="{802A693A-ECF4-4E8C-A54D-C146B0CCCF9B}" type="presOf" srcId="{86DF08BE-FEEB-4132-B0F4-84A01A96A538}" destId="{0EC61501-B62F-49D2-8141-DAD380BE0408}" srcOrd="0" destOrd="9" presId="urn:microsoft.com/office/officeart/2005/8/layout/list1"/>
    <dgm:cxn modelId="{BCB1473C-0095-4822-9523-A271EAF56F3A}" type="presOf" srcId="{42FFCB88-30F6-4029-844A-9A655CD55FE4}" destId="{0EC61501-B62F-49D2-8141-DAD380BE0408}" srcOrd="0" destOrd="4" presId="urn:microsoft.com/office/officeart/2005/8/layout/list1"/>
    <dgm:cxn modelId="{F521C243-72F5-450B-8041-A4EB5243FCC7}" type="presOf" srcId="{54B29F06-903A-4C39-B6D3-FC78B388AF43}" destId="{C1BAEE34-DC99-46F5-91FC-8396237E6245}" srcOrd="0" destOrd="0" presId="urn:microsoft.com/office/officeart/2005/8/layout/list1"/>
    <dgm:cxn modelId="{7016F758-EEB7-4446-B280-D5B205B97C41}" type="presOf" srcId="{7F54BE78-BDDD-41A4-9A99-3815563600B2}" destId="{0EC61501-B62F-49D2-8141-DAD380BE0408}" srcOrd="0" destOrd="15" presId="urn:microsoft.com/office/officeart/2005/8/layout/list1"/>
    <dgm:cxn modelId="{333CEF79-FAF9-4E3F-904E-EB04A7C6165D}" srcId="{FFA121C5-6D56-4187-AC06-4A6048C24B71}" destId="{398A3CE1-2DF9-4706-9479-4C04B5E2E5AE}" srcOrd="12" destOrd="0" parTransId="{F6ABCCFF-5CC2-4CDF-98C4-7F3CDCFC76B0}" sibTransId="{E240D276-3780-42F6-828F-A6D4296D1E0F}"/>
    <dgm:cxn modelId="{7BF39882-A756-489F-8FC2-ED01C1063DE2}" srcId="{FFA121C5-6D56-4187-AC06-4A6048C24B71}" destId="{42FFCB88-30F6-4029-844A-9A655CD55FE4}" srcOrd="4" destOrd="0" parTransId="{2DDCAFD9-EB34-4DEA-B12B-BA4B5CE94C2B}" sibTransId="{F840515F-F01A-48E3-887F-1FB578471FAE}"/>
    <dgm:cxn modelId="{C003CB89-3F9F-438A-B1D5-BABB15F05AF1}" type="presOf" srcId="{398A3CE1-2DF9-4706-9479-4C04B5E2E5AE}" destId="{0EC61501-B62F-49D2-8141-DAD380BE0408}" srcOrd="0" destOrd="12" presId="urn:microsoft.com/office/officeart/2005/8/layout/list1"/>
    <dgm:cxn modelId="{07808C8F-36D2-44C7-B677-67098624B19C}" srcId="{FFA121C5-6D56-4187-AC06-4A6048C24B71}" destId="{10CF3594-5A3C-4AAA-AD47-D48AA65F08C1}" srcOrd="0" destOrd="0" parTransId="{9B8AC351-A11A-4C27-9590-5740C922C504}" sibTransId="{B360C134-D6D7-4B81-9229-095E3D1B2A85}"/>
    <dgm:cxn modelId="{ED33FD97-D978-4D88-AC64-5F35D0362CDA}" type="presOf" srcId="{89580847-CBCC-4C94-B7AE-4B665F336DFB}" destId="{0EC61501-B62F-49D2-8141-DAD380BE0408}" srcOrd="0" destOrd="13" presId="urn:microsoft.com/office/officeart/2005/8/layout/list1"/>
    <dgm:cxn modelId="{992ABE98-D58F-4E60-BDC6-57C436210701}" srcId="{FFA121C5-6D56-4187-AC06-4A6048C24B71}" destId="{7F54BE78-BDDD-41A4-9A99-3815563600B2}" srcOrd="15" destOrd="0" parTransId="{D71D7093-336E-464F-829E-E493D8EC069A}" sibTransId="{07718F76-1AA9-4204-83C7-9B3159BAC866}"/>
    <dgm:cxn modelId="{21EC629C-9BD6-4053-8508-FEA9875534A2}" type="presOf" srcId="{DB592465-1752-4BA5-A973-023F753F3EEE}" destId="{0EC61501-B62F-49D2-8141-DAD380BE0408}" srcOrd="0" destOrd="7" presId="urn:microsoft.com/office/officeart/2005/8/layout/list1"/>
    <dgm:cxn modelId="{7DB7839E-DA8B-4B54-A2D7-D25EADF1861F}" type="presOf" srcId="{10CF3594-5A3C-4AAA-AD47-D48AA65F08C1}" destId="{0EC61501-B62F-49D2-8141-DAD380BE0408}" srcOrd="0" destOrd="0" presId="urn:microsoft.com/office/officeart/2005/8/layout/list1"/>
    <dgm:cxn modelId="{ECA629A2-C16A-4B5C-B309-89ABBB309CE0}" srcId="{FFA121C5-6D56-4187-AC06-4A6048C24B71}" destId="{E727CBE3-61A9-4745-89A2-046FB808070D}" srcOrd="16" destOrd="0" parTransId="{BAB69EE0-8939-4778-BAAB-4889D1F88568}" sibTransId="{A023C0AD-1A89-457F-A4A9-4CA4D9851DD8}"/>
    <dgm:cxn modelId="{FBCDA1A3-B572-4FF5-A434-796E309CEF35}" type="presOf" srcId="{AD15E3AE-7BCD-4FD1-B781-7FF059623AA2}" destId="{0EC61501-B62F-49D2-8141-DAD380BE0408}" srcOrd="0" destOrd="3" presId="urn:microsoft.com/office/officeart/2005/8/layout/list1"/>
    <dgm:cxn modelId="{0271BEA6-BB03-4B4D-B9D5-2DD506C33828}" srcId="{FFA121C5-6D56-4187-AC06-4A6048C24B71}" destId="{E94BA48A-D6F1-449B-AD55-496051AD1BF7}" srcOrd="14" destOrd="0" parTransId="{0D431DFA-D115-44EC-AD4C-2CFCD06BB28D}" sibTransId="{D3B0027D-FFE2-49F2-AE8C-D77F7D9A0BF9}"/>
    <dgm:cxn modelId="{329EADB0-9598-453F-ACC0-7C3207FD24C3}" type="presOf" srcId="{8B702525-EF97-4354-A4B6-93A48A712D35}" destId="{0EC61501-B62F-49D2-8141-DAD380BE0408}" srcOrd="0" destOrd="8" presId="urn:microsoft.com/office/officeart/2005/8/layout/list1"/>
    <dgm:cxn modelId="{E9E52DB1-9D07-4101-805A-9A2778C1ED91}" type="presOf" srcId="{E94BA48A-D6F1-449B-AD55-496051AD1BF7}" destId="{0EC61501-B62F-49D2-8141-DAD380BE0408}" srcOrd="0" destOrd="14" presId="urn:microsoft.com/office/officeart/2005/8/layout/list1"/>
    <dgm:cxn modelId="{5891AAB1-C63D-4A2B-B5F4-0AC9A41DCA25}" type="presOf" srcId="{197BD3A0-7E7E-4A6D-AAC4-CE8F08FDA4A7}" destId="{0EC61501-B62F-49D2-8141-DAD380BE0408}" srcOrd="0" destOrd="6" presId="urn:microsoft.com/office/officeart/2005/8/layout/list1"/>
    <dgm:cxn modelId="{8C8CC5B7-31D5-43D3-8666-22D9602711E0}" type="presOf" srcId="{E727CBE3-61A9-4745-89A2-046FB808070D}" destId="{0EC61501-B62F-49D2-8141-DAD380BE0408}" srcOrd="0" destOrd="16" presId="urn:microsoft.com/office/officeart/2005/8/layout/list1"/>
    <dgm:cxn modelId="{56B0BDBE-045E-4773-9EFC-46E0F03CE96F}" type="presOf" srcId="{FFA121C5-6D56-4187-AC06-4A6048C24B71}" destId="{F354D949-BFAF-497D-84EC-3F1195FDD168}" srcOrd="1" destOrd="0" presId="urn:microsoft.com/office/officeart/2005/8/layout/list1"/>
    <dgm:cxn modelId="{0BC55CD1-03ED-41C3-8CA4-B013F3CA9096}" type="presOf" srcId="{623009B6-478F-412F-A9A8-6C7C895AE807}" destId="{0EC61501-B62F-49D2-8141-DAD380BE0408}" srcOrd="0" destOrd="1" presId="urn:microsoft.com/office/officeart/2005/8/layout/list1"/>
    <dgm:cxn modelId="{FDC49BE3-43CB-4EB1-BDFE-4503B6E21FE6}" srcId="{FFA121C5-6D56-4187-AC06-4A6048C24B71}" destId="{86DF08BE-FEEB-4132-B0F4-84A01A96A538}" srcOrd="9" destOrd="0" parTransId="{ED6D722C-CB5E-408F-B7C9-DC5775A65F1A}" sibTransId="{52EAE3B0-AEAD-4700-893E-19AFE464ED4A}"/>
    <dgm:cxn modelId="{CB0A94E4-BB4C-4C4F-93DE-9523BF4C0240}" srcId="{FFA121C5-6D56-4187-AC06-4A6048C24B71}" destId="{6FB7D43D-67EE-4C78-B655-089D55450EA1}" srcOrd="11" destOrd="0" parTransId="{F8E1F848-B662-4F5B-8308-C4E72B000D32}" sibTransId="{35B98039-093A-4888-82A4-8B30BAC4BBAA}"/>
    <dgm:cxn modelId="{157A87E7-635D-4C93-9F1D-BAD741151A40}" type="presOf" srcId="{FFA121C5-6D56-4187-AC06-4A6048C24B71}" destId="{AFEDA6F6-0384-4559-AB3F-062376A95626}" srcOrd="0" destOrd="0" presId="urn:microsoft.com/office/officeart/2005/8/layout/list1"/>
    <dgm:cxn modelId="{C4F7A1E8-04A5-49C2-8A18-252F0BF1F112}" type="presOf" srcId="{FDA11997-D119-45E8-BA25-28442A8C2E27}" destId="{0EC61501-B62F-49D2-8141-DAD380BE0408}" srcOrd="0" destOrd="2" presId="urn:microsoft.com/office/officeart/2005/8/layout/list1"/>
    <dgm:cxn modelId="{6A15AFFB-6E6D-4724-8944-F8D20EAE5BA9}" srcId="{FFA121C5-6D56-4187-AC06-4A6048C24B71}" destId="{89580847-CBCC-4C94-B7AE-4B665F336DFB}" srcOrd="13" destOrd="0" parTransId="{39DF06E7-3037-4DF1-ACDC-AF27ECCFF0D8}" sibTransId="{8F75B4EB-CB62-4445-9745-D59CA7E2CCB4}"/>
    <dgm:cxn modelId="{69C30EFE-4538-4D4D-BD3C-14CFE32E99B1}" type="presOf" srcId="{6FB7D43D-67EE-4C78-B655-089D55450EA1}" destId="{0EC61501-B62F-49D2-8141-DAD380BE0408}" srcOrd="0" destOrd="11" presId="urn:microsoft.com/office/officeart/2005/8/layout/list1"/>
    <dgm:cxn modelId="{0E8818FF-A308-408A-8651-37AE1E9308B4}" srcId="{FFA121C5-6D56-4187-AC06-4A6048C24B71}" destId="{197BD3A0-7E7E-4A6D-AAC4-CE8F08FDA4A7}" srcOrd="6" destOrd="0" parTransId="{3F3AA00C-A9D1-43BB-9F31-C3B5849000DB}" sibTransId="{825582D3-EB4F-4927-9CF8-C9F0B5C32DB3}"/>
    <dgm:cxn modelId="{E4E72D93-CD02-4F40-9BFE-528255DAB534}" type="presParOf" srcId="{C1BAEE34-DC99-46F5-91FC-8396237E6245}" destId="{BDFC8492-FBB9-4FD3-9435-0204AA99699F}" srcOrd="0" destOrd="0" presId="urn:microsoft.com/office/officeart/2005/8/layout/list1"/>
    <dgm:cxn modelId="{484784BE-67C6-454E-9478-57738169F2AA}" type="presParOf" srcId="{BDFC8492-FBB9-4FD3-9435-0204AA99699F}" destId="{AFEDA6F6-0384-4559-AB3F-062376A95626}" srcOrd="0" destOrd="0" presId="urn:microsoft.com/office/officeart/2005/8/layout/list1"/>
    <dgm:cxn modelId="{4909F138-7CE9-475B-9779-51C39B85B652}" type="presParOf" srcId="{BDFC8492-FBB9-4FD3-9435-0204AA99699F}" destId="{F354D949-BFAF-497D-84EC-3F1195FDD168}" srcOrd="1" destOrd="0" presId="urn:microsoft.com/office/officeart/2005/8/layout/list1"/>
    <dgm:cxn modelId="{F1079AE2-4304-486B-926F-47D0607AA0D1}" type="presParOf" srcId="{C1BAEE34-DC99-46F5-91FC-8396237E6245}" destId="{BAE5CC68-8837-48E6-B31C-ED1D716A8CD8}" srcOrd="1" destOrd="0" presId="urn:microsoft.com/office/officeart/2005/8/layout/list1"/>
    <dgm:cxn modelId="{A8455CAF-4719-40D8-A4EA-6C3BC5904F66}" type="presParOf" srcId="{C1BAEE34-DC99-46F5-91FC-8396237E6245}" destId="{0EC61501-B62F-49D2-8141-DAD380BE04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29F06-903A-4C39-B6D3-FC78B388AF4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A121C5-6D56-4187-AC06-4A6048C24B71}">
      <dgm:prSet custT="1"/>
      <dgm:spPr/>
      <dgm:t>
        <a:bodyPr/>
        <a:lstStyle/>
        <a:p>
          <a:pPr algn="ctr"/>
          <a:r>
            <a:rPr lang="en-US" sz="1800" b="1" dirty="0"/>
            <a:t>Public Outreach and Community Input Committee </a:t>
          </a:r>
        </a:p>
      </dgm:t>
    </dgm:pt>
    <dgm:pt modelId="{430BE644-37A1-4419-B10D-55DB6870AC4E}" type="parTrans" cxnId="{F6A23217-D693-4DFD-B329-311A0E0AA4F9}">
      <dgm:prSet/>
      <dgm:spPr/>
      <dgm:t>
        <a:bodyPr/>
        <a:lstStyle/>
        <a:p>
          <a:endParaRPr lang="en-US"/>
        </a:p>
      </dgm:t>
    </dgm:pt>
    <dgm:pt modelId="{6F8A01D6-BD61-4CDF-A784-5505C9C25D97}" type="sibTrans" cxnId="{F6A23217-D693-4DFD-B329-311A0E0AA4F9}">
      <dgm:prSet/>
      <dgm:spPr/>
      <dgm:t>
        <a:bodyPr/>
        <a:lstStyle/>
        <a:p>
          <a:endParaRPr lang="en-US"/>
        </a:p>
      </dgm:t>
    </dgm:pt>
    <dgm:pt modelId="{10CF3594-5A3C-4AAA-AD47-D48AA65F08C1}">
      <dgm:prSet/>
      <dgm:spPr/>
      <dgm:t>
        <a:bodyPr/>
        <a:lstStyle/>
        <a:p>
          <a:endParaRPr lang="en-US" dirty="0"/>
        </a:p>
      </dgm:t>
    </dgm:pt>
    <dgm:pt modelId="{9B8AC351-A11A-4C27-9590-5740C922C504}" type="parTrans" cxnId="{07808C8F-36D2-44C7-B677-67098624B19C}">
      <dgm:prSet/>
      <dgm:spPr/>
      <dgm:t>
        <a:bodyPr/>
        <a:lstStyle/>
        <a:p>
          <a:endParaRPr lang="en-US"/>
        </a:p>
      </dgm:t>
    </dgm:pt>
    <dgm:pt modelId="{B360C134-D6D7-4B81-9229-095E3D1B2A85}" type="sibTrans" cxnId="{07808C8F-36D2-44C7-B677-67098624B19C}">
      <dgm:prSet/>
      <dgm:spPr/>
      <dgm:t>
        <a:bodyPr/>
        <a:lstStyle/>
        <a:p>
          <a:endParaRPr lang="en-US"/>
        </a:p>
      </dgm:t>
    </dgm:pt>
    <dgm:pt modelId="{623009B6-478F-412F-A9A8-6C7C895AE807}">
      <dgm:prSet/>
      <dgm:spPr/>
      <dgm:t>
        <a:bodyPr/>
        <a:lstStyle/>
        <a:p>
          <a:r>
            <a:rPr lang="en-US" b="1" dirty="0"/>
            <a:t>Chair - Tammy Anderson - </a:t>
          </a:r>
          <a:r>
            <a:rPr lang="en-US" dirty="0"/>
            <a:t>University of Delaware</a:t>
          </a:r>
        </a:p>
      </dgm:t>
    </dgm:pt>
    <dgm:pt modelId="{98A3B309-44C8-4FDA-86E2-54AD228F4C88}" type="parTrans" cxnId="{EF959131-891B-4F5E-972B-3F12B43064E8}">
      <dgm:prSet/>
      <dgm:spPr/>
      <dgm:t>
        <a:bodyPr/>
        <a:lstStyle/>
        <a:p>
          <a:endParaRPr lang="en-US"/>
        </a:p>
      </dgm:t>
    </dgm:pt>
    <dgm:pt modelId="{9AA6B9E3-7C1A-4852-A998-D91C1A13C5A1}" type="sibTrans" cxnId="{EF959131-891B-4F5E-972B-3F12B43064E8}">
      <dgm:prSet/>
      <dgm:spPr/>
      <dgm:t>
        <a:bodyPr/>
        <a:lstStyle/>
        <a:p>
          <a:endParaRPr lang="en-US"/>
        </a:p>
      </dgm:t>
    </dgm:pt>
    <dgm:pt modelId="{335867B1-3928-4C16-9DED-5BF7984D94E0}">
      <dgm:prSet/>
      <dgm:spPr/>
      <dgm:t>
        <a:bodyPr/>
        <a:lstStyle/>
        <a:p>
          <a:endParaRPr lang="en-US" dirty="0"/>
        </a:p>
      </dgm:t>
    </dgm:pt>
    <dgm:pt modelId="{0FD972B0-82B8-4835-9E6B-8FE194FD9E62}" type="parTrans" cxnId="{545EA6C1-430A-4110-BA29-D05C1B78D21B}">
      <dgm:prSet/>
      <dgm:spPr/>
      <dgm:t>
        <a:bodyPr/>
        <a:lstStyle/>
        <a:p>
          <a:endParaRPr lang="en-US"/>
        </a:p>
      </dgm:t>
    </dgm:pt>
    <dgm:pt modelId="{9097F81B-D8D6-4102-8C41-EE0DC608973F}" type="sibTrans" cxnId="{545EA6C1-430A-4110-BA29-D05C1B78D21B}">
      <dgm:prSet/>
      <dgm:spPr/>
      <dgm:t>
        <a:bodyPr/>
        <a:lstStyle/>
        <a:p>
          <a:endParaRPr lang="en-US"/>
        </a:p>
      </dgm:t>
    </dgm:pt>
    <dgm:pt modelId="{02A7AA8E-2306-4EE8-A8FE-478C8A1A44C4}">
      <dgm:prSet/>
      <dgm:spPr/>
      <dgm:t>
        <a:bodyPr/>
        <a:lstStyle/>
        <a:p>
          <a:r>
            <a:rPr lang="en-US" dirty="0"/>
            <a:t>Renee Beaman - DHSS /DSSC Division Director </a:t>
          </a:r>
        </a:p>
      </dgm:t>
    </dgm:pt>
    <dgm:pt modelId="{0E3E7C8C-6E74-474E-A237-C476141AAC57}" type="parTrans" cxnId="{E51DAFA3-BFB1-41B8-9ABA-F380C1B6CF3B}">
      <dgm:prSet/>
      <dgm:spPr/>
      <dgm:t>
        <a:bodyPr/>
        <a:lstStyle/>
        <a:p>
          <a:endParaRPr lang="en-US"/>
        </a:p>
      </dgm:t>
    </dgm:pt>
    <dgm:pt modelId="{3DCF970E-B440-423F-AB87-ACAA5002319B}" type="sibTrans" cxnId="{E51DAFA3-BFB1-41B8-9ABA-F380C1B6CF3B}">
      <dgm:prSet/>
      <dgm:spPr/>
      <dgm:t>
        <a:bodyPr/>
        <a:lstStyle/>
        <a:p>
          <a:endParaRPr lang="en-US"/>
        </a:p>
      </dgm:t>
    </dgm:pt>
    <dgm:pt modelId="{BF390EF0-255B-4E44-B066-D3C41FAC8EE8}">
      <dgm:prSet/>
      <dgm:spPr/>
      <dgm:t>
        <a:bodyPr/>
        <a:lstStyle/>
        <a:p>
          <a:endParaRPr lang="en-US"/>
        </a:p>
      </dgm:t>
    </dgm:pt>
    <dgm:pt modelId="{71596F6C-ABB8-4F59-9AD1-7CD69AB69E37}" type="parTrans" cxnId="{2BBF3BAC-F4F1-49CC-B597-E07CC40E58F4}">
      <dgm:prSet/>
      <dgm:spPr/>
      <dgm:t>
        <a:bodyPr/>
        <a:lstStyle/>
        <a:p>
          <a:endParaRPr lang="en-US"/>
        </a:p>
      </dgm:t>
    </dgm:pt>
    <dgm:pt modelId="{596FEEE4-A471-460B-99DA-478EBC6F7BC7}" type="sibTrans" cxnId="{2BBF3BAC-F4F1-49CC-B597-E07CC40E58F4}">
      <dgm:prSet/>
      <dgm:spPr/>
      <dgm:t>
        <a:bodyPr/>
        <a:lstStyle/>
        <a:p>
          <a:endParaRPr lang="en-US"/>
        </a:p>
      </dgm:t>
    </dgm:pt>
    <dgm:pt modelId="{3AB87A68-A4D3-4040-8121-693F5CB5CE5A}">
      <dgm:prSet/>
      <dgm:spPr/>
      <dgm:t>
        <a:bodyPr/>
        <a:lstStyle/>
        <a:p>
          <a:r>
            <a:rPr lang="en-US" dirty="0"/>
            <a:t>Cassandra Codes-Johnson - Delaware Department of Education </a:t>
          </a:r>
        </a:p>
      </dgm:t>
    </dgm:pt>
    <dgm:pt modelId="{46073440-7AA6-4F00-921B-18E84B89D7E0}" type="parTrans" cxnId="{FB9B9FBD-D438-4477-A614-DC2DBE1FE027}">
      <dgm:prSet/>
      <dgm:spPr/>
      <dgm:t>
        <a:bodyPr/>
        <a:lstStyle/>
        <a:p>
          <a:endParaRPr lang="en-US"/>
        </a:p>
      </dgm:t>
    </dgm:pt>
    <dgm:pt modelId="{9A320D63-7F13-4E2D-8DB9-62EF49E37606}" type="sibTrans" cxnId="{FB9B9FBD-D438-4477-A614-DC2DBE1FE027}">
      <dgm:prSet/>
      <dgm:spPr/>
      <dgm:t>
        <a:bodyPr/>
        <a:lstStyle/>
        <a:p>
          <a:endParaRPr lang="en-US"/>
        </a:p>
      </dgm:t>
    </dgm:pt>
    <dgm:pt modelId="{1AD6294C-74F2-46EA-8F77-CF2A80BA2AFC}">
      <dgm:prSet/>
      <dgm:spPr/>
      <dgm:t>
        <a:bodyPr/>
        <a:lstStyle/>
        <a:p>
          <a:endParaRPr lang="en-US"/>
        </a:p>
      </dgm:t>
    </dgm:pt>
    <dgm:pt modelId="{27BF8B34-08DC-42EF-9824-8A84CD492A11}" type="parTrans" cxnId="{44E20B67-4170-46CC-B491-318045C8D9B7}">
      <dgm:prSet/>
      <dgm:spPr/>
      <dgm:t>
        <a:bodyPr/>
        <a:lstStyle/>
        <a:p>
          <a:endParaRPr lang="en-US"/>
        </a:p>
      </dgm:t>
    </dgm:pt>
    <dgm:pt modelId="{43D6323F-132D-493C-B9F4-5718412CA71C}" type="sibTrans" cxnId="{44E20B67-4170-46CC-B491-318045C8D9B7}">
      <dgm:prSet/>
      <dgm:spPr/>
      <dgm:t>
        <a:bodyPr/>
        <a:lstStyle/>
        <a:p>
          <a:endParaRPr lang="en-US"/>
        </a:p>
      </dgm:t>
    </dgm:pt>
    <dgm:pt modelId="{E63EA48A-844C-434B-993D-1EBEB52111A5}">
      <dgm:prSet/>
      <dgm:spPr/>
      <dgm:t>
        <a:bodyPr/>
        <a:lstStyle/>
        <a:p>
          <a:r>
            <a:rPr lang="en-US" dirty="0"/>
            <a:t>Dorothy Dillard - Delaware State University </a:t>
          </a:r>
        </a:p>
      </dgm:t>
    </dgm:pt>
    <dgm:pt modelId="{FD986274-9A9A-4FA5-BE2B-770F301B9131}" type="parTrans" cxnId="{11F2A5ED-3B77-4AA9-A5F0-CCBE5FD39DE6}">
      <dgm:prSet/>
      <dgm:spPr/>
      <dgm:t>
        <a:bodyPr/>
        <a:lstStyle/>
        <a:p>
          <a:endParaRPr lang="en-US"/>
        </a:p>
      </dgm:t>
    </dgm:pt>
    <dgm:pt modelId="{EB5B63B5-6798-4421-9873-5E0DB982ED2B}" type="sibTrans" cxnId="{11F2A5ED-3B77-4AA9-A5F0-CCBE5FD39DE6}">
      <dgm:prSet/>
      <dgm:spPr/>
      <dgm:t>
        <a:bodyPr/>
        <a:lstStyle/>
        <a:p>
          <a:endParaRPr lang="en-US"/>
        </a:p>
      </dgm:t>
    </dgm:pt>
    <dgm:pt modelId="{68690AF0-B5B1-49A1-95D6-03D27C5C4E0B}">
      <dgm:prSet/>
      <dgm:spPr/>
      <dgm:t>
        <a:bodyPr/>
        <a:lstStyle/>
        <a:p>
          <a:endParaRPr lang="en-US"/>
        </a:p>
      </dgm:t>
    </dgm:pt>
    <dgm:pt modelId="{A2007A7C-4D16-4E7D-8DCA-98EF24E22D46}" type="parTrans" cxnId="{41156666-305D-452E-BA8F-1C27F0C6CFD5}">
      <dgm:prSet/>
      <dgm:spPr/>
      <dgm:t>
        <a:bodyPr/>
        <a:lstStyle/>
        <a:p>
          <a:endParaRPr lang="en-US"/>
        </a:p>
      </dgm:t>
    </dgm:pt>
    <dgm:pt modelId="{A58AF234-E2D1-425C-8212-BE8B7FAB4A55}" type="sibTrans" cxnId="{41156666-305D-452E-BA8F-1C27F0C6CFD5}">
      <dgm:prSet/>
      <dgm:spPr/>
      <dgm:t>
        <a:bodyPr/>
        <a:lstStyle/>
        <a:p>
          <a:endParaRPr lang="en-US"/>
        </a:p>
      </dgm:t>
    </dgm:pt>
    <dgm:pt modelId="{A1AD181C-77EA-49C4-BACF-FB4EFED10A3A}">
      <dgm:prSet/>
      <dgm:spPr/>
      <dgm:t>
        <a:bodyPr/>
        <a:lstStyle/>
        <a:p>
          <a:r>
            <a:rPr lang="en-US" dirty="0"/>
            <a:t>Bernice Edwards - First State Community Action Agency</a:t>
          </a:r>
        </a:p>
      </dgm:t>
    </dgm:pt>
    <dgm:pt modelId="{68CECAE2-BB01-41EA-AAFA-9AEF70481649}" type="parTrans" cxnId="{64539FEC-12F6-4F68-A67E-2F4D35C622D0}">
      <dgm:prSet/>
      <dgm:spPr/>
      <dgm:t>
        <a:bodyPr/>
        <a:lstStyle/>
        <a:p>
          <a:endParaRPr lang="en-US"/>
        </a:p>
      </dgm:t>
    </dgm:pt>
    <dgm:pt modelId="{EE058FA1-CAAE-4167-891A-F7A19B53F92B}" type="sibTrans" cxnId="{64539FEC-12F6-4F68-A67E-2F4D35C622D0}">
      <dgm:prSet/>
      <dgm:spPr/>
      <dgm:t>
        <a:bodyPr/>
        <a:lstStyle/>
        <a:p>
          <a:endParaRPr lang="en-US"/>
        </a:p>
      </dgm:t>
    </dgm:pt>
    <dgm:pt modelId="{B380E662-3CAD-47C3-B1CC-DAB2E307A5A9}">
      <dgm:prSet/>
      <dgm:spPr/>
      <dgm:t>
        <a:bodyPr/>
        <a:lstStyle/>
        <a:p>
          <a:endParaRPr lang="en-US"/>
        </a:p>
      </dgm:t>
    </dgm:pt>
    <dgm:pt modelId="{F48AD16B-E24A-4ED8-A5DD-973C7560A6B7}" type="parTrans" cxnId="{F4CD30C7-FDA3-44A0-B929-CFD064E020D6}">
      <dgm:prSet/>
      <dgm:spPr/>
      <dgm:t>
        <a:bodyPr/>
        <a:lstStyle/>
        <a:p>
          <a:endParaRPr lang="en-US"/>
        </a:p>
      </dgm:t>
    </dgm:pt>
    <dgm:pt modelId="{D5936B44-2861-481E-BE47-6F4D27C35826}" type="sibTrans" cxnId="{F4CD30C7-FDA3-44A0-B929-CFD064E020D6}">
      <dgm:prSet/>
      <dgm:spPr/>
      <dgm:t>
        <a:bodyPr/>
        <a:lstStyle/>
        <a:p>
          <a:endParaRPr lang="en-US"/>
        </a:p>
      </dgm:t>
    </dgm:pt>
    <dgm:pt modelId="{B9E41A11-F401-418E-8575-370A35F0A42E}">
      <dgm:prSet/>
      <dgm:spPr/>
      <dgm:t>
        <a:bodyPr/>
        <a:lstStyle/>
        <a:p>
          <a:r>
            <a:rPr lang="en-US" dirty="0"/>
            <a:t>Michelle Santana, Ph.D. - Canaan Baptist Church</a:t>
          </a:r>
        </a:p>
      </dgm:t>
    </dgm:pt>
    <dgm:pt modelId="{77572929-3638-4209-B997-F1D960DBFB6E}" type="parTrans" cxnId="{4AA96870-B316-41EE-904E-5D22F8E8ED10}">
      <dgm:prSet/>
      <dgm:spPr/>
      <dgm:t>
        <a:bodyPr/>
        <a:lstStyle/>
        <a:p>
          <a:endParaRPr lang="en-US"/>
        </a:p>
      </dgm:t>
    </dgm:pt>
    <dgm:pt modelId="{86E7EC19-FA74-4516-B53C-FD8F09ED318A}" type="sibTrans" cxnId="{4AA96870-B316-41EE-904E-5D22F8E8ED10}">
      <dgm:prSet/>
      <dgm:spPr/>
      <dgm:t>
        <a:bodyPr/>
        <a:lstStyle/>
        <a:p>
          <a:endParaRPr lang="en-US"/>
        </a:p>
      </dgm:t>
    </dgm:pt>
    <dgm:pt modelId="{6EA7F54F-2D4E-41E6-97C3-C6A6B18A6EDB}">
      <dgm:prSet/>
      <dgm:spPr/>
      <dgm:t>
        <a:bodyPr/>
        <a:lstStyle/>
        <a:p>
          <a:endParaRPr lang="en-US"/>
        </a:p>
      </dgm:t>
    </dgm:pt>
    <dgm:pt modelId="{55606046-76E0-4757-993E-254A696C3563}" type="parTrans" cxnId="{D0C10A86-B3B2-4227-9CD8-AEAFE2C73C0F}">
      <dgm:prSet/>
      <dgm:spPr/>
      <dgm:t>
        <a:bodyPr/>
        <a:lstStyle/>
        <a:p>
          <a:endParaRPr lang="en-US"/>
        </a:p>
      </dgm:t>
    </dgm:pt>
    <dgm:pt modelId="{E117C287-42F3-45EA-A809-168B4F5FC422}" type="sibTrans" cxnId="{D0C10A86-B3B2-4227-9CD8-AEAFE2C73C0F}">
      <dgm:prSet/>
      <dgm:spPr/>
      <dgm:t>
        <a:bodyPr/>
        <a:lstStyle/>
        <a:p>
          <a:endParaRPr lang="en-US"/>
        </a:p>
      </dgm:t>
    </dgm:pt>
    <dgm:pt modelId="{0C4861B9-EBD9-4B56-8891-D5578BF458C2}">
      <dgm:prSet/>
      <dgm:spPr/>
      <dgm:t>
        <a:bodyPr/>
        <a:lstStyle/>
        <a:p>
          <a:r>
            <a:rPr lang="en-US" dirty="0"/>
            <a:t>Holly </a:t>
          </a:r>
          <a:r>
            <a:rPr lang="en-US" dirty="0" err="1"/>
            <a:t>Rybinski</a:t>
          </a:r>
          <a:r>
            <a:rPr lang="en-US" dirty="0"/>
            <a:t> CSPS, BS  - Brandywine Counseling &amp; Community Services </a:t>
          </a:r>
        </a:p>
      </dgm:t>
    </dgm:pt>
    <dgm:pt modelId="{A3B55FCC-B55A-4D00-A8E9-681211A89A4D}" type="parTrans" cxnId="{1C36636F-0C3D-4E63-B047-F920384EA46C}">
      <dgm:prSet/>
      <dgm:spPr/>
      <dgm:t>
        <a:bodyPr/>
        <a:lstStyle/>
        <a:p>
          <a:endParaRPr lang="en-US"/>
        </a:p>
      </dgm:t>
    </dgm:pt>
    <dgm:pt modelId="{DCFF1977-D39F-41D2-A9D5-4167FC3B080A}" type="sibTrans" cxnId="{1C36636F-0C3D-4E63-B047-F920384EA46C}">
      <dgm:prSet/>
      <dgm:spPr/>
      <dgm:t>
        <a:bodyPr/>
        <a:lstStyle/>
        <a:p>
          <a:endParaRPr lang="en-US"/>
        </a:p>
      </dgm:t>
    </dgm:pt>
    <dgm:pt modelId="{CCBDE5D2-7E12-43FC-8FF5-50C316427333}">
      <dgm:prSet/>
      <dgm:spPr/>
      <dgm:t>
        <a:bodyPr/>
        <a:lstStyle/>
        <a:p>
          <a:endParaRPr lang="en-US"/>
        </a:p>
      </dgm:t>
    </dgm:pt>
    <dgm:pt modelId="{DE526ADC-3147-4AB7-BB0C-B4A2E4A6B0FF}" type="parTrans" cxnId="{CB5CE40C-BDF3-48AF-B171-E320A8A41C54}">
      <dgm:prSet/>
      <dgm:spPr/>
      <dgm:t>
        <a:bodyPr/>
        <a:lstStyle/>
        <a:p>
          <a:endParaRPr lang="en-US"/>
        </a:p>
      </dgm:t>
    </dgm:pt>
    <dgm:pt modelId="{BD88B6EC-D841-44E6-BD61-9390702927C5}" type="sibTrans" cxnId="{CB5CE40C-BDF3-48AF-B171-E320A8A41C54}">
      <dgm:prSet/>
      <dgm:spPr/>
      <dgm:t>
        <a:bodyPr/>
        <a:lstStyle/>
        <a:p>
          <a:endParaRPr lang="en-US"/>
        </a:p>
      </dgm:t>
    </dgm:pt>
    <dgm:pt modelId="{76C039FD-1C7D-439E-8A6F-AE640C2E2477}">
      <dgm:prSet/>
      <dgm:spPr/>
      <dgm:t>
        <a:bodyPr/>
        <a:lstStyle/>
        <a:p>
          <a:r>
            <a:rPr lang="en-US" dirty="0"/>
            <a:t>MaryBeth </a:t>
          </a:r>
          <a:r>
            <a:rPr lang="en-US" dirty="0" err="1"/>
            <a:t>Cichocki</a:t>
          </a:r>
          <a:r>
            <a:rPr lang="en-US" dirty="0"/>
            <a:t> - Private Citizen</a:t>
          </a:r>
        </a:p>
      </dgm:t>
    </dgm:pt>
    <dgm:pt modelId="{8C26A11E-F363-4656-AD59-D9E5337FC0A0}" type="parTrans" cxnId="{059401E7-F9A0-4B41-BBB1-E4F123A968E9}">
      <dgm:prSet/>
      <dgm:spPr/>
      <dgm:t>
        <a:bodyPr/>
        <a:lstStyle/>
        <a:p>
          <a:endParaRPr lang="en-US"/>
        </a:p>
      </dgm:t>
    </dgm:pt>
    <dgm:pt modelId="{8B79EB31-F46F-4F37-A941-B394096B7DD3}" type="sibTrans" cxnId="{059401E7-F9A0-4B41-BBB1-E4F123A968E9}">
      <dgm:prSet/>
      <dgm:spPr/>
      <dgm:t>
        <a:bodyPr/>
        <a:lstStyle/>
        <a:p>
          <a:endParaRPr lang="en-US"/>
        </a:p>
      </dgm:t>
    </dgm:pt>
    <dgm:pt modelId="{DE4DF682-61BC-42C5-94AA-15E05F6F3FFE}">
      <dgm:prSet/>
      <dgm:spPr/>
      <dgm:t>
        <a:bodyPr/>
        <a:lstStyle/>
        <a:p>
          <a:endParaRPr lang="en-US" dirty="0"/>
        </a:p>
      </dgm:t>
    </dgm:pt>
    <dgm:pt modelId="{6F8084B8-085A-40CB-94D4-F0A9013C057F}" type="parTrans" cxnId="{738CC3BD-9AF9-4909-B86E-5BAE0F3D2EC8}">
      <dgm:prSet/>
      <dgm:spPr/>
      <dgm:t>
        <a:bodyPr/>
        <a:lstStyle/>
        <a:p>
          <a:endParaRPr lang="en-US"/>
        </a:p>
      </dgm:t>
    </dgm:pt>
    <dgm:pt modelId="{B73C5E3A-1DCC-4210-A6CC-1F01E2974EB2}" type="sibTrans" cxnId="{738CC3BD-9AF9-4909-B86E-5BAE0F3D2EC8}">
      <dgm:prSet/>
      <dgm:spPr/>
      <dgm:t>
        <a:bodyPr/>
        <a:lstStyle/>
        <a:p>
          <a:endParaRPr lang="en-US"/>
        </a:p>
      </dgm:t>
    </dgm:pt>
    <dgm:pt modelId="{D597B6C1-0FC1-4998-A343-36F19B58ECAA}">
      <dgm:prSet/>
      <dgm:spPr/>
      <dgm:t>
        <a:bodyPr/>
        <a:lstStyle/>
        <a:p>
          <a:r>
            <a:rPr lang="en-US" dirty="0"/>
            <a:t>Katie </a:t>
          </a:r>
          <a:r>
            <a:rPr lang="en-US" dirty="0" err="1"/>
            <a:t>Capelli</a:t>
          </a:r>
          <a:r>
            <a:rPr lang="en-US" dirty="0"/>
            <a:t>, MPH - Delaware Division of Public Health, Office of Health Crisis Response.</a:t>
          </a:r>
        </a:p>
      </dgm:t>
    </dgm:pt>
    <dgm:pt modelId="{5B1F34E5-89B0-490E-92C7-77E160CB2F80}" type="parTrans" cxnId="{B61736F0-B9BA-4F9C-8AC3-251D0CA6A275}">
      <dgm:prSet/>
      <dgm:spPr/>
      <dgm:t>
        <a:bodyPr/>
        <a:lstStyle/>
        <a:p>
          <a:endParaRPr lang="en-US"/>
        </a:p>
      </dgm:t>
    </dgm:pt>
    <dgm:pt modelId="{CB3BE26B-BF85-4522-A822-8E04F8CF8A63}" type="sibTrans" cxnId="{B61736F0-B9BA-4F9C-8AC3-251D0CA6A275}">
      <dgm:prSet/>
      <dgm:spPr/>
      <dgm:t>
        <a:bodyPr/>
        <a:lstStyle/>
        <a:p>
          <a:endParaRPr lang="en-US"/>
        </a:p>
      </dgm:t>
    </dgm:pt>
    <dgm:pt modelId="{A7DBEC79-A32D-4C56-8FA5-55E74ACDED93}">
      <dgm:prSet/>
      <dgm:spPr/>
      <dgm:t>
        <a:bodyPr/>
        <a:lstStyle/>
        <a:p>
          <a:r>
            <a:rPr lang="en-US" b="1" dirty="0"/>
            <a:t>Vice Chair - Debra Mason - </a:t>
          </a:r>
          <a:r>
            <a:rPr lang="en-US" dirty="0"/>
            <a:t>City of Wilmington </a:t>
          </a:r>
        </a:p>
      </dgm:t>
    </dgm:pt>
    <dgm:pt modelId="{AF8A98F2-7C5F-4661-BCDF-CA6EE984E7A9}" type="parTrans" cxnId="{B1AD3ABD-2736-4459-9DD0-0F0C1C0B6CF0}">
      <dgm:prSet/>
      <dgm:spPr/>
      <dgm:t>
        <a:bodyPr/>
        <a:lstStyle/>
        <a:p>
          <a:endParaRPr lang="en-US"/>
        </a:p>
      </dgm:t>
    </dgm:pt>
    <dgm:pt modelId="{D0112716-7059-4CA9-9B6A-30E32F8F2F4C}" type="sibTrans" cxnId="{B1AD3ABD-2736-4459-9DD0-0F0C1C0B6CF0}">
      <dgm:prSet/>
      <dgm:spPr/>
      <dgm:t>
        <a:bodyPr/>
        <a:lstStyle/>
        <a:p>
          <a:endParaRPr lang="en-US"/>
        </a:p>
      </dgm:t>
    </dgm:pt>
    <dgm:pt modelId="{2E250727-C4A8-43A3-A220-8143D393C5DE}">
      <dgm:prSet/>
      <dgm:spPr/>
      <dgm:t>
        <a:bodyPr/>
        <a:lstStyle/>
        <a:p>
          <a:endParaRPr lang="en-US" dirty="0"/>
        </a:p>
      </dgm:t>
    </dgm:pt>
    <dgm:pt modelId="{D97537DF-FD35-46CC-B033-4AD6EA4123CA}" type="parTrans" cxnId="{0F886EE4-21FB-441E-97BF-19CF2412486E}">
      <dgm:prSet/>
      <dgm:spPr/>
      <dgm:t>
        <a:bodyPr/>
        <a:lstStyle/>
        <a:p>
          <a:endParaRPr lang="en-US"/>
        </a:p>
      </dgm:t>
    </dgm:pt>
    <dgm:pt modelId="{787510FA-4D57-445C-8B1F-C520AB851D4A}" type="sibTrans" cxnId="{0F886EE4-21FB-441E-97BF-19CF2412486E}">
      <dgm:prSet/>
      <dgm:spPr/>
      <dgm:t>
        <a:bodyPr/>
        <a:lstStyle/>
        <a:p>
          <a:endParaRPr lang="en-US"/>
        </a:p>
      </dgm:t>
    </dgm:pt>
    <dgm:pt modelId="{C1BAEE34-DC99-46F5-91FC-8396237E6245}" type="pres">
      <dgm:prSet presAssocID="{54B29F06-903A-4C39-B6D3-FC78B388AF43}" presName="linear" presStyleCnt="0">
        <dgm:presLayoutVars>
          <dgm:dir/>
          <dgm:animLvl val="lvl"/>
          <dgm:resizeHandles val="exact"/>
        </dgm:presLayoutVars>
      </dgm:prSet>
      <dgm:spPr/>
    </dgm:pt>
    <dgm:pt modelId="{BDFC8492-FBB9-4FD3-9435-0204AA99699F}" type="pres">
      <dgm:prSet presAssocID="{FFA121C5-6D56-4187-AC06-4A6048C24B71}" presName="parentLin" presStyleCnt="0"/>
      <dgm:spPr/>
    </dgm:pt>
    <dgm:pt modelId="{AFEDA6F6-0384-4559-AB3F-062376A95626}" type="pres">
      <dgm:prSet presAssocID="{FFA121C5-6D56-4187-AC06-4A6048C24B71}" presName="parentLeftMargin" presStyleLbl="node1" presStyleIdx="0" presStyleCnt="1"/>
      <dgm:spPr/>
    </dgm:pt>
    <dgm:pt modelId="{F354D949-BFAF-497D-84EC-3F1195FDD168}" type="pres">
      <dgm:prSet presAssocID="{FFA121C5-6D56-4187-AC06-4A6048C24B71}" presName="parentText" presStyleLbl="node1" presStyleIdx="0" presStyleCnt="1" custScaleX="121530" custLinFactNeighborX="-9438" custLinFactNeighborY="-89673">
        <dgm:presLayoutVars>
          <dgm:chMax val="0"/>
          <dgm:bulletEnabled val="1"/>
        </dgm:presLayoutVars>
      </dgm:prSet>
      <dgm:spPr/>
    </dgm:pt>
    <dgm:pt modelId="{BAE5CC68-8837-48E6-B31C-ED1D716A8CD8}" type="pres">
      <dgm:prSet presAssocID="{FFA121C5-6D56-4187-AC06-4A6048C24B71}" presName="negativeSpace" presStyleCnt="0"/>
      <dgm:spPr/>
    </dgm:pt>
    <dgm:pt modelId="{0EC61501-B62F-49D2-8141-DAD380BE0408}" type="pres">
      <dgm:prSet presAssocID="{FFA121C5-6D56-4187-AC06-4A6048C24B71}" presName="childText" presStyleLbl="conFgAcc1" presStyleIdx="0" presStyleCnt="1" custScaleY="60720">
        <dgm:presLayoutVars>
          <dgm:bulletEnabled val="1"/>
        </dgm:presLayoutVars>
      </dgm:prSet>
      <dgm:spPr/>
    </dgm:pt>
  </dgm:ptLst>
  <dgm:cxnLst>
    <dgm:cxn modelId="{D9948601-1031-49E6-97D6-C2B42A6D871A}" type="presOf" srcId="{DE4DF682-61BC-42C5-94AA-15E05F6F3FFE}" destId="{0EC61501-B62F-49D2-8141-DAD380BE0408}" srcOrd="0" destOrd="18" presId="urn:microsoft.com/office/officeart/2005/8/layout/list1"/>
    <dgm:cxn modelId="{DF93FE07-1341-4BCD-B15B-F77F6CD7AE8F}" type="presOf" srcId="{76C039FD-1C7D-439E-8A6F-AE640C2E2477}" destId="{0EC61501-B62F-49D2-8141-DAD380BE0408}" srcOrd="0" destOrd="17" presId="urn:microsoft.com/office/officeart/2005/8/layout/list1"/>
    <dgm:cxn modelId="{5864660A-0198-4E0D-9D2F-0165EB375F38}" type="presOf" srcId="{2E250727-C4A8-43A3-A220-8143D393C5DE}" destId="{0EC61501-B62F-49D2-8141-DAD380BE0408}" srcOrd="0" destOrd="2" presId="urn:microsoft.com/office/officeart/2005/8/layout/list1"/>
    <dgm:cxn modelId="{CB5CE40C-BDF3-48AF-B171-E320A8A41C54}" srcId="{FFA121C5-6D56-4187-AC06-4A6048C24B71}" destId="{CCBDE5D2-7E12-43FC-8FF5-50C316427333}" srcOrd="16" destOrd="0" parTransId="{DE526ADC-3147-4AB7-BB0C-B4A2E4A6B0FF}" sibTransId="{BD88B6EC-D841-44E6-BD61-9390702927C5}"/>
    <dgm:cxn modelId="{F6A23217-D693-4DFD-B329-311A0E0AA4F9}" srcId="{54B29F06-903A-4C39-B6D3-FC78B388AF43}" destId="{FFA121C5-6D56-4187-AC06-4A6048C24B71}" srcOrd="0" destOrd="0" parTransId="{430BE644-37A1-4419-B10D-55DB6870AC4E}" sibTransId="{6F8A01D6-BD61-4CDF-A784-5505C9C25D97}"/>
    <dgm:cxn modelId="{3738791C-543D-451B-B2E1-AB3C6C3D2671}" type="presOf" srcId="{0C4861B9-EBD9-4B56-8891-D5578BF458C2}" destId="{0EC61501-B62F-49D2-8141-DAD380BE0408}" srcOrd="0" destOrd="15" presId="urn:microsoft.com/office/officeart/2005/8/layout/list1"/>
    <dgm:cxn modelId="{EF959131-891B-4F5E-972B-3F12B43064E8}" srcId="{FFA121C5-6D56-4187-AC06-4A6048C24B71}" destId="{623009B6-478F-412F-A9A8-6C7C895AE807}" srcOrd="1" destOrd="0" parTransId="{98A3B309-44C8-4FDA-86E2-54AD228F4C88}" sibTransId="{9AA6B9E3-7C1A-4852-A998-D91C1A13C5A1}"/>
    <dgm:cxn modelId="{F88B185F-12F1-4FB6-A59E-90A474CDEAB9}" type="presOf" srcId="{BF390EF0-255B-4E44-B066-D3C41FAC8EE8}" destId="{0EC61501-B62F-49D2-8141-DAD380BE0408}" srcOrd="0" destOrd="6" presId="urn:microsoft.com/office/officeart/2005/8/layout/list1"/>
    <dgm:cxn modelId="{D4D45660-49B2-405D-AE56-288C3F7C77B0}" type="presOf" srcId="{CCBDE5D2-7E12-43FC-8FF5-50C316427333}" destId="{0EC61501-B62F-49D2-8141-DAD380BE0408}" srcOrd="0" destOrd="16" presId="urn:microsoft.com/office/officeart/2005/8/layout/list1"/>
    <dgm:cxn modelId="{F521C243-72F5-450B-8041-A4EB5243FCC7}" type="presOf" srcId="{54B29F06-903A-4C39-B6D3-FC78B388AF43}" destId="{C1BAEE34-DC99-46F5-91FC-8396237E6245}" srcOrd="0" destOrd="0" presId="urn:microsoft.com/office/officeart/2005/8/layout/list1"/>
    <dgm:cxn modelId="{41156666-305D-452E-BA8F-1C27F0C6CFD5}" srcId="{FFA121C5-6D56-4187-AC06-4A6048C24B71}" destId="{68690AF0-B5B1-49A1-95D6-03D27C5C4E0B}" srcOrd="10" destOrd="0" parTransId="{A2007A7C-4D16-4E7D-8DCA-98EF24E22D46}" sibTransId="{A58AF234-E2D1-425C-8212-BE8B7FAB4A55}"/>
    <dgm:cxn modelId="{44E20B67-4170-46CC-B491-318045C8D9B7}" srcId="{FFA121C5-6D56-4187-AC06-4A6048C24B71}" destId="{1AD6294C-74F2-46EA-8F77-CF2A80BA2AFC}" srcOrd="8" destOrd="0" parTransId="{27BF8B34-08DC-42EF-9824-8A84CD492A11}" sibTransId="{43D6323F-132D-493C-B9F4-5718412CA71C}"/>
    <dgm:cxn modelId="{2FE06D67-049F-4AA7-B250-28862CC71F1C}" type="presOf" srcId="{6EA7F54F-2D4E-41E6-97C3-C6A6B18A6EDB}" destId="{0EC61501-B62F-49D2-8141-DAD380BE0408}" srcOrd="0" destOrd="14" presId="urn:microsoft.com/office/officeart/2005/8/layout/list1"/>
    <dgm:cxn modelId="{ECD33E6F-8B32-4A1A-9A2A-479B1DA666A6}" type="presOf" srcId="{A1AD181C-77EA-49C4-BACF-FB4EFED10A3A}" destId="{0EC61501-B62F-49D2-8141-DAD380BE0408}" srcOrd="0" destOrd="11" presId="urn:microsoft.com/office/officeart/2005/8/layout/list1"/>
    <dgm:cxn modelId="{1C36636F-0C3D-4E63-B047-F920384EA46C}" srcId="{FFA121C5-6D56-4187-AC06-4A6048C24B71}" destId="{0C4861B9-EBD9-4B56-8891-D5578BF458C2}" srcOrd="15" destOrd="0" parTransId="{A3B55FCC-B55A-4D00-A8E9-681211A89A4D}" sibTransId="{DCFF1977-D39F-41D2-A9D5-4167FC3B080A}"/>
    <dgm:cxn modelId="{4AA96870-B316-41EE-904E-5D22F8E8ED10}" srcId="{FFA121C5-6D56-4187-AC06-4A6048C24B71}" destId="{B9E41A11-F401-418E-8575-370A35F0A42E}" srcOrd="13" destOrd="0" parTransId="{77572929-3638-4209-B997-F1D960DBFB6E}" sibTransId="{86E7EC19-FA74-4516-B53C-FD8F09ED318A}"/>
    <dgm:cxn modelId="{B8B0D556-6B0D-454A-8805-2AC35D0FB624}" type="presOf" srcId="{A7DBEC79-A32D-4C56-8FA5-55E74ACDED93}" destId="{0EC61501-B62F-49D2-8141-DAD380BE0408}" srcOrd="0" destOrd="3" presId="urn:microsoft.com/office/officeart/2005/8/layout/list1"/>
    <dgm:cxn modelId="{8E97FA78-785C-48C3-A442-D61EBBC20B9A}" type="presOf" srcId="{02A7AA8E-2306-4EE8-A8FE-478C8A1A44C4}" destId="{0EC61501-B62F-49D2-8141-DAD380BE0408}" srcOrd="0" destOrd="5" presId="urn:microsoft.com/office/officeart/2005/8/layout/list1"/>
    <dgm:cxn modelId="{D0C10A86-B3B2-4227-9CD8-AEAFE2C73C0F}" srcId="{FFA121C5-6D56-4187-AC06-4A6048C24B71}" destId="{6EA7F54F-2D4E-41E6-97C3-C6A6B18A6EDB}" srcOrd="14" destOrd="0" parTransId="{55606046-76E0-4757-993E-254A696C3563}" sibTransId="{E117C287-42F3-45EA-A809-168B4F5FC422}"/>
    <dgm:cxn modelId="{07808C8F-36D2-44C7-B677-67098624B19C}" srcId="{FFA121C5-6D56-4187-AC06-4A6048C24B71}" destId="{10CF3594-5A3C-4AAA-AD47-D48AA65F08C1}" srcOrd="0" destOrd="0" parTransId="{9B8AC351-A11A-4C27-9590-5740C922C504}" sibTransId="{B360C134-D6D7-4B81-9229-095E3D1B2A85}"/>
    <dgm:cxn modelId="{7DB7839E-DA8B-4B54-A2D7-D25EADF1861F}" type="presOf" srcId="{10CF3594-5A3C-4AAA-AD47-D48AA65F08C1}" destId="{0EC61501-B62F-49D2-8141-DAD380BE0408}" srcOrd="0" destOrd="0" presId="urn:microsoft.com/office/officeart/2005/8/layout/list1"/>
    <dgm:cxn modelId="{99F2B9A0-DE26-4883-96C8-FD1869DF4E14}" type="presOf" srcId="{68690AF0-B5B1-49A1-95D6-03D27C5C4E0B}" destId="{0EC61501-B62F-49D2-8141-DAD380BE0408}" srcOrd="0" destOrd="10" presId="urn:microsoft.com/office/officeart/2005/8/layout/list1"/>
    <dgm:cxn modelId="{E51DAFA3-BFB1-41B8-9ABA-F380C1B6CF3B}" srcId="{FFA121C5-6D56-4187-AC06-4A6048C24B71}" destId="{02A7AA8E-2306-4EE8-A8FE-478C8A1A44C4}" srcOrd="5" destOrd="0" parTransId="{0E3E7C8C-6E74-474E-A237-C476141AAC57}" sibTransId="{3DCF970E-B440-423F-AB87-ACAA5002319B}"/>
    <dgm:cxn modelId="{2BBF3BAC-F4F1-49CC-B597-E07CC40E58F4}" srcId="{FFA121C5-6D56-4187-AC06-4A6048C24B71}" destId="{BF390EF0-255B-4E44-B066-D3C41FAC8EE8}" srcOrd="6" destOrd="0" parTransId="{71596F6C-ABB8-4F59-9AD1-7CD69AB69E37}" sibTransId="{596FEEE4-A471-460B-99DA-478EBC6F7BC7}"/>
    <dgm:cxn modelId="{3A3F7CBB-904D-4585-A4D1-9FA76B39CC2C}" type="presOf" srcId="{335867B1-3928-4C16-9DED-5BF7984D94E0}" destId="{0EC61501-B62F-49D2-8141-DAD380BE0408}" srcOrd="0" destOrd="4" presId="urn:microsoft.com/office/officeart/2005/8/layout/list1"/>
    <dgm:cxn modelId="{0BECE7BB-5EDF-4BC8-9C5C-E416813A3A3B}" type="presOf" srcId="{3AB87A68-A4D3-4040-8121-693F5CB5CE5A}" destId="{0EC61501-B62F-49D2-8141-DAD380BE0408}" srcOrd="0" destOrd="7" presId="urn:microsoft.com/office/officeart/2005/8/layout/list1"/>
    <dgm:cxn modelId="{B1AD3ABD-2736-4459-9DD0-0F0C1C0B6CF0}" srcId="{FFA121C5-6D56-4187-AC06-4A6048C24B71}" destId="{A7DBEC79-A32D-4C56-8FA5-55E74ACDED93}" srcOrd="3" destOrd="0" parTransId="{AF8A98F2-7C5F-4661-BCDF-CA6EE984E7A9}" sibTransId="{D0112716-7059-4CA9-9B6A-30E32F8F2F4C}"/>
    <dgm:cxn modelId="{FB9B9FBD-D438-4477-A614-DC2DBE1FE027}" srcId="{FFA121C5-6D56-4187-AC06-4A6048C24B71}" destId="{3AB87A68-A4D3-4040-8121-693F5CB5CE5A}" srcOrd="7" destOrd="0" parTransId="{46073440-7AA6-4F00-921B-18E84B89D7E0}" sibTransId="{9A320D63-7F13-4E2D-8DB9-62EF49E37606}"/>
    <dgm:cxn modelId="{738CC3BD-9AF9-4909-B86E-5BAE0F3D2EC8}" srcId="{FFA121C5-6D56-4187-AC06-4A6048C24B71}" destId="{DE4DF682-61BC-42C5-94AA-15E05F6F3FFE}" srcOrd="18" destOrd="0" parTransId="{6F8084B8-085A-40CB-94D4-F0A9013C057F}" sibTransId="{B73C5E3A-1DCC-4210-A6CC-1F01E2974EB2}"/>
    <dgm:cxn modelId="{56B0BDBE-045E-4773-9EFC-46E0F03CE96F}" type="presOf" srcId="{FFA121C5-6D56-4187-AC06-4A6048C24B71}" destId="{F354D949-BFAF-497D-84EC-3F1195FDD168}" srcOrd="1" destOrd="0" presId="urn:microsoft.com/office/officeart/2005/8/layout/list1"/>
    <dgm:cxn modelId="{545EA6C1-430A-4110-BA29-D05C1B78D21B}" srcId="{FFA121C5-6D56-4187-AC06-4A6048C24B71}" destId="{335867B1-3928-4C16-9DED-5BF7984D94E0}" srcOrd="4" destOrd="0" parTransId="{0FD972B0-82B8-4835-9E6B-8FE194FD9E62}" sibTransId="{9097F81B-D8D6-4102-8C41-EE0DC608973F}"/>
    <dgm:cxn modelId="{F4CD30C7-FDA3-44A0-B929-CFD064E020D6}" srcId="{FFA121C5-6D56-4187-AC06-4A6048C24B71}" destId="{B380E662-3CAD-47C3-B1CC-DAB2E307A5A9}" srcOrd="12" destOrd="0" parTransId="{F48AD16B-E24A-4ED8-A5DD-973C7560A6B7}" sibTransId="{D5936B44-2861-481E-BE47-6F4D27C35826}"/>
    <dgm:cxn modelId="{3F64A3CD-4133-4FE8-A744-55BC4AF21FB4}" type="presOf" srcId="{B380E662-3CAD-47C3-B1CC-DAB2E307A5A9}" destId="{0EC61501-B62F-49D2-8141-DAD380BE0408}" srcOrd="0" destOrd="12" presId="urn:microsoft.com/office/officeart/2005/8/layout/list1"/>
    <dgm:cxn modelId="{0BC55CD1-03ED-41C3-8CA4-B013F3CA9096}" type="presOf" srcId="{623009B6-478F-412F-A9A8-6C7C895AE807}" destId="{0EC61501-B62F-49D2-8141-DAD380BE0408}" srcOrd="0" destOrd="1" presId="urn:microsoft.com/office/officeart/2005/8/layout/list1"/>
    <dgm:cxn modelId="{DC22D6D4-4DEE-4A7B-8E30-0B3F6AA225F9}" type="presOf" srcId="{D597B6C1-0FC1-4998-A343-36F19B58ECAA}" destId="{0EC61501-B62F-49D2-8141-DAD380BE0408}" srcOrd="0" destOrd="19" presId="urn:microsoft.com/office/officeart/2005/8/layout/list1"/>
    <dgm:cxn modelId="{0F886EE4-21FB-441E-97BF-19CF2412486E}" srcId="{FFA121C5-6D56-4187-AC06-4A6048C24B71}" destId="{2E250727-C4A8-43A3-A220-8143D393C5DE}" srcOrd="2" destOrd="0" parTransId="{D97537DF-FD35-46CC-B033-4AD6EA4123CA}" sibTransId="{787510FA-4D57-445C-8B1F-C520AB851D4A}"/>
    <dgm:cxn modelId="{059401E7-F9A0-4B41-BBB1-E4F123A968E9}" srcId="{FFA121C5-6D56-4187-AC06-4A6048C24B71}" destId="{76C039FD-1C7D-439E-8A6F-AE640C2E2477}" srcOrd="17" destOrd="0" parTransId="{8C26A11E-F363-4656-AD59-D9E5337FC0A0}" sibTransId="{8B79EB31-F46F-4F37-A941-B394096B7DD3}"/>
    <dgm:cxn modelId="{157A87E7-635D-4C93-9F1D-BAD741151A40}" type="presOf" srcId="{FFA121C5-6D56-4187-AC06-4A6048C24B71}" destId="{AFEDA6F6-0384-4559-AB3F-062376A95626}" srcOrd="0" destOrd="0" presId="urn:microsoft.com/office/officeart/2005/8/layout/list1"/>
    <dgm:cxn modelId="{64539FEC-12F6-4F68-A67E-2F4D35C622D0}" srcId="{FFA121C5-6D56-4187-AC06-4A6048C24B71}" destId="{A1AD181C-77EA-49C4-BACF-FB4EFED10A3A}" srcOrd="11" destOrd="0" parTransId="{68CECAE2-BB01-41EA-AAFA-9AEF70481649}" sibTransId="{EE058FA1-CAAE-4167-891A-F7A19B53F92B}"/>
    <dgm:cxn modelId="{11F2A5ED-3B77-4AA9-A5F0-CCBE5FD39DE6}" srcId="{FFA121C5-6D56-4187-AC06-4A6048C24B71}" destId="{E63EA48A-844C-434B-993D-1EBEB52111A5}" srcOrd="9" destOrd="0" parTransId="{FD986274-9A9A-4FA5-BE2B-770F301B9131}" sibTransId="{EB5B63B5-6798-4421-9873-5E0DB982ED2B}"/>
    <dgm:cxn modelId="{B61736F0-B9BA-4F9C-8AC3-251D0CA6A275}" srcId="{FFA121C5-6D56-4187-AC06-4A6048C24B71}" destId="{D597B6C1-0FC1-4998-A343-36F19B58ECAA}" srcOrd="19" destOrd="0" parTransId="{5B1F34E5-89B0-490E-92C7-77E160CB2F80}" sibTransId="{CB3BE26B-BF85-4522-A822-8E04F8CF8A63}"/>
    <dgm:cxn modelId="{529CAEF1-2EC6-4E2B-A988-D9A6BDE6EA0B}" type="presOf" srcId="{E63EA48A-844C-434B-993D-1EBEB52111A5}" destId="{0EC61501-B62F-49D2-8141-DAD380BE0408}" srcOrd="0" destOrd="9" presId="urn:microsoft.com/office/officeart/2005/8/layout/list1"/>
    <dgm:cxn modelId="{4CF503F7-307A-4E8D-B5FA-ED15FC3EF61E}" type="presOf" srcId="{B9E41A11-F401-418E-8575-370A35F0A42E}" destId="{0EC61501-B62F-49D2-8141-DAD380BE0408}" srcOrd="0" destOrd="13" presId="urn:microsoft.com/office/officeart/2005/8/layout/list1"/>
    <dgm:cxn modelId="{2875C1FA-A611-4012-B6E1-305B917CEDA8}" type="presOf" srcId="{1AD6294C-74F2-46EA-8F77-CF2A80BA2AFC}" destId="{0EC61501-B62F-49D2-8141-DAD380BE0408}" srcOrd="0" destOrd="8" presId="urn:microsoft.com/office/officeart/2005/8/layout/list1"/>
    <dgm:cxn modelId="{E4E72D93-CD02-4F40-9BFE-528255DAB534}" type="presParOf" srcId="{C1BAEE34-DC99-46F5-91FC-8396237E6245}" destId="{BDFC8492-FBB9-4FD3-9435-0204AA99699F}" srcOrd="0" destOrd="0" presId="urn:microsoft.com/office/officeart/2005/8/layout/list1"/>
    <dgm:cxn modelId="{484784BE-67C6-454E-9478-57738169F2AA}" type="presParOf" srcId="{BDFC8492-FBB9-4FD3-9435-0204AA99699F}" destId="{AFEDA6F6-0384-4559-AB3F-062376A95626}" srcOrd="0" destOrd="0" presId="urn:microsoft.com/office/officeart/2005/8/layout/list1"/>
    <dgm:cxn modelId="{4909F138-7CE9-475B-9779-51C39B85B652}" type="presParOf" srcId="{BDFC8492-FBB9-4FD3-9435-0204AA99699F}" destId="{F354D949-BFAF-497D-84EC-3F1195FDD168}" srcOrd="1" destOrd="0" presId="urn:microsoft.com/office/officeart/2005/8/layout/list1"/>
    <dgm:cxn modelId="{F1079AE2-4304-486B-926F-47D0607AA0D1}" type="presParOf" srcId="{C1BAEE34-DC99-46F5-91FC-8396237E6245}" destId="{BAE5CC68-8837-48E6-B31C-ED1D716A8CD8}" srcOrd="1" destOrd="0" presId="urn:microsoft.com/office/officeart/2005/8/layout/list1"/>
    <dgm:cxn modelId="{A8455CAF-4719-40D8-A4EA-6C3BC5904F66}" type="presParOf" srcId="{C1BAEE34-DC99-46F5-91FC-8396237E6245}" destId="{0EC61501-B62F-49D2-8141-DAD380BE04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2AAB08-67BA-4CD1-B928-A854CB5806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A51AF-57A4-4E15-9D49-21D6E3B75B4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Establish Budget</a:t>
          </a:r>
        </a:p>
      </dgm:t>
    </dgm:pt>
    <dgm:pt modelId="{B1A9AD29-716B-4EAF-A650-55979898E5DD}" type="parTrans" cxnId="{7D304E1B-EB95-4D52-9175-108A1F9F9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DAE2C8-FFB9-4FF0-840C-69E978F6874A}" type="sibTrans" cxnId="{7D304E1B-EB95-4D52-9175-108A1F9F9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47B9F9-5206-40DE-A51F-F1899737D9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Financial Information Reviewed By Budget And Reporting Committee For Recommendation To Full Commission </a:t>
          </a:r>
        </a:p>
      </dgm:t>
    </dgm:pt>
    <dgm:pt modelId="{E40923D6-2EBE-4583-885A-C7E22E9C4941}" type="parTrans" cxnId="{5B634D27-285D-4776-ABB2-4079B169FC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40427C-36F7-4623-AFFD-E203D62AAF9A}" type="sibTrans" cxnId="{5B634D27-285D-4776-ABB2-4079B169FC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050039-E0B3-46F5-B90E-127C756401B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Full Commission Votes To Approve Proposed Budget</a:t>
          </a:r>
        </a:p>
      </dgm:t>
    </dgm:pt>
    <dgm:pt modelId="{98CD680E-C77C-4DC3-A0AD-03D3807B2202}" type="parTrans" cxnId="{D3922376-818D-4A14-82E9-F433102901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AA6345-94F2-445A-AD0D-C9800F878EC9}" type="sibTrans" cxnId="{D3922376-818D-4A14-82E9-F433102901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5AB099-00B1-47B0-886C-87BD316812C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Allowable Uses</a:t>
          </a:r>
        </a:p>
      </dgm:t>
    </dgm:pt>
    <dgm:pt modelId="{17E65411-A9D9-486B-A6AA-2B55197F7774}" type="parTrans" cxnId="{78976559-EF75-4504-B658-FE7AB19CF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99A916-079A-4400-86BC-597EF65FFDEC}" type="sibTrans" cxnId="{78976559-EF75-4504-B658-FE7AB19CF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9D274C-3494-40F9-AF3F-485A17A2970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All Commission Committees Consider Proposed Allowable Uses Identified in Exhibit E and Make Recommendations for Consideration to the  Full Commission</a:t>
          </a:r>
        </a:p>
      </dgm:t>
    </dgm:pt>
    <dgm:pt modelId="{26A73837-2C23-4901-91E3-6FED1D1665B0}" type="parTrans" cxnId="{61E7E0F8-FED8-41D8-8B68-4FEF362A0F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606D9E-0C8F-44AA-8853-33D996CD1843}" type="sibTrans" cxnId="{61E7E0F8-FED8-41D8-8B68-4FEF362A0F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AF2062-1481-41F8-880A-312F9AF3617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Full Commission Votes To Approve Proposed Recommendations</a:t>
          </a:r>
        </a:p>
      </dgm:t>
    </dgm:pt>
    <dgm:pt modelId="{4F1C968E-9F20-4517-A16D-F1161C464A2A}" type="parTrans" cxnId="{60C24BB9-2078-4679-8458-F6EC57D600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041E18-FCD2-46E9-B5AD-5B8F08DB82E1}" type="sibTrans" cxnId="{60C24BB9-2078-4679-8458-F6EC57D600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AB8FFD-6E9E-4D23-86DF-8E29CE88B9F9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Grant Cycle</a:t>
          </a:r>
        </a:p>
      </dgm:t>
    </dgm:pt>
    <dgm:pt modelId="{3C135857-3537-4925-B455-7C58C45F56BF}" type="parTrans" cxnId="{F2363E4D-F237-441F-8C5E-EA7461B3A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B102D4-04B6-4C48-8821-536ABC8EDF9F}" type="sibTrans" cxnId="{F2363E4D-F237-441F-8C5E-EA7461B3AE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9955BA-DBC0-475F-AB1D-DF6A2DF31AB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Grant Cycle Opens Following Approval By Full Commission</a:t>
          </a:r>
        </a:p>
      </dgm:t>
    </dgm:pt>
    <dgm:pt modelId="{63C90DC1-A355-4648-85C7-7183B7696322}" type="parTrans" cxnId="{52D006F9-E541-4384-BDB7-EAB74A55A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1DEEC5-BE08-412E-84A8-4B8F3FEFD890}" type="sibTrans" cxnId="{52D006F9-E541-4384-BDB7-EAB74A55A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98E979-6D29-47F2-BC57-54757609C3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Applications Received During The Open Phase And Reviewed Once Cycle Closes</a:t>
          </a:r>
        </a:p>
      </dgm:t>
    </dgm:pt>
    <dgm:pt modelId="{63CC9C0F-1FFB-4B9C-B407-B4307039ABBB}" type="parTrans" cxnId="{C7A8FB76-BD04-49E4-B2DF-DD6D2E6261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512DDD-398F-4F18-8B7B-E2C2C50849E6}" type="sibTrans" cxnId="{C7A8FB76-BD04-49E4-B2DF-DD6D2E6261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556FBB-3679-4BE4-9891-C6773BFB516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Public Announcement Made Regarding The Opportunity For Entities to Make Application</a:t>
          </a:r>
        </a:p>
      </dgm:t>
    </dgm:pt>
    <dgm:pt modelId="{791346F1-C1A8-46B0-BA15-C270275A4534}" type="parTrans" cxnId="{93F69338-3ED0-49FD-9278-B7FA37C0E00C}">
      <dgm:prSet/>
      <dgm:spPr/>
      <dgm:t>
        <a:bodyPr/>
        <a:lstStyle/>
        <a:p>
          <a:endParaRPr lang="en-US"/>
        </a:p>
      </dgm:t>
    </dgm:pt>
    <dgm:pt modelId="{78F2FB73-449E-43DC-91F2-527C90194AC6}" type="sibTrans" cxnId="{93F69338-3ED0-49FD-9278-B7FA37C0E00C}">
      <dgm:prSet/>
      <dgm:spPr/>
      <dgm:t>
        <a:bodyPr/>
        <a:lstStyle/>
        <a:p>
          <a:endParaRPr lang="en-US"/>
        </a:p>
      </dgm:t>
    </dgm:pt>
    <dgm:pt modelId="{50CCE09B-5D38-4DD2-8218-43092F3B73D9}">
      <dgm:prSet custT="1"/>
      <dgm:spPr/>
      <dgm:t>
        <a:bodyPr/>
        <a:lstStyle/>
        <a:p>
          <a:r>
            <a:rPr lang="en-US" sz="1300" dirty="0">
              <a:solidFill>
                <a:srgbClr val="FFFF00"/>
              </a:solidFill>
            </a:rPr>
            <a:t>Applications Reviewed for Funding Consideration</a:t>
          </a:r>
        </a:p>
      </dgm:t>
    </dgm:pt>
    <dgm:pt modelId="{158E0068-BABE-417E-A528-539DFA4875F8}" type="parTrans" cxnId="{BE2C4E4A-BAE0-42D7-BF4C-BFE44E771375}">
      <dgm:prSet/>
      <dgm:spPr/>
      <dgm:t>
        <a:bodyPr/>
        <a:lstStyle/>
        <a:p>
          <a:endParaRPr lang="en-US"/>
        </a:p>
      </dgm:t>
    </dgm:pt>
    <dgm:pt modelId="{06568D7C-F366-430D-A9CF-50224C6DE1AF}" type="sibTrans" cxnId="{BE2C4E4A-BAE0-42D7-BF4C-BFE44E771375}">
      <dgm:prSet/>
      <dgm:spPr/>
      <dgm:t>
        <a:bodyPr/>
        <a:lstStyle/>
        <a:p>
          <a:endParaRPr lang="en-US"/>
        </a:p>
      </dgm:t>
    </dgm:pt>
    <dgm:pt modelId="{9797090B-59EE-4587-83EB-6EC55C7BD7E8}">
      <dgm:prSet/>
      <dgm:spPr/>
      <dgm:t>
        <a:bodyPr/>
        <a:lstStyle/>
        <a:p>
          <a:r>
            <a:rPr lang="en-US" dirty="0"/>
            <a:t>Applications Reviewed By Conflict Free Team And Forward To Full Commission for Consideration</a:t>
          </a:r>
        </a:p>
      </dgm:t>
    </dgm:pt>
    <dgm:pt modelId="{32814629-7708-41E4-A2AB-6F8A27C6E215}" type="parTrans" cxnId="{97B47528-1C0F-4316-B62B-707DE672D61C}">
      <dgm:prSet/>
      <dgm:spPr/>
      <dgm:t>
        <a:bodyPr/>
        <a:lstStyle/>
        <a:p>
          <a:endParaRPr lang="en-US"/>
        </a:p>
      </dgm:t>
    </dgm:pt>
    <dgm:pt modelId="{F19EE80A-1814-4DC7-992F-946DDE3D7DC2}" type="sibTrans" cxnId="{97B47528-1C0F-4316-B62B-707DE672D61C}">
      <dgm:prSet/>
      <dgm:spPr/>
      <dgm:t>
        <a:bodyPr/>
        <a:lstStyle/>
        <a:p>
          <a:endParaRPr lang="en-US"/>
        </a:p>
      </dgm:t>
    </dgm:pt>
    <dgm:pt modelId="{B80C516E-BF0D-47B4-9A43-742F5498D6CC}">
      <dgm:prSet/>
      <dgm:spPr/>
      <dgm:t>
        <a:bodyPr/>
        <a:lstStyle/>
        <a:p>
          <a:r>
            <a:rPr lang="en-US" dirty="0"/>
            <a:t>Full Commission Votes To Advance Applications To The BHC For Continued Consideration </a:t>
          </a:r>
        </a:p>
      </dgm:t>
    </dgm:pt>
    <dgm:pt modelId="{BD5FC1AC-9AE6-42DC-AF14-AF764CD243F1}" type="parTrans" cxnId="{635D2835-414D-4F09-824B-9E82E0DB2182}">
      <dgm:prSet/>
      <dgm:spPr/>
      <dgm:t>
        <a:bodyPr/>
        <a:lstStyle/>
        <a:p>
          <a:endParaRPr lang="en-US"/>
        </a:p>
      </dgm:t>
    </dgm:pt>
    <dgm:pt modelId="{D60F4D97-9E55-4BD4-851D-134A0A824AAE}" type="sibTrans" cxnId="{635D2835-414D-4F09-824B-9E82E0DB2182}">
      <dgm:prSet/>
      <dgm:spPr/>
      <dgm:t>
        <a:bodyPr/>
        <a:lstStyle/>
        <a:p>
          <a:endParaRPr lang="en-US"/>
        </a:p>
      </dgm:t>
    </dgm:pt>
    <dgm:pt modelId="{2283901D-2E31-4BB7-8BB1-619C7C5E990E}" type="pres">
      <dgm:prSet presAssocID="{932AAB08-67BA-4CD1-B928-A854CB5806E2}" presName="linearFlow" presStyleCnt="0">
        <dgm:presLayoutVars>
          <dgm:dir/>
          <dgm:animLvl val="lvl"/>
          <dgm:resizeHandles val="exact"/>
        </dgm:presLayoutVars>
      </dgm:prSet>
      <dgm:spPr/>
    </dgm:pt>
    <dgm:pt modelId="{946A72A2-0F4A-492C-9483-AC4B8F2F94F5}" type="pres">
      <dgm:prSet presAssocID="{1A4A51AF-57A4-4E15-9D49-21D6E3B75B41}" presName="composite" presStyleCnt="0"/>
      <dgm:spPr/>
    </dgm:pt>
    <dgm:pt modelId="{CA4F0B3B-9CCB-458A-83EB-201F7DC1570D}" type="pres">
      <dgm:prSet presAssocID="{1A4A51AF-57A4-4E15-9D49-21D6E3B75B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74A9DB-801E-4D0D-8693-01AA7B115344}" type="pres">
      <dgm:prSet presAssocID="{1A4A51AF-57A4-4E15-9D49-21D6E3B75B41}" presName="descendantText" presStyleLbl="alignAcc1" presStyleIdx="0" presStyleCnt="4">
        <dgm:presLayoutVars>
          <dgm:bulletEnabled val="1"/>
        </dgm:presLayoutVars>
      </dgm:prSet>
      <dgm:spPr/>
    </dgm:pt>
    <dgm:pt modelId="{D9F7958F-BE98-4F72-998D-B189382D1221}" type="pres">
      <dgm:prSet presAssocID="{56DAE2C8-FFB9-4FF0-840C-69E978F6874A}" presName="sp" presStyleCnt="0"/>
      <dgm:spPr/>
    </dgm:pt>
    <dgm:pt modelId="{C6054D23-6F38-472A-8C52-10D4E613097D}" type="pres">
      <dgm:prSet presAssocID="{905AB099-00B1-47B0-886C-87BD316812C3}" presName="composite" presStyleCnt="0"/>
      <dgm:spPr/>
    </dgm:pt>
    <dgm:pt modelId="{AA53A893-8DA3-4902-9D90-D45A81246133}" type="pres">
      <dgm:prSet presAssocID="{905AB099-00B1-47B0-886C-87BD316812C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6D1D05B-7AA9-48C1-A6FA-6A4096FA18BD}" type="pres">
      <dgm:prSet presAssocID="{905AB099-00B1-47B0-886C-87BD316812C3}" presName="descendantText" presStyleLbl="alignAcc1" presStyleIdx="1" presStyleCnt="4">
        <dgm:presLayoutVars>
          <dgm:bulletEnabled val="1"/>
        </dgm:presLayoutVars>
      </dgm:prSet>
      <dgm:spPr/>
    </dgm:pt>
    <dgm:pt modelId="{ECCEE7CB-B450-4B4A-824E-81074D47A824}" type="pres">
      <dgm:prSet presAssocID="{5499A916-079A-4400-86BC-597EF65FFDEC}" presName="sp" presStyleCnt="0"/>
      <dgm:spPr/>
    </dgm:pt>
    <dgm:pt modelId="{98F69FCB-CD0D-4144-B348-37D6C50AB574}" type="pres">
      <dgm:prSet presAssocID="{67AB8FFD-6E9E-4D23-86DF-8E29CE88B9F9}" presName="composite" presStyleCnt="0"/>
      <dgm:spPr/>
    </dgm:pt>
    <dgm:pt modelId="{1413A9F3-3FD5-4CCE-B5E0-938E483C8948}" type="pres">
      <dgm:prSet presAssocID="{67AB8FFD-6E9E-4D23-86DF-8E29CE88B9F9}" presName="parentText" presStyleLbl="alignNode1" presStyleIdx="2" presStyleCnt="4" custLinFactNeighborY="-4072">
        <dgm:presLayoutVars>
          <dgm:chMax val="1"/>
          <dgm:bulletEnabled val="1"/>
        </dgm:presLayoutVars>
      </dgm:prSet>
      <dgm:spPr/>
    </dgm:pt>
    <dgm:pt modelId="{B2300CB7-C0C4-44BC-BD5C-800BE865CCC9}" type="pres">
      <dgm:prSet presAssocID="{67AB8FFD-6E9E-4D23-86DF-8E29CE88B9F9}" presName="descendantText" presStyleLbl="alignAcc1" presStyleIdx="2" presStyleCnt="4">
        <dgm:presLayoutVars>
          <dgm:bulletEnabled val="1"/>
        </dgm:presLayoutVars>
      </dgm:prSet>
      <dgm:spPr/>
    </dgm:pt>
    <dgm:pt modelId="{4AA65DB8-374E-49F9-A1F0-658E361E8101}" type="pres">
      <dgm:prSet presAssocID="{AEB102D4-04B6-4C48-8821-536ABC8EDF9F}" presName="sp" presStyleCnt="0"/>
      <dgm:spPr/>
    </dgm:pt>
    <dgm:pt modelId="{4FF47815-52CB-4086-9608-2985976459E8}" type="pres">
      <dgm:prSet presAssocID="{50CCE09B-5D38-4DD2-8218-43092F3B73D9}" presName="composite" presStyleCnt="0"/>
      <dgm:spPr/>
    </dgm:pt>
    <dgm:pt modelId="{1ADF8856-12D9-4045-BE85-68B636B36040}" type="pres">
      <dgm:prSet presAssocID="{50CCE09B-5D38-4DD2-8218-43092F3B73D9}" presName="parentText" presStyleLbl="alignNode1" presStyleIdx="3" presStyleCnt="4" custLinFactNeighborY="-5068">
        <dgm:presLayoutVars>
          <dgm:chMax val="1"/>
          <dgm:bulletEnabled val="1"/>
        </dgm:presLayoutVars>
      </dgm:prSet>
      <dgm:spPr/>
    </dgm:pt>
    <dgm:pt modelId="{03FABB3F-9725-4A7A-A53A-F7661B1A1E76}" type="pres">
      <dgm:prSet presAssocID="{50CCE09B-5D38-4DD2-8218-43092F3B73D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D304E1B-EB95-4D52-9175-108A1F9F91A4}" srcId="{932AAB08-67BA-4CD1-B928-A854CB5806E2}" destId="{1A4A51AF-57A4-4E15-9D49-21D6E3B75B41}" srcOrd="0" destOrd="0" parTransId="{B1A9AD29-716B-4EAF-A650-55979898E5DD}" sibTransId="{56DAE2C8-FFB9-4FF0-840C-69E978F6874A}"/>
    <dgm:cxn modelId="{5B634D27-285D-4776-ABB2-4079B169FC17}" srcId="{1A4A51AF-57A4-4E15-9D49-21D6E3B75B41}" destId="{DC47B9F9-5206-40DE-A51F-F1899737D949}" srcOrd="0" destOrd="0" parTransId="{E40923D6-2EBE-4583-885A-C7E22E9C4941}" sibTransId="{8440427C-36F7-4623-AFFD-E203D62AAF9A}"/>
    <dgm:cxn modelId="{97B47528-1C0F-4316-B62B-707DE672D61C}" srcId="{50CCE09B-5D38-4DD2-8218-43092F3B73D9}" destId="{9797090B-59EE-4587-83EB-6EC55C7BD7E8}" srcOrd="0" destOrd="0" parTransId="{32814629-7708-41E4-A2AB-6F8A27C6E215}" sibTransId="{F19EE80A-1814-4DC7-992F-946DDE3D7DC2}"/>
    <dgm:cxn modelId="{635D2835-414D-4F09-824B-9E82E0DB2182}" srcId="{50CCE09B-5D38-4DD2-8218-43092F3B73D9}" destId="{B80C516E-BF0D-47B4-9A43-742F5498D6CC}" srcOrd="1" destOrd="0" parTransId="{BD5FC1AC-9AE6-42DC-AF14-AF764CD243F1}" sibTransId="{D60F4D97-9E55-4BD4-851D-134A0A824AAE}"/>
    <dgm:cxn modelId="{93F69338-3ED0-49FD-9278-B7FA37C0E00C}" srcId="{67AB8FFD-6E9E-4D23-86DF-8E29CE88B9F9}" destId="{8E556FBB-3679-4BE4-9891-C6773BFB5163}" srcOrd="1" destOrd="0" parTransId="{791346F1-C1A8-46B0-BA15-C270275A4534}" sibTransId="{78F2FB73-449E-43DC-91F2-527C90194AC6}"/>
    <dgm:cxn modelId="{79076C61-B964-4753-B533-35EEF0C2FF9A}" type="presOf" srcId="{529955BA-DBC0-475F-AB1D-DF6A2DF31AB1}" destId="{B2300CB7-C0C4-44BC-BD5C-800BE865CCC9}" srcOrd="0" destOrd="0" presId="urn:microsoft.com/office/officeart/2005/8/layout/chevron2"/>
    <dgm:cxn modelId="{8287CA66-8E1B-4502-A079-4D20783B105A}" type="presOf" srcId="{9797090B-59EE-4587-83EB-6EC55C7BD7E8}" destId="{03FABB3F-9725-4A7A-A53A-F7661B1A1E76}" srcOrd="0" destOrd="0" presId="urn:microsoft.com/office/officeart/2005/8/layout/chevron2"/>
    <dgm:cxn modelId="{6703104A-6C4A-402E-8435-9729FE8F0A4A}" type="presOf" srcId="{1A4A51AF-57A4-4E15-9D49-21D6E3B75B41}" destId="{CA4F0B3B-9CCB-458A-83EB-201F7DC1570D}" srcOrd="0" destOrd="0" presId="urn:microsoft.com/office/officeart/2005/8/layout/chevron2"/>
    <dgm:cxn modelId="{BE2C4E4A-BAE0-42D7-BF4C-BFE44E771375}" srcId="{932AAB08-67BA-4CD1-B928-A854CB5806E2}" destId="{50CCE09B-5D38-4DD2-8218-43092F3B73D9}" srcOrd="3" destOrd="0" parTransId="{158E0068-BABE-417E-A528-539DFA4875F8}" sibTransId="{06568D7C-F366-430D-A9CF-50224C6DE1AF}"/>
    <dgm:cxn modelId="{F2363E4D-F237-441F-8C5E-EA7461B3AEA3}" srcId="{932AAB08-67BA-4CD1-B928-A854CB5806E2}" destId="{67AB8FFD-6E9E-4D23-86DF-8E29CE88B9F9}" srcOrd="2" destOrd="0" parTransId="{3C135857-3537-4925-B455-7C58C45F56BF}" sibTransId="{AEB102D4-04B6-4C48-8821-536ABC8EDF9F}"/>
    <dgm:cxn modelId="{49E27550-F8F6-40FE-A4A7-0AB44C089CFD}" type="presOf" srcId="{50CCE09B-5D38-4DD2-8218-43092F3B73D9}" destId="{1ADF8856-12D9-4045-BE85-68B636B36040}" srcOrd="0" destOrd="0" presId="urn:microsoft.com/office/officeart/2005/8/layout/chevron2"/>
    <dgm:cxn modelId="{D3922376-818D-4A14-82E9-F433102901AB}" srcId="{1A4A51AF-57A4-4E15-9D49-21D6E3B75B41}" destId="{E7050039-E0B3-46F5-B90E-127C756401B2}" srcOrd="1" destOrd="0" parTransId="{98CD680E-C77C-4DC3-A0AD-03D3807B2202}" sibTransId="{EBAA6345-94F2-445A-AD0D-C9800F878EC9}"/>
    <dgm:cxn modelId="{C7A8FB76-BD04-49E4-B2DF-DD6D2E626176}" srcId="{67AB8FFD-6E9E-4D23-86DF-8E29CE88B9F9}" destId="{A698E979-6D29-47F2-BC57-54757609C32C}" srcOrd="2" destOrd="0" parTransId="{63CC9C0F-1FFB-4B9C-B407-B4307039ABBB}" sibTransId="{09512DDD-398F-4F18-8B7B-E2C2C50849E6}"/>
    <dgm:cxn modelId="{78976559-EF75-4504-B658-FE7AB19CF047}" srcId="{932AAB08-67BA-4CD1-B928-A854CB5806E2}" destId="{905AB099-00B1-47B0-886C-87BD316812C3}" srcOrd="1" destOrd="0" parTransId="{17E65411-A9D9-486B-A6AA-2B55197F7774}" sibTransId="{5499A916-079A-4400-86BC-597EF65FFDEC}"/>
    <dgm:cxn modelId="{E37ED982-A0C8-457C-B6C6-CB93AB8D0015}" type="presOf" srcId="{932AAB08-67BA-4CD1-B928-A854CB5806E2}" destId="{2283901D-2E31-4BB7-8BB1-619C7C5E990E}" srcOrd="0" destOrd="0" presId="urn:microsoft.com/office/officeart/2005/8/layout/chevron2"/>
    <dgm:cxn modelId="{FBF9C485-A32E-4A95-ADFD-1B9958260162}" type="presOf" srcId="{8E556FBB-3679-4BE4-9891-C6773BFB5163}" destId="{B2300CB7-C0C4-44BC-BD5C-800BE865CCC9}" srcOrd="0" destOrd="1" presId="urn:microsoft.com/office/officeart/2005/8/layout/chevron2"/>
    <dgm:cxn modelId="{83BF0189-6984-4F29-A74D-95EBD42D66DC}" type="presOf" srcId="{67AB8FFD-6E9E-4D23-86DF-8E29CE88B9F9}" destId="{1413A9F3-3FD5-4CCE-B5E0-938E483C8948}" srcOrd="0" destOrd="0" presId="urn:microsoft.com/office/officeart/2005/8/layout/chevron2"/>
    <dgm:cxn modelId="{368F7A8B-683C-445B-9E8C-52C4014812B5}" type="presOf" srcId="{DC47B9F9-5206-40DE-A51F-F1899737D949}" destId="{A174A9DB-801E-4D0D-8693-01AA7B115344}" srcOrd="0" destOrd="0" presId="urn:microsoft.com/office/officeart/2005/8/layout/chevron2"/>
    <dgm:cxn modelId="{CE613EA0-99C2-42CD-B3E9-9E86AC3CC961}" type="presOf" srcId="{905AB099-00B1-47B0-886C-87BD316812C3}" destId="{AA53A893-8DA3-4902-9D90-D45A81246133}" srcOrd="0" destOrd="0" presId="urn:microsoft.com/office/officeart/2005/8/layout/chevron2"/>
    <dgm:cxn modelId="{290F66A0-DCDA-4C82-B11D-90A08A78DED4}" type="presOf" srcId="{A698E979-6D29-47F2-BC57-54757609C32C}" destId="{B2300CB7-C0C4-44BC-BD5C-800BE865CCC9}" srcOrd="0" destOrd="2" presId="urn:microsoft.com/office/officeart/2005/8/layout/chevron2"/>
    <dgm:cxn modelId="{60C24BB9-2078-4679-8458-F6EC57D6001D}" srcId="{905AB099-00B1-47B0-886C-87BD316812C3}" destId="{6BAF2062-1481-41F8-880A-312F9AF36171}" srcOrd="1" destOrd="0" parTransId="{4F1C968E-9F20-4517-A16D-F1161C464A2A}" sibTransId="{66041E18-FCD2-46E9-B5AD-5B8F08DB82E1}"/>
    <dgm:cxn modelId="{9DF5E8EC-91B7-41AC-B00B-D07B49D1422D}" type="presOf" srcId="{039D274C-3494-40F9-AF3F-485A17A2970F}" destId="{E6D1D05B-7AA9-48C1-A6FA-6A4096FA18BD}" srcOrd="0" destOrd="0" presId="urn:microsoft.com/office/officeart/2005/8/layout/chevron2"/>
    <dgm:cxn modelId="{62FAA0F5-8089-4451-9FA3-EA95CF6F17AD}" type="presOf" srcId="{6BAF2062-1481-41F8-880A-312F9AF36171}" destId="{E6D1D05B-7AA9-48C1-A6FA-6A4096FA18BD}" srcOrd="0" destOrd="1" presId="urn:microsoft.com/office/officeart/2005/8/layout/chevron2"/>
    <dgm:cxn modelId="{61E7E0F8-FED8-41D8-8B68-4FEF362A0FD0}" srcId="{905AB099-00B1-47B0-886C-87BD316812C3}" destId="{039D274C-3494-40F9-AF3F-485A17A2970F}" srcOrd="0" destOrd="0" parTransId="{26A73837-2C23-4901-91E3-6FED1D1665B0}" sibTransId="{DC606D9E-0C8F-44AA-8853-33D996CD1843}"/>
    <dgm:cxn modelId="{52D006F9-E541-4384-BDB7-EAB74A55A7DE}" srcId="{67AB8FFD-6E9E-4D23-86DF-8E29CE88B9F9}" destId="{529955BA-DBC0-475F-AB1D-DF6A2DF31AB1}" srcOrd="0" destOrd="0" parTransId="{63C90DC1-A355-4648-85C7-7183B7696322}" sibTransId="{8D1DEEC5-BE08-412E-84A8-4B8F3FEFD890}"/>
    <dgm:cxn modelId="{18CAA5FB-0E3E-4C36-B795-8BB81CB39C16}" type="presOf" srcId="{B80C516E-BF0D-47B4-9A43-742F5498D6CC}" destId="{03FABB3F-9725-4A7A-A53A-F7661B1A1E76}" srcOrd="0" destOrd="1" presId="urn:microsoft.com/office/officeart/2005/8/layout/chevron2"/>
    <dgm:cxn modelId="{666FC2FC-0E48-4C53-BFCC-7A3B4DBD88A4}" type="presOf" srcId="{E7050039-E0B3-46F5-B90E-127C756401B2}" destId="{A174A9DB-801E-4D0D-8693-01AA7B115344}" srcOrd="0" destOrd="1" presId="urn:microsoft.com/office/officeart/2005/8/layout/chevron2"/>
    <dgm:cxn modelId="{EC35D36B-86BF-4772-9D48-BDE9F35FCDA2}" type="presParOf" srcId="{2283901D-2E31-4BB7-8BB1-619C7C5E990E}" destId="{946A72A2-0F4A-492C-9483-AC4B8F2F94F5}" srcOrd="0" destOrd="0" presId="urn:microsoft.com/office/officeart/2005/8/layout/chevron2"/>
    <dgm:cxn modelId="{DE98C5A4-B71F-47A3-8AFD-C5B42B6C4596}" type="presParOf" srcId="{946A72A2-0F4A-492C-9483-AC4B8F2F94F5}" destId="{CA4F0B3B-9CCB-458A-83EB-201F7DC1570D}" srcOrd="0" destOrd="0" presId="urn:microsoft.com/office/officeart/2005/8/layout/chevron2"/>
    <dgm:cxn modelId="{F44039D6-14B0-4747-9859-7BE41AA96BBB}" type="presParOf" srcId="{946A72A2-0F4A-492C-9483-AC4B8F2F94F5}" destId="{A174A9DB-801E-4D0D-8693-01AA7B115344}" srcOrd="1" destOrd="0" presId="urn:microsoft.com/office/officeart/2005/8/layout/chevron2"/>
    <dgm:cxn modelId="{B54DB953-E490-4413-A214-2D6FC69C6DBC}" type="presParOf" srcId="{2283901D-2E31-4BB7-8BB1-619C7C5E990E}" destId="{D9F7958F-BE98-4F72-998D-B189382D1221}" srcOrd="1" destOrd="0" presId="urn:microsoft.com/office/officeart/2005/8/layout/chevron2"/>
    <dgm:cxn modelId="{95271910-5732-4DDE-98CB-1B0D661F0F75}" type="presParOf" srcId="{2283901D-2E31-4BB7-8BB1-619C7C5E990E}" destId="{C6054D23-6F38-472A-8C52-10D4E613097D}" srcOrd="2" destOrd="0" presId="urn:microsoft.com/office/officeart/2005/8/layout/chevron2"/>
    <dgm:cxn modelId="{7ABB2E84-9F5D-4BD3-923F-938B6624C947}" type="presParOf" srcId="{C6054D23-6F38-472A-8C52-10D4E613097D}" destId="{AA53A893-8DA3-4902-9D90-D45A81246133}" srcOrd="0" destOrd="0" presId="urn:microsoft.com/office/officeart/2005/8/layout/chevron2"/>
    <dgm:cxn modelId="{57FF9C9F-E11F-443D-B118-DFD404E06200}" type="presParOf" srcId="{C6054D23-6F38-472A-8C52-10D4E613097D}" destId="{E6D1D05B-7AA9-48C1-A6FA-6A4096FA18BD}" srcOrd="1" destOrd="0" presId="urn:microsoft.com/office/officeart/2005/8/layout/chevron2"/>
    <dgm:cxn modelId="{6727ADAF-7A7D-471D-BE6D-C6A2E902E6B9}" type="presParOf" srcId="{2283901D-2E31-4BB7-8BB1-619C7C5E990E}" destId="{ECCEE7CB-B450-4B4A-824E-81074D47A824}" srcOrd="3" destOrd="0" presId="urn:microsoft.com/office/officeart/2005/8/layout/chevron2"/>
    <dgm:cxn modelId="{85F4B481-EF51-4192-9257-3DBC6D8D178A}" type="presParOf" srcId="{2283901D-2E31-4BB7-8BB1-619C7C5E990E}" destId="{98F69FCB-CD0D-4144-B348-37D6C50AB574}" srcOrd="4" destOrd="0" presId="urn:microsoft.com/office/officeart/2005/8/layout/chevron2"/>
    <dgm:cxn modelId="{22D8D680-E6C5-475C-98AA-9BB8B3663A2B}" type="presParOf" srcId="{98F69FCB-CD0D-4144-B348-37D6C50AB574}" destId="{1413A9F3-3FD5-4CCE-B5E0-938E483C8948}" srcOrd="0" destOrd="0" presId="urn:microsoft.com/office/officeart/2005/8/layout/chevron2"/>
    <dgm:cxn modelId="{AE99B4F6-9A83-4EEB-9370-6EE41DCFE331}" type="presParOf" srcId="{98F69FCB-CD0D-4144-B348-37D6C50AB574}" destId="{B2300CB7-C0C4-44BC-BD5C-800BE865CCC9}" srcOrd="1" destOrd="0" presId="urn:microsoft.com/office/officeart/2005/8/layout/chevron2"/>
    <dgm:cxn modelId="{4A135DC2-BEE7-4F1E-8180-6C0C858DF02A}" type="presParOf" srcId="{2283901D-2E31-4BB7-8BB1-619C7C5E990E}" destId="{4AA65DB8-374E-49F9-A1F0-658E361E8101}" srcOrd="5" destOrd="0" presId="urn:microsoft.com/office/officeart/2005/8/layout/chevron2"/>
    <dgm:cxn modelId="{4E3CE303-ECB4-4420-94B0-A76785592FF0}" type="presParOf" srcId="{2283901D-2E31-4BB7-8BB1-619C7C5E990E}" destId="{4FF47815-52CB-4086-9608-2985976459E8}" srcOrd="6" destOrd="0" presId="urn:microsoft.com/office/officeart/2005/8/layout/chevron2"/>
    <dgm:cxn modelId="{C34441D3-5081-48AF-8663-37AE07BFE90A}" type="presParOf" srcId="{4FF47815-52CB-4086-9608-2985976459E8}" destId="{1ADF8856-12D9-4045-BE85-68B636B36040}" srcOrd="0" destOrd="0" presId="urn:microsoft.com/office/officeart/2005/8/layout/chevron2"/>
    <dgm:cxn modelId="{C2E27DCB-DCC5-4CF1-8EB8-0455C27B7549}" type="presParOf" srcId="{4FF47815-52CB-4086-9608-2985976459E8}" destId="{03FABB3F-9725-4A7A-A53A-F7661B1A1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1501-B62F-49D2-8141-DAD380BE0408}">
      <dsp:nvSpPr>
        <dsp:cNvPr id="0" name=""/>
        <dsp:cNvSpPr/>
      </dsp:nvSpPr>
      <dsp:spPr>
        <a:xfrm>
          <a:off x="0" y="1553577"/>
          <a:ext cx="503728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49" tIns="333248" rIns="3909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1553577"/>
        <a:ext cx="5037287" cy="403200"/>
      </dsp:txXfrm>
    </dsp:sp>
    <dsp:sp modelId="{F354D949-BFAF-497D-84EC-3F1195FDD168}">
      <dsp:nvSpPr>
        <dsp:cNvPr id="0" name=""/>
        <dsp:cNvSpPr/>
      </dsp:nvSpPr>
      <dsp:spPr>
        <a:xfrm>
          <a:off x="251864" y="1317417"/>
          <a:ext cx="428527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Behavioral Health Resources Committee </a:t>
          </a:r>
          <a:endParaRPr lang="en-US" sz="1800" b="1" kern="1200" dirty="0"/>
        </a:p>
      </dsp:txBody>
      <dsp:txXfrm>
        <a:off x="274921" y="1340474"/>
        <a:ext cx="4239156" cy="426206"/>
      </dsp:txXfrm>
    </dsp:sp>
    <dsp:sp modelId="{F5A730FD-0B06-49A9-840F-70BF27846CBE}">
      <dsp:nvSpPr>
        <dsp:cNvPr id="0" name=""/>
        <dsp:cNvSpPr/>
      </dsp:nvSpPr>
      <dsp:spPr>
        <a:xfrm>
          <a:off x="0" y="2279337"/>
          <a:ext cx="503728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7BC2D-6136-452E-BE2E-C0137208CCA3}">
      <dsp:nvSpPr>
        <dsp:cNvPr id="0" name=""/>
        <dsp:cNvSpPr/>
      </dsp:nvSpPr>
      <dsp:spPr>
        <a:xfrm>
          <a:off x="251864" y="2043178"/>
          <a:ext cx="4305016" cy="47232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Budget And Reporting Committee </a:t>
          </a:r>
          <a:endParaRPr lang="en-US" sz="1600" b="1" kern="1200" dirty="0"/>
        </a:p>
      </dsp:txBody>
      <dsp:txXfrm>
        <a:off x="274921" y="2066235"/>
        <a:ext cx="4258902" cy="426206"/>
      </dsp:txXfrm>
    </dsp:sp>
    <dsp:sp modelId="{8E57DC66-33D3-4D88-A403-AC13E2F3F8F6}">
      <dsp:nvSpPr>
        <dsp:cNvPr id="0" name=""/>
        <dsp:cNvSpPr/>
      </dsp:nvSpPr>
      <dsp:spPr>
        <a:xfrm>
          <a:off x="0" y="3005097"/>
          <a:ext cx="503728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9DAD1-58EA-43D5-8160-5D5C5FA74645}">
      <dsp:nvSpPr>
        <dsp:cNvPr id="0" name=""/>
        <dsp:cNvSpPr/>
      </dsp:nvSpPr>
      <dsp:spPr>
        <a:xfrm>
          <a:off x="251864" y="2768938"/>
          <a:ext cx="4288443" cy="47232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Governance Committee </a:t>
          </a:r>
          <a:endParaRPr lang="en-US" sz="1600" b="1" kern="1200" dirty="0"/>
        </a:p>
      </dsp:txBody>
      <dsp:txXfrm>
        <a:off x="274921" y="2791995"/>
        <a:ext cx="4242329" cy="426206"/>
      </dsp:txXfrm>
    </dsp:sp>
    <dsp:sp modelId="{0B778F37-95CF-44B5-AFD5-F62A171A48A2}">
      <dsp:nvSpPr>
        <dsp:cNvPr id="0" name=""/>
        <dsp:cNvSpPr/>
      </dsp:nvSpPr>
      <dsp:spPr>
        <a:xfrm>
          <a:off x="0" y="3730857"/>
          <a:ext cx="503728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3DED1-3803-4B17-8D6C-CCE017320DFF}">
      <dsp:nvSpPr>
        <dsp:cNvPr id="0" name=""/>
        <dsp:cNvSpPr/>
      </dsp:nvSpPr>
      <dsp:spPr>
        <a:xfrm>
          <a:off x="251864" y="3494697"/>
          <a:ext cx="4322153" cy="47232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Local Governments Committee </a:t>
          </a:r>
        </a:p>
      </dsp:txBody>
      <dsp:txXfrm>
        <a:off x="274921" y="3517754"/>
        <a:ext cx="4276039" cy="426206"/>
      </dsp:txXfrm>
    </dsp:sp>
    <dsp:sp modelId="{12DBD2DF-AFDD-449B-81ED-895B8F26174D}">
      <dsp:nvSpPr>
        <dsp:cNvPr id="0" name=""/>
        <dsp:cNvSpPr/>
      </dsp:nvSpPr>
      <dsp:spPr>
        <a:xfrm>
          <a:off x="0" y="4456618"/>
          <a:ext cx="503728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A7076-2DC7-4549-B69A-24306D6E7273}">
      <dsp:nvSpPr>
        <dsp:cNvPr id="0" name=""/>
        <dsp:cNvSpPr/>
      </dsp:nvSpPr>
      <dsp:spPr>
        <a:xfrm>
          <a:off x="251864" y="4220458"/>
          <a:ext cx="4334988" cy="4723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Outreach And Community Input </a:t>
          </a:r>
        </a:p>
      </dsp:txBody>
      <dsp:txXfrm>
        <a:off x="274921" y="4243515"/>
        <a:ext cx="428887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1501-B62F-49D2-8141-DAD380BE0408}">
      <dsp:nvSpPr>
        <dsp:cNvPr id="0" name=""/>
        <dsp:cNvSpPr/>
      </dsp:nvSpPr>
      <dsp:spPr>
        <a:xfrm>
          <a:off x="768790" y="544471"/>
          <a:ext cx="4268496" cy="563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49" tIns="354076" rIns="39094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Chair – Lynn Fahey Morrison - </a:t>
          </a:r>
          <a:r>
            <a:rPr lang="en-US" sz="1700" kern="1200" dirty="0"/>
            <a:t>Brandywine Counseling &amp; Community Services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Rep Kendra Johnson – DE House of Representatives, 5</a:t>
          </a:r>
          <a:r>
            <a:rPr lang="en-US" sz="1700" kern="1200" baseline="30000" dirty="0"/>
            <a:t>th</a:t>
          </a:r>
          <a:r>
            <a:rPr lang="en-US" sz="1700" kern="1200" dirty="0"/>
            <a:t> District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Keith Pettiford, Ph.D. - President, National Pan-Hellenic Council of New Castle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Sandra Gibney, MD, Private Citizen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Shaynelle</a:t>
          </a:r>
          <a:r>
            <a:rPr lang="en-US" sz="1700" kern="1200" dirty="0"/>
            <a:t> </a:t>
          </a:r>
          <a:r>
            <a:rPr lang="en-US" sz="1700" kern="1200" dirty="0" err="1"/>
            <a:t>Bordley</a:t>
          </a:r>
          <a:r>
            <a:rPr lang="en-US" sz="1700" kern="1200" dirty="0"/>
            <a:t>-Barnes, LPC, CADC - Private Citizen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Cindy Bo - Nemours Children’s Health </a:t>
          </a:r>
        </a:p>
      </dsp:txBody>
      <dsp:txXfrm>
        <a:off x="768790" y="544471"/>
        <a:ext cx="4268496" cy="5632764"/>
      </dsp:txXfrm>
    </dsp:sp>
    <dsp:sp modelId="{F354D949-BFAF-497D-84EC-3F1195FDD168}">
      <dsp:nvSpPr>
        <dsp:cNvPr id="0" name=""/>
        <dsp:cNvSpPr/>
      </dsp:nvSpPr>
      <dsp:spPr>
        <a:xfrm>
          <a:off x="752016" y="0"/>
          <a:ext cx="428527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Behavioral Health Resources Committee </a:t>
          </a:r>
          <a:endParaRPr lang="en-US" sz="1800" b="1" kern="1200" dirty="0"/>
        </a:p>
      </dsp:txBody>
      <dsp:txXfrm>
        <a:off x="796688" y="44672"/>
        <a:ext cx="419592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1501-B62F-49D2-8141-DAD380BE0408}">
      <dsp:nvSpPr>
        <dsp:cNvPr id="0" name=""/>
        <dsp:cNvSpPr/>
      </dsp:nvSpPr>
      <dsp:spPr>
        <a:xfrm>
          <a:off x="0" y="389608"/>
          <a:ext cx="5037287" cy="5722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49" tIns="312420" rIns="3909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Chair – Don Keister - </a:t>
          </a:r>
          <a:r>
            <a:rPr lang="en-US" sz="1500" kern="1200" dirty="0"/>
            <a:t>Attack Addiction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Vice Chair - Michael Jackson - </a:t>
          </a:r>
          <a:r>
            <a:rPr lang="en-US" sz="1500" b="0" kern="1200" dirty="0"/>
            <a:t>P</a:t>
          </a:r>
          <a:r>
            <a:rPr lang="en-US" sz="1500" kern="1200" dirty="0"/>
            <a:t>rivate Citizen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Earnest (</a:t>
          </a:r>
          <a:r>
            <a:rPr lang="en-US" sz="1500" kern="1200" dirty="0" err="1"/>
            <a:t>Trippi</a:t>
          </a:r>
          <a:r>
            <a:rPr lang="en-US" sz="1500" kern="1200" dirty="0"/>
            <a:t>) Congo – Wilmington City Council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Cliffvon</a:t>
          </a:r>
          <a:r>
            <a:rPr lang="en-US" sz="1500" kern="1200" dirty="0"/>
            <a:t> Howell - Private Citizen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Marcia S. Scott -  Delaware League of Local Governments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Marlene Saunders - Private Citizen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Chris Locke – SL24 </a:t>
          </a:r>
          <a:r>
            <a:rPr lang="en-US" sz="1500" kern="1200" dirty="0" err="1"/>
            <a:t>UnLocke</a:t>
          </a:r>
          <a:r>
            <a:rPr lang="en-US" sz="1500" kern="1200" dirty="0"/>
            <a:t> the Light Foundation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Hersh Patel, MD - Veteran’s Affairs and Narrative Heal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389608"/>
        <a:ext cx="5037287" cy="5722738"/>
      </dsp:txXfrm>
    </dsp:sp>
    <dsp:sp modelId="{F354D949-BFAF-497D-84EC-3F1195FDD168}">
      <dsp:nvSpPr>
        <dsp:cNvPr id="0" name=""/>
        <dsp:cNvSpPr/>
      </dsp:nvSpPr>
      <dsp:spPr>
        <a:xfrm>
          <a:off x="228093" y="0"/>
          <a:ext cx="428527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Budget and Reporting Committee </a:t>
          </a:r>
        </a:p>
      </dsp:txBody>
      <dsp:txXfrm>
        <a:off x="259796" y="31703"/>
        <a:ext cx="422186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1501-B62F-49D2-8141-DAD380BE0408}">
      <dsp:nvSpPr>
        <dsp:cNvPr id="0" name=""/>
        <dsp:cNvSpPr/>
      </dsp:nvSpPr>
      <dsp:spPr>
        <a:xfrm>
          <a:off x="0" y="408114"/>
          <a:ext cx="4306919" cy="5692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458" tIns="312420" rIns="42445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Chair – Dave </a:t>
          </a:r>
          <a:r>
            <a:rPr lang="en-US" sz="1500" b="1" kern="1200" dirty="0" err="1"/>
            <a:t>Humes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Vice Chair - Hunter Hastings CADC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Brenda Wise – DE Office of Management and Budget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Karryl</a:t>
          </a:r>
          <a:r>
            <a:rPr lang="en-US" sz="1500" kern="1200" dirty="0"/>
            <a:t> Hubbard – DE Department of Labor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Charles </a:t>
          </a:r>
          <a:r>
            <a:rPr lang="en-US" sz="1500" kern="1200" dirty="0" err="1"/>
            <a:t>Sawchenko</a:t>
          </a:r>
          <a:r>
            <a:rPr lang="en-US" sz="1500" kern="1200" dirty="0"/>
            <a:t> – DE State Police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Joanna </a:t>
          </a:r>
          <a:r>
            <a:rPr lang="en-US" sz="1500" kern="1200" dirty="0" err="1"/>
            <a:t>Champney</a:t>
          </a:r>
          <a:r>
            <a:rPr lang="en-US" sz="1500" kern="1200" dirty="0"/>
            <a:t> – DE DHSS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Jackie Griffith – Delaware State University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James Bonds – Boardroom Presentations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Jasmine Minhas – ACLU of Delaware </a:t>
          </a:r>
        </a:p>
      </dsp:txBody>
      <dsp:txXfrm>
        <a:off x="0" y="408114"/>
        <a:ext cx="4306919" cy="5692135"/>
      </dsp:txXfrm>
    </dsp:sp>
    <dsp:sp modelId="{F354D949-BFAF-497D-84EC-3F1195FDD168}">
      <dsp:nvSpPr>
        <dsp:cNvPr id="0" name=""/>
        <dsp:cNvSpPr/>
      </dsp:nvSpPr>
      <dsp:spPr>
        <a:xfrm>
          <a:off x="247643" y="0"/>
          <a:ext cx="4652562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02" tIns="0" rIns="14470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Governance Committee </a:t>
          </a:r>
        </a:p>
      </dsp:txBody>
      <dsp:txXfrm>
        <a:off x="282228" y="34585"/>
        <a:ext cx="4583392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1501-B62F-49D2-8141-DAD380BE0408}">
      <dsp:nvSpPr>
        <dsp:cNvPr id="0" name=""/>
        <dsp:cNvSpPr/>
      </dsp:nvSpPr>
      <dsp:spPr>
        <a:xfrm>
          <a:off x="0" y="394246"/>
          <a:ext cx="5037287" cy="5669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949" tIns="291592" rIns="39094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Chair - Tammy Anderson - </a:t>
          </a:r>
          <a:r>
            <a:rPr lang="en-US" sz="1400" kern="1200" dirty="0"/>
            <a:t>University of Delaware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Vice Chair - Debra Mason - </a:t>
          </a:r>
          <a:r>
            <a:rPr lang="en-US" sz="1400" kern="1200" dirty="0"/>
            <a:t>City of Wilmington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Renee Beaman - DHSS /DSSC Division Director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Cassandra Codes-Johnson - Delaware Department of Education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Dorothy Dillard - Delaware State University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Bernice Edwards - First State Community Action Agency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Michelle Santana, Ph.D. - Canaan Baptist Church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Holly </a:t>
          </a:r>
          <a:r>
            <a:rPr lang="en-US" sz="1400" kern="1200" dirty="0" err="1"/>
            <a:t>Rybinski</a:t>
          </a:r>
          <a:r>
            <a:rPr lang="en-US" sz="1400" kern="1200" dirty="0"/>
            <a:t> CSPS, BS  - Brandywine Counseling &amp; Community Services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MaryBeth </a:t>
          </a:r>
          <a:r>
            <a:rPr lang="en-US" sz="1400" kern="1200" dirty="0" err="1"/>
            <a:t>Cichocki</a:t>
          </a:r>
          <a:r>
            <a:rPr lang="en-US" sz="1400" kern="1200" dirty="0"/>
            <a:t> - Private Citizen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Katie </a:t>
          </a:r>
          <a:r>
            <a:rPr lang="en-US" sz="1400" kern="1200" dirty="0" err="1"/>
            <a:t>Capelli</a:t>
          </a:r>
          <a:r>
            <a:rPr lang="en-US" sz="1400" kern="1200" dirty="0"/>
            <a:t>, MPH - Delaware Division of Public Health, Office of Health Crisis Response.</a:t>
          </a:r>
        </a:p>
      </dsp:txBody>
      <dsp:txXfrm>
        <a:off x="0" y="394246"/>
        <a:ext cx="5037287" cy="5669183"/>
      </dsp:txXfrm>
    </dsp:sp>
    <dsp:sp modelId="{F354D949-BFAF-497D-84EC-3F1195FDD168}">
      <dsp:nvSpPr>
        <dsp:cNvPr id="0" name=""/>
        <dsp:cNvSpPr/>
      </dsp:nvSpPr>
      <dsp:spPr>
        <a:xfrm>
          <a:off x="228093" y="0"/>
          <a:ext cx="4285270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78" tIns="0" rIns="1332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Public Outreach and Community Input Committee </a:t>
          </a:r>
        </a:p>
      </dsp:txBody>
      <dsp:txXfrm>
        <a:off x="255473" y="27380"/>
        <a:ext cx="423051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0B3B-9CCB-458A-83EB-201F7DC1570D}">
      <dsp:nvSpPr>
        <dsp:cNvPr id="0" name=""/>
        <dsp:cNvSpPr/>
      </dsp:nvSpPr>
      <dsp:spPr>
        <a:xfrm rot="5400000">
          <a:off x="-259564" y="266804"/>
          <a:ext cx="1730427" cy="12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00"/>
              </a:solidFill>
            </a:rPr>
            <a:t>Establish Budget</a:t>
          </a:r>
        </a:p>
      </dsp:txBody>
      <dsp:txXfrm rot="-5400000">
        <a:off x="1" y="612890"/>
        <a:ext cx="1211299" cy="519128"/>
      </dsp:txXfrm>
    </dsp:sp>
    <dsp:sp modelId="{A174A9DB-801E-4D0D-8693-01AA7B115344}">
      <dsp:nvSpPr>
        <dsp:cNvPr id="0" name=""/>
        <dsp:cNvSpPr/>
      </dsp:nvSpPr>
      <dsp:spPr>
        <a:xfrm rot="5400000">
          <a:off x="4107260" y="-2888720"/>
          <a:ext cx="1124778" cy="6916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Financial Information Reviewed By Budget And Reporting Committee For Recommendation To Full Commission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Full Commission Votes To Approve Proposed Budget</a:t>
          </a:r>
        </a:p>
      </dsp:txBody>
      <dsp:txXfrm rot="-5400000">
        <a:off x="1211300" y="62147"/>
        <a:ext cx="6861793" cy="1014964"/>
      </dsp:txXfrm>
    </dsp:sp>
    <dsp:sp modelId="{AA53A893-8DA3-4902-9D90-D45A81246133}">
      <dsp:nvSpPr>
        <dsp:cNvPr id="0" name=""/>
        <dsp:cNvSpPr/>
      </dsp:nvSpPr>
      <dsp:spPr>
        <a:xfrm rot="5400000">
          <a:off x="-259564" y="1854820"/>
          <a:ext cx="1730427" cy="12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00"/>
              </a:solidFill>
            </a:rPr>
            <a:t>Allowable Uses</a:t>
          </a:r>
        </a:p>
      </dsp:txBody>
      <dsp:txXfrm rot="-5400000">
        <a:off x="1" y="2200906"/>
        <a:ext cx="1211299" cy="519128"/>
      </dsp:txXfrm>
    </dsp:sp>
    <dsp:sp modelId="{E6D1D05B-7AA9-48C1-A6FA-6A4096FA18BD}">
      <dsp:nvSpPr>
        <dsp:cNvPr id="0" name=""/>
        <dsp:cNvSpPr/>
      </dsp:nvSpPr>
      <dsp:spPr>
        <a:xfrm rot="5400000">
          <a:off x="4107260" y="-1300705"/>
          <a:ext cx="1124778" cy="6916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All Commission Committees Consider Proposed Allowable Uses Identified in Exhibit E and Make Recommendations for Consideration to the  Full Commission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Full Commission Votes To Approve Proposed Recommendations</a:t>
          </a:r>
        </a:p>
      </dsp:txBody>
      <dsp:txXfrm rot="-5400000">
        <a:off x="1211300" y="1650162"/>
        <a:ext cx="6861793" cy="1014964"/>
      </dsp:txXfrm>
    </dsp:sp>
    <dsp:sp modelId="{1413A9F3-3FD5-4CCE-B5E0-938E483C8948}">
      <dsp:nvSpPr>
        <dsp:cNvPr id="0" name=""/>
        <dsp:cNvSpPr/>
      </dsp:nvSpPr>
      <dsp:spPr>
        <a:xfrm rot="5400000">
          <a:off x="-259564" y="3372372"/>
          <a:ext cx="1730427" cy="12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00"/>
              </a:solidFill>
            </a:rPr>
            <a:t>Grant Cycle</a:t>
          </a:r>
        </a:p>
      </dsp:txBody>
      <dsp:txXfrm rot="-5400000">
        <a:off x="1" y="3718458"/>
        <a:ext cx="1211299" cy="519128"/>
      </dsp:txXfrm>
    </dsp:sp>
    <dsp:sp modelId="{B2300CB7-C0C4-44BC-BD5C-800BE865CCC9}">
      <dsp:nvSpPr>
        <dsp:cNvPr id="0" name=""/>
        <dsp:cNvSpPr/>
      </dsp:nvSpPr>
      <dsp:spPr>
        <a:xfrm rot="5400000">
          <a:off x="4107260" y="287310"/>
          <a:ext cx="1124778" cy="6916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Grant Cycle Opens Following Approval By Full Commission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Public Announcement Made Regarding The Opportunity For Entities to Make 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Applications Received During The Open Phase And Reviewed Once Cycle Closes</a:t>
          </a:r>
        </a:p>
      </dsp:txBody>
      <dsp:txXfrm rot="-5400000">
        <a:off x="1211300" y="3238178"/>
        <a:ext cx="6861793" cy="1014964"/>
      </dsp:txXfrm>
    </dsp:sp>
    <dsp:sp modelId="{1ADF8856-12D9-4045-BE85-68B636B36040}">
      <dsp:nvSpPr>
        <dsp:cNvPr id="0" name=""/>
        <dsp:cNvSpPr/>
      </dsp:nvSpPr>
      <dsp:spPr>
        <a:xfrm rot="5400000">
          <a:off x="-259564" y="4943152"/>
          <a:ext cx="1730427" cy="12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</a:rPr>
            <a:t>Applications Reviewed for Funding Consideration</a:t>
          </a:r>
        </a:p>
      </dsp:txBody>
      <dsp:txXfrm rot="-5400000">
        <a:off x="1" y="5289238"/>
        <a:ext cx="1211299" cy="519128"/>
      </dsp:txXfrm>
    </dsp:sp>
    <dsp:sp modelId="{03FABB3F-9725-4A7A-A53A-F7661B1A1E76}">
      <dsp:nvSpPr>
        <dsp:cNvPr id="0" name=""/>
        <dsp:cNvSpPr/>
      </dsp:nvSpPr>
      <dsp:spPr>
        <a:xfrm rot="5400000">
          <a:off x="4106964" y="1875621"/>
          <a:ext cx="1125369" cy="6916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Applications Reviewed By Conflict Free Team And Forward To Full Commission for Consideration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 Commission Votes To Advance Applications To The BHC For Continued Consideration </a:t>
          </a:r>
        </a:p>
      </dsp:txBody>
      <dsp:txXfrm rot="-5400000">
        <a:off x="1211299" y="4826222"/>
        <a:ext cx="6861764" cy="101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0A78-B790-4BEC-A550-71B4DE7EFF3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CC7F-3F3B-4590-AF45-BE5DEEE7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6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0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0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D823-7820-4AB6-8214-5770919B34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C74D-5A74-1972-B318-89FFC90B4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4FB2-EC14-1FB7-63EE-4DF08D8F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C4CD-17B1-394B-9D9B-816F6C3A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A58A-E541-FF6B-B0A9-2BC388B4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62FE-9713-6F34-C0CE-D3D99646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8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320B-50C1-53A2-1F9D-BBF388A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DB609-2629-C392-99BA-3CD3C9D4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E405-2433-7F38-6D76-34AE08FB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6FDF-E92E-1E8A-F847-97D42161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1DF3-6DA7-215A-E77E-63F3B27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7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C2AEF-9D21-22E4-1648-8F9764CD3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642D0-6D6A-8540-5F85-62FDD700A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9421-C0BD-5943-A4B6-7DA30A31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C1A10-F1AD-700F-18F7-3D499817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C19D-E255-44A4-1ABA-0530E692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5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9FEA7B-7B3A-9B72-6473-077D98AD649A}"/>
              </a:ext>
            </a:extLst>
          </p:cNvPr>
          <p:cNvCxnSpPr/>
          <p:nvPr userDrawn="1"/>
        </p:nvCxnSpPr>
        <p:spPr>
          <a:xfrm>
            <a:off x="4714875" y="1133475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D8F3-F1FF-E462-3B34-5F71A882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09B7-1F18-4A2F-A2A9-38F8D080A609}" type="datetimeFigureOut">
              <a:rPr lang="en-US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BE61A-B138-5965-8271-0BD678BF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8C58-577C-23E0-822F-A48F677A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43407-D460-443A-8E90-A3260C7423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5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48C6-ED7F-4832-A574-D9CA5D36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FDE5-0F0C-C4C1-7B8A-0EBC38E0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66A4A-9303-02ED-2223-951323B5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C48F8-FB6F-21F6-05DB-E11D83B1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9156-EC36-756F-D1EB-D5F20CB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4FAD-122F-0BEE-5EC0-5FAC284F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3B0B3-3136-CFA9-1B8E-1B62C10B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6DDA-241B-CC46-B28F-F800440B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BDA3-79B1-C350-CCEC-CBA5A3FD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817B-E740-38C5-D177-5673D2A8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5847-2C31-9B61-EC9F-B3B61623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FB26-2C59-2AE0-8279-85A410CCB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AAC48-0B7C-1C46-942A-764D80D8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A4B3A-3268-393E-0B29-C597701E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0B8FD-C285-DE44-6137-C75D02FA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10DAD-3400-315B-CCE5-0F1DA4D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466C-A162-EC23-04F2-C2AB07F0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BF47-2F47-DBAD-1870-47598000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FD86A-05D7-7085-E982-7A6287CFA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5A212-A15A-FEF0-22C6-86147C1A3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04607-E913-3550-75ED-4F46B940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A0DA1-DD89-550B-1602-596778EF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2FB11-9297-7A14-DE5D-0F19DAA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4BF2F-AAF7-E17D-53CF-90A53BB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4CB8-4A92-25A7-4C62-FC9F81E1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563AF-673B-2854-4FB8-D93FAE12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958B0-314E-C87F-A2AF-7DC30688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17B61-2191-F0C9-2C01-27A5019E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7933A-4414-29A3-3475-8C19724B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1FBFF-2361-E790-EEDC-5E8E7065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0F91B-D3B5-2AD4-AD74-41C0AA79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8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9A11-4FDE-F0CA-811B-CB4CAC9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C0C5-FB3F-8C87-5F6E-440065B6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70C18-359C-3724-6D8F-58FB128BE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FC454-B33C-A423-C288-BEC01049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EA1BA-8379-47E1-EC28-B7233BA9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CE055-70F9-E9EB-5228-23F2E34F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4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9657-5FE2-4EF5-2618-6CCE9874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7627-F5F8-E526-7228-35E53C78B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EF121-8010-8BC5-7611-435A4835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B3ADF-8A45-B84A-8972-1F088B3A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7B70A-131D-F8B3-B6A0-9B9DFB61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4484-A04C-35FE-874B-2AAAC852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8157F-07F3-0DC7-CF15-AFD99C24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68B72-81B4-3A21-A135-58DF5CF51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4365D-3BEB-23BD-CBDF-69642BA05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B53A-5A53-4CF2-8395-56560240F0F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54BA-098C-1740-C61B-DE322BCC7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8372D-7DBD-E875-94C1-013AEA35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5D23-F42D-4A57-BA80-0D5FA9DC9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8751915@N05/6869762317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uni-med.net/final-conference-of-the-project-unigov-palestine-26th-november-2019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ed.net/final-conference-of-the-project-unigov-palestine-26th-november-2019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ed.net/final-conference-of-the-project-unigov-palestine-26th-november-2019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ed.net/final-conference-of-the-project-unigov-palestine-26th-november-2019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ed.net/final-conference-of-the-project-unigov-palestine-26th-november-2019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ed.net/final-conference-of-the-project-unigov-palestine-26th-november-2019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7CD92-7E60-845F-19ED-2D6D3C74D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511" y="2453270"/>
            <a:ext cx="9516732" cy="40491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</a:rPr>
              <a:t>Prescription Opioid Settlement Distribution Commission </a:t>
            </a:r>
            <a:br>
              <a:rPr lang="en-US" altLang="en-US" sz="3200" b="1" dirty="0">
                <a:solidFill>
                  <a:srgbClr val="0070C0"/>
                </a:solidFill>
              </a:rPr>
            </a:br>
            <a:r>
              <a:rPr lang="en-US" altLang="en-US" sz="3200" b="1" dirty="0">
                <a:solidFill>
                  <a:srgbClr val="0070C0"/>
                </a:solidFill>
              </a:rPr>
              <a:t>(POSDC)</a:t>
            </a:r>
            <a:br>
              <a:rPr lang="en-US" altLang="en-US" sz="3200" b="1" i="1" dirty="0">
                <a:solidFill>
                  <a:srgbClr val="0070C0"/>
                </a:solidFill>
              </a:rPr>
            </a:br>
            <a:br>
              <a:rPr lang="en-US" altLang="en-US" sz="2800" i="1" dirty="0">
                <a:solidFill>
                  <a:srgbClr val="0070C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Distributor Settlement Agreement</a:t>
            </a:r>
            <a:br>
              <a:rPr lang="en-US" altLang="en-US" sz="2800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Opioid Impact Fee Fund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Susan Holloway                                                                 </a:t>
            </a:r>
            <a:endParaRPr lang="en-US" sz="28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ghting the Opioid Crisis: A Community Resources Toolkit | Congressman  Hank Johnson">
            <a:extLst>
              <a:ext uri="{FF2B5EF4-FFF2-40B4-BE49-F238E27FC236}">
                <a16:creationId xmlns:a16="http://schemas.microsoft.com/office/drawing/2014/main" id="{174E23D7-7CE8-48D3-8033-428D24849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1" b="16543"/>
          <a:stretch/>
        </p:blipFill>
        <p:spPr bwMode="auto">
          <a:xfrm>
            <a:off x="4342965" y="551962"/>
            <a:ext cx="3506068" cy="1692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F70C6-BBA2-8A6B-2451-472970247F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0" y="572965"/>
            <a:ext cx="1304424" cy="113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114757B-818B-FE15-3AAD-117389D2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937" y="551962"/>
            <a:ext cx="1586204" cy="1549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DE487-90C4-E573-C060-6E9A1BE3CA4B}"/>
              </a:ext>
            </a:extLst>
          </p:cNvPr>
          <p:cNvSpPr txBox="1"/>
          <p:nvPr/>
        </p:nvSpPr>
        <p:spPr>
          <a:xfrm>
            <a:off x="596462" y="1769300"/>
            <a:ext cx="1934283" cy="68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cap="small">
                <a:solidFill>
                  <a:srgbClr val="001C8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State of Delaware</a:t>
            </a:r>
            <a:endParaRPr lang="en-US" sz="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b="1" cap="small">
                <a:solidFill>
                  <a:srgbClr val="001C85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OFFICE OF THE LIEUTENANT GOVERNOR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0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891899-2E10-7B10-CC34-C0001E4FD9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4473" y="213404"/>
          <a:ext cx="5037287" cy="6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picture containing text, sign, yellow, sky&#10;&#10;Description automatically generated">
            <a:extLst>
              <a:ext uri="{FF2B5EF4-FFF2-40B4-BE49-F238E27FC236}">
                <a16:creationId xmlns:a16="http://schemas.microsoft.com/office/drawing/2014/main" id="{520423D7-107D-BDE2-34EE-49DEAD6F2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50880" y="5515266"/>
            <a:ext cx="1444356" cy="1444356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9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891899-2E10-7B10-CC34-C0001E4FD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06002"/>
              </p:ext>
            </p:extLst>
          </p:nvPr>
        </p:nvGraphicFramePr>
        <p:xfrm>
          <a:off x="6596504" y="295372"/>
          <a:ext cx="5037287" cy="6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D1A35-BC4F-4363-586B-3BDEEB001CCF}"/>
              </a:ext>
            </a:extLst>
          </p:cNvPr>
          <p:cNvSpPr txBox="1"/>
          <p:nvPr/>
        </p:nvSpPr>
        <p:spPr>
          <a:xfrm>
            <a:off x="3677274" y="2264698"/>
            <a:ext cx="31168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State-wide identification and tracking of treatment and Support Services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Identification of Gaps in the System through Gap Analyses 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402629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891899-2E10-7B10-CC34-C0001E4FD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95664"/>
              </p:ext>
            </p:extLst>
          </p:nvPr>
        </p:nvGraphicFramePr>
        <p:xfrm>
          <a:off x="7206331" y="295372"/>
          <a:ext cx="5037287" cy="6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D1BDE-8632-721D-AE01-6F34CFBA3929}"/>
              </a:ext>
            </a:extLst>
          </p:cNvPr>
          <p:cNvSpPr txBox="1"/>
          <p:nvPr/>
        </p:nvSpPr>
        <p:spPr>
          <a:xfrm>
            <a:off x="3952590" y="2334817"/>
            <a:ext cx="32021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Tracks receivables and expenditures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sz="1800" dirty="0"/>
              <a:t>Informs the Commission of fund balances and availability for funding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76309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891899-2E10-7B10-CC34-C0001E4FD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761351"/>
              </p:ext>
            </p:extLst>
          </p:nvPr>
        </p:nvGraphicFramePr>
        <p:xfrm>
          <a:off x="7294594" y="-10142"/>
          <a:ext cx="5469035" cy="6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F417A-FF87-FB41-C38D-4902B68B75A4}"/>
              </a:ext>
            </a:extLst>
          </p:cNvPr>
          <p:cNvSpPr txBox="1"/>
          <p:nvPr/>
        </p:nvSpPr>
        <p:spPr>
          <a:xfrm>
            <a:off x="3800908" y="1980117"/>
            <a:ext cx="30915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Determines, implements and monitors practices and trainings related to ethics standards and conflicts of interest awareness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Ensure the Commission is following all responsibilities as identified in the DE Code</a:t>
            </a:r>
          </a:p>
        </p:txBody>
      </p:sp>
    </p:spTree>
    <p:extLst>
      <p:ext uri="{BB962C8B-B14F-4D97-AF65-F5344CB8AC3E}">
        <p14:creationId xmlns:p14="http://schemas.microsoft.com/office/powerpoint/2010/main" val="17922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479E7B-E671-ADE4-2BE7-0AFAE490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565" y="963454"/>
            <a:ext cx="5106191" cy="572917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baseline="0" dirty="0"/>
              <a:t>Chair - </a:t>
            </a:r>
            <a:r>
              <a:rPr lang="en-US" sz="1600" baseline="0" dirty="0"/>
              <a:t>Kenneth L. Branner, Jr – Town of Middletown</a:t>
            </a:r>
          </a:p>
          <a:p>
            <a:pPr lvl="0">
              <a:lnSpc>
                <a:spcPct val="150000"/>
              </a:lnSpc>
            </a:pPr>
            <a:r>
              <a:rPr lang="en-US" sz="1600" b="1" baseline="0" dirty="0"/>
              <a:t>Vice Chair</a:t>
            </a:r>
            <a:r>
              <a:rPr lang="en-US" sz="1600" baseline="0" dirty="0"/>
              <a:t> - Robert C. Johnson – Town of Smyrna</a:t>
            </a:r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Kenneth Dunn -New Castle County 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Colin Faulkner – Kent County</a:t>
            </a:r>
            <a:endParaRPr lang="en-US" sz="1600" baseline="0" dirty="0"/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Todd F. Lawson  - Sussex County</a:t>
            </a:r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Kenneth McLaughlin - Town of Ocean View</a:t>
            </a:r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Robin R Christiansen - City of Dover</a:t>
            </a:r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David </a:t>
            </a:r>
            <a:r>
              <a:rPr lang="en-US" sz="1600" baseline="0" dirty="0" err="1"/>
              <a:t>Genshaw</a:t>
            </a:r>
            <a:r>
              <a:rPr lang="en-US" sz="1600" dirty="0"/>
              <a:t> </a:t>
            </a:r>
            <a:r>
              <a:rPr lang="en-US" sz="1600" baseline="0" dirty="0"/>
              <a:t>- City of Seaford </a:t>
            </a:r>
          </a:p>
          <a:p>
            <a:pPr lvl="0">
              <a:lnSpc>
                <a:spcPct val="150000"/>
              </a:lnSpc>
            </a:pPr>
            <a:r>
              <a:rPr lang="en-US" sz="1600" baseline="0" dirty="0"/>
              <a:t>Stu Markham -  City of Newark</a:t>
            </a:r>
          </a:p>
          <a:p>
            <a:pPr lvl="0">
              <a:lnSpc>
                <a:spcPct val="150000"/>
              </a:lnSpc>
            </a:pPr>
            <a:r>
              <a:rPr lang="en-US" sz="1600" b="1" baseline="0" dirty="0"/>
              <a:t> </a:t>
            </a:r>
            <a:r>
              <a:rPr lang="en-US" sz="1600" baseline="0" dirty="0"/>
              <a:t>Arthur J. Campbell - City of Milford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Mike </a:t>
            </a:r>
            <a:r>
              <a:rPr lang="en-US" sz="1600" dirty="0" err="1"/>
              <a:t>Purzycki</a:t>
            </a:r>
            <a:r>
              <a:rPr lang="en-US" sz="1600" dirty="0"/>
              <a:t>  -  City of Wilmington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lvl="1">
              <a:lnSpc>
                <a:spcPct val="150000"/>
              </a:lnSpc>
            </a:pPr>
            <a:endParaRPr lang="en-US" sz="1600" dirty="0"/>
          </a:p>
          <a:p>
            <a:pPr lvl="1"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BB0B43-D696-49B7-74B1-FD5FC4562881}"/>
              </a:ext>
            </a:extLst>
          </p:cNvPr>
          <p:cNvGrpSpPr/>
          <p:nvPr/>
        </p:nvGrpSpPr>
        <p:grpSpPr>
          <a:xfrm>
            <a:off x="7066447" y="244832"/>
            <a:ext cx="4652562" cy="708480"/>
            <a:chOff x="247643" y="0"/>
            <a:chExt cx="4652562" cy="70848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1B15F7-46F9-50B8-502B-996FF1F9ADFB}"/>
                </a:ext>
              </a:extLst>
            </p:cNvPr>
            <p:cNvSpPr/>
            <p:nvPr/>
          </p:nvSpPr>
          <p:spPr>
            <a:xfrm>
              <a:off x="247643" y="0"/>
              <a:ext cx="4652562" cy="708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B98246A-E830-D415-2EA0-02CE2D96F1DD}"/>
                </a:ext>
              </a:extLst>
            </p:cNvPr>
            <p:cNvSpPr txBox="1"/>
            <p:nvPr/>
          </p:nvSpPr>
          <p:spPr>
            <a:xfrm>
              <a:off x="282228" y="34585"/>
              <a:ext cx="4583392" cy="63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02" tIns="0" rIns="144702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Local Governments Committee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19DF33-7F47-9BB3-7B59-D60A28C4BF95}"/>
              </a:ext>
            </a:extLst>
          </p:cNvPr>
          <p:cNvSpPr txBox="1"/>
          <p:nvPr/>
        </p:nvSpPr>
        <p:spPr>
          <a:xfrm>
            <a:off x="3726999" y="2181001"/>
            <a:ext cx="30426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Comprised of leadership from ten local government entities throughout the state</a:t>
            </a:r>
          </a:p>
          <a:p>
            <a:pPr lvl="1"/>
            <a:endParaRPr lang="en-US" dirty="0"/>
          </a:p>
          <a:p>
            <a:pPr lvl="1"/>
            <a:r>
              <a:rPr lang="en-US" sz="1800" dirty="0"/>
              <a:t>Ensures the interests of individuals within their respective geographical jurisdictions are represented in      	  the decision-making / distribution processes.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E385-87B6-8447-8ECB-90E0DEF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2432241"/>
            <a:ext cx="3774512" cy="1903499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POSDC SUBCOMMITTEES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891899-2E10-7B10-CC34-C0001E4FD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982635"/>
              </p:ext>
            </p:extLst>
          </p:nvPr>
        </p:nvGraphicFramePr>
        <p:xfrm>
          <a:off x="7154713" y="350520"/>
          <a:ext cx="5037287" cy="6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5FB7868-7C52-5AAA-A6F9-AD48FABF4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37034" y="10138"/>
            <a:ext cx="2559470" cy="188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E9A1B-E670-DD98-E4B1-DA730E238560}"/>
              </a:ext>
            </a:extLst>
          </p:cNvPr>
          <p:cNvSpPr txBox="1"/>
          <p:nvPr/>
        </p:nvSpPr>
        <p:spPr>
          <a:xfrm>
            <a:off x="3900573" y="2057818"/>
            <a:ext cx="25594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Determines and Executes best practices for gathering stakeholder input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Identifies trends in data / activities</a:t>
            </a:r>
          </a:p>
          <a:p>
            <a:endParaRPr lang="en-US" sz="800" b="1" u="sng" dirty="0"/>
          </a:p>
        </p:txBody>
      </p:sp>
    </p:spTree>
    <p:extLst>
      <p:ext uri="{BB962C8B-B14F-4D97-AF65-F5344CB8AC3E}">
        <p14:creationId xmlns:p14="http://schemas.microsoft.com/office/powerpoint/2010/main" val="311722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365E87F-68A6-73FE-811A-9A94D448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334" y="573417"/>
            <a:ext cx="10882313" cy="807645"/>
          </a:xfrm>
        </p:spPr>
        <p:txBody>
          <a:bodyPr>
            <a:noAutofit/>
          </a:bodyPr>
          <a:lstStyle/>
          <a:p>
            <a:r>
              <a:rPr lang="en-US" sz="3600" b="1" i="0" cap="all" dirty="0">
                <a:effectLst/>
                <a:latin typeface="korolev-condensed"/>
              </a:rPr>
              <a:t>PRINCIPLES FOR THE USE OF FUNDS FROM </a:t>
            </a:r>
            <a:br>
              <a:rPr lang="en-US" sz="3600" b="1" i="0" cap="all" dirty="0">
                <a:effectLst/>
                <a:latin typeface="korolev-condensed"/>
              </a:rPr>
            </a:br>
            <a:r>
              <a:rPr lang="en-US" sz="3600" b="1" i="0" cap="all" dirty="0">
                <a:effectLst/>
                <a:latin typeface="korolev-condensed"/>
              </a:rPr>
              <a:t>THE OPIOID LITIGATION – Johns Hopkins</a:t>
            </a:r>
            <a:br>
              <a:rPr lang="en-US" sz="3600" b="1" i="0" cap="all" dirty="0">
                <a:effectLst/>
                <a:latin typeface="korolev-condensed"/>
              </a:rPr>
            </a:br>
            <a:endParaRPr lang="en-ID" altLang="en-US" sz="36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5BE01B-B505-A4D8-6893-2F5A76CF1FA3}"/>
              </a:ext>
            </a:extLst>
          </p:cNvPr>
          <p:cNvSpPr/>
          <p:nvPr/>
        </p:nvSpPr>
        <p:spPr>
          <a:xfrm>
            <a:off x="-88491" y="1320272"/>
            <a:ext cx="5849938" cy="5278966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FCA354-B652-5887-930C-CBD1EAAE1B99}"/>
              </a:ext>
            </a:extLst>
          </p:cNvPr>
          <p:cNvSpPr/>
          <p:nvPr/>
        </p:nvSpPr>
        <p:spPr>
          <a:xfrm>
            <a:off x="558901" y="1967496"/>
            <a:ext cx="4762296" cy="444453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72ED9-789C-441C-67DC-352CD10C750B}"/>
              </a:ext>
            </a:extLst>
          </p:cNvPr>
          <p:cNvSpPr/>
          <p:nvPr/>
        </p:nvSpPr>
        <p:spPr>
          <a:xfrm>
            <a:off x="654843" y="2532638"/>
            <a:ext cx="4467950" cy="4077479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21C4A4-0E4D-4F96-417A-3AFB01DB88FA}"/>
              </a:ext>
            </a:extLst>
          </p:cNvPr>
          <p:cNvSpPr/>
          <p:nvPr/>
        </p:nvSpPr>
        <p:spPr>
          <a:xfrm>
            <a:off x="1140447" y="3235325"/>
            <a:ext cx="3638030" cy="3049257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E55FC1-6A94-B48E-6CD2-78AD455BE9DA}"/>
              </a:ext>
            </a:extLst>
          </p:cNvPr>
          <p:cNvSpPr/>
          <p:nvPr/>
        </p:nvSpPr>
        <p:spPr>
          <a:xfrm>
            <a:off x="1484203" y="4238750"/>
            <a:ext cx="2853846" cy="2371367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F5D3A-BD12-5988-15D3-3A7E8CDF5496}"/>
              </a:ext>
            </a:extLst>
          </p:cNvPr>
          <p:cNvSpPr txBox="1"/>
          <p:nvPr/>
        </p:nvSpPr>
        <p:spPr>
          <a:xfrm>
            <a:off x="5849938" y="1882775"/>
            <a:ext cx="2733675" cy="3175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Spend Money To Save Lives</a:t>
            </a:r>
            <a:endParaRPr lang="id-ID" sz="1467" b="1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066B8-9AF3-FFCE-B546-D3F739EBA737}"/>
              </a:ext>
            </a:extLst>
          </p:cNvPr>
          <p:cNvSpPr/>
          <p:nvPr/>
        </p:nvSpPr>
        <p:spPr>
          <a:xfrm>
            <a:off x="5849938" y="2220913"/>
            <a:ext cx="2935287" cy="982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latin typeface="+mn-lt"/>
              </a:rPr>
              <a:t>Identify life-saving measures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0" dirty="0">
                <a:latin typeface="+mn-lt"/>
              </a:rPr>
              <a:t>Consider measures backed by data and research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F9AE4-A46D-1AA8-4A84-972E808C618E}"/>
              </a:ext>
            </a:extLst>
          </p:cNvPr>
          <p:cNvSpPr txBox="1"/>
          <p:nvPr/>
        </p:nvSpPr>
        <p:spPr>
          <a:xfrm>
            <a:off x="8785225" y="1882775"/>
            <a:ext cx="2733675" cy="31750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Use Evidence To Guide Spending </a:t>
            </a:r>
            <a:endParaRPr lang="id-ID" sz="1467" b="1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5BD414-118E-7735-4B39-E24AF8E36CED}"/>
              </a:ext>
            </a:extLst>
          </p:cNvPr>
          <p:cNvSpPr/>
          <p:nvPr/>
        </p:nvSpPr>
        <p:spPr>
          <a:xfrm>
            <a:off x="8785225" y="2220913"/>
            <a:ext cx="2935288" cy="983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Consider interventions that have been proven to produce successful outcomes through data analysis</a:t>
            </a:r>
            <a:endParaRPr lang="en-US" sz="1330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6A0163-F260-A301-F314-9C534AA539BC}"/>
              </a:ext>
            </a:extLst>
          </p:cNvPr>
          <p:cNvSpPr txBox="1"/>
          <p:nvPr/>
        </p:nvSpPr>
        <p:spPr>
          <a:xfrm>
            <a:off x="5849938" y="3375025"/>
            <a:ext cx="2733675" cy="3190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Invest In Youth Prevention </a:t>
            </a:r>
            <a:endParaRPr lang="id-ID" sz="1467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D8A3C-556C-A795-3415-CADD4F8988B5}"/>
              </a:ext>
            </a:extLst>
          </p:cNvPr>
          <p:cNvSpPr/>
          <p:nvPr/>
        </p:nvSpPr>
        <p:spPr>
          <a:xfrm>
            <a:off x="5680588" y="3714750"/>
            <a:ext cx="3104637" cy="129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Invest in education campaigns designed to engage youth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latin typeface="+mn-lt"/>
              </a:rPr>
              <a:t>Invest in external events to capture youth interest to heighten awareness</a:t>
            </a:r>
            <a:endParaRPr lang="en-US" sz="133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CFE70D-3483-1EFE-36E7-2F466A1E40B1}"/>
              </a:ext>
            </a:extLst>
          </p:cNvPr>
          <p:cNvSpPr txBox="1"/>
          <p:nvPr/>
        </p:nvSpPr>
        <p:spPr>
          <a:xfrm>
            <a:off x="8785225" y="3375025"/>
            <a:ext cx="2733675" cy="31908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Focus On Equity </a:t>
            </a:r>
            <a:endParaRPr lang="id-ID" sz="1467" b="1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50E4A8-B90D-2434-999E-610E9965BDBA}"/>
              </a:ext>
            </a:extLst>
          </p:cNvPr>
          <p:cNvSpPr/>
          <p:nvPr/>
        </p:nvSpPr>
        <p:spPr>
          <a:xfrm>
            <a:off x="8785225" y="3714750"/>
            <a:ext cx="2935288" cy="1291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Ensure Equal Access to Funding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Develop bi-directional Information Exchanges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Target At-Risk Populations</a:t>
            </a:r>
            <a:endParaRPr lang="en-US" sz="133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7C9A9A-CE6F-0507-1514-7BFC41C41BC1}"/>
              </a:ext>
            </a:extLst>
          </p:cNvPr>
          <p:cNvSpPr txBox="1"/>
          <p:nvPr/>
        </p:nvSpPr>
        <p:spPr>
          <a:xfrm>
            <a:off x="6408839" y="5026831"/>
            <a:ext cx="3710781" cy="54386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Develop A Fair And Transparent Process For Deciding Where To Spend Funds </a:t>
            </a:r>
            <a:endParaRPr lang="id-ID" sz="1467" b="1" dirty="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07E44E-6E70-F765-A457-1A8359075A22}"/>
              </a:ext>
            </a:extLst>
          </p:cNvPr>
          <p:cNvSpPr/>
          <p:nvPr/>
        </p:nvSpPr>
        <p:spPr>
          <a:xfrm>
            <a:off x="6086799" y="5615507"/>
            <a:ext cx="4620998" cy="98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latin typeface="+mn-lt"/>
              </a:rPr>
              <a:t>Design and publish information related to funding activities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/>
              <a:t>Hold public meetings to engage the public to determine potential opportunities for success</a:t>
            </a:r>
            <a:endParaRPr lang="en-US" sz="133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35444-5DB7-4123-0407-0A94A1ADE0EB}"/>
              </a:ext>
            </a:extLst>
          </p:cNvPr>
          <p:cNvSpPr txBox="1"/>
          <p:nvPr/>
        </p:nvSpPr>
        <p:spPr>
          <a:xfrm>
            <a:off x="1104071" y="4823187"/>
            <a:ext cx="3710781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Develop A Fair And Transparent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Process For Deciding Where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To Spend Funds </a:t>
            </a:r>
            <a:endParaRPr lang="id-ID" sz="1467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0B300-46B6-55F9-EE2E-7E9CF2942A86}"/>
              </a:ext>
            </a:extLst>
          </p:cNvPr>
          <p:cNvSpPr txBox="1"/>
          <p:nvPr/>
        </p:nvSpPr>
        <p:spPr>
          <a:xfrm>
            <a:off x="1573212" y="1649996"/>
            <a:ext cx="2733675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Spend Money To Save Lives</a:t>
            </a:r>
            <a:endParaRPr lang="id-ID" sz="1467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B08F7-EBA8-78F7-55AF-D58761F2A5F2}"/>
              </a:ext>
            </a:extLst>
          </p:cNvPr>
          <p:cNvSpPr txBox="1"/>
          <p:nvPr/>
        </p:nvSpPr>
        <p:spPr>
          <a:xfrm>
            <a:off x="1573211" y="2106893"/>
            <a:ext cx="2733675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Focus On Equity </a:t>
            </a:r>
            <a:endParaRPr lang="id-ID" sz="1467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882BF-487D-207F-C405-7BD483674076}"/>
              </a:ext>
            </a:extLst>
          </p:cNvPr>
          <p:cNvSpPr txBox="1"/>
          <p:nvPr/>
        </p:nvSpPr>
        <p:spPr>
          <a:xfrm>
            <a:off x="1657350" y="2793210"/>
            <a:ext cx="2733675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Invest In Youth Prevention </a:t>
            </a:r>
            <a:endParaRPr lang="id-ID" sz="1467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4AD69-16BF-6C7B-38F9-2AA47A920AE1}"/>
              </a:ext>
            </a:extLst>
          </p:cNvPr>
          <p:cNvSpPr txBox="1"/>
          <p:nvPr/>
        </p:nvSpPr>
        <p:spPr>
          <a:xfrm>
            <a:off x="1556526" y="3685406"/>
            <a:ext cx="2733675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j-lt"/>
              </a:rPr>
              <a:t>Use Evidence To Guide Spending </a:t>
            </a:r>
            <a:endParaRPr lang="id-ID" sz="1467" b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7" grpId="0" animBg="1"/>
      <p:bldP spid="6" grpId="0" animBg="1"/>
      <p:bldP spid="4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8" grpId="0" animBg="1"/>
      <p:bldP spid="39" grpId="0"/>
      <p:bldP spid="2" grpId="0" animBg="1"/>
      <p:bldP spid="3" grpId="0" animBg="1"/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C6098-B982-CDD9-8C88-2D776E0F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dirty="0">
                <a:solidFill>
                  <a:srgbClr val="FFFF00"/>
                </a:solidFill>
                <a:latin typeface="Arial Nova" panose="020B0504020202020204" pitchFamily="34" charset="0"/>
              </a:rPr>
              <a:t>Grant Award Processes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9E6AE0-C656-A185-DDDA-62CEF87BD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0399"/>
              </p:ext>
            </p:extLst>
          </p:nvPr>
        </p:nvGraphicFramePr>
        <p:xfrm>
          <a:off x="4037826" y="255638"/>
          <a:ext cx="8128000" cy="650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6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203D9B-8309-A2C3-3639-ECDBB10479B4}"/>
              </a:ext>
            </a:extLst>
          </p:cNvPr>
          <p:cNvSpPr txBox="1">
            <a:spLocks/>
          </p:cNvSpPr>
          <p:nvPr/>
        </p:nvSpPr>
        <p:spPr>
          <a:xfrm>
            <a:off x="457200" y="3468986"/>
            <a:ext cx="6690852" cy="1642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72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Grant Information Can Be Fo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und on the Lt.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Governor’s Website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https://ltgov.delaware.gov/prescription-opioid-settlement-distribution-commission/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Question mark on green pastel background">
            <a:extLst>
              <a:ext uri="{FF2B5EF4-FFF2-40B4-BE49-F238E27FC236}">
                <a16:creationId xmlns:a16="http://schemas.microsoft.com/office/drawing/2014/main" id="{DB1A9DCA-AE70-E857-CE49-B53440E0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880998"/>
            <a:ext cx="4170530" cy="3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Topics for Discussion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417639"/>
            <a:ext cx="6934200" cy="4297362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How we got here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Case Updates: Settled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Cashflow Projections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Commission Composition 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Application Process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latin typeface="Franklin Gothic Medium Cond" panose="020B0606030402020204" pitchFamily="34" charset="0"/>
              </a:rPr>
              <a:t>Questions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3000" b="1" dirty="0">
              <a:latin typeface="Franklin Gothic Medium Cond" panose="020B06060304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b="1" dirty="0">
              <a:latin typeface="Franklin Gothic Medium Cond" panose="020B0606030402020204" pitchFamily="34" charset="0"/>
            </a:endParaRP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5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How We Got Here, Briefly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417639"/>
            <a:ext cx="6934200" cy="4297362"/>
          </a:xfrm>
        </p:spPr>
        <p:txBody>
          <a:bodyPr>
            <a:normAutofit lnSpcReduction="10000"/>
          </a:bodyPr>
          <a:lstStyle/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Medium Cond" panose="020B0606030402020204" pitchFamily="34" charset="0"/>
              </a:rPr>
              <a:t>2014-2018 - Dramatic increase in opioid-related deaths in Delaware and across the nation – more than doubled from 189 to 401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Medium Cond" panose="020B0606030402020204" pitchFamily="34" charset="0"/>
              </a:rPr>
              <a:t>2017-2018 - Delaware DOJ investigates and initiates lawsuit against distributors, manufacturers and pharmacies; Kent, Sussex, Dover and Seaford suits follow; suits were instituted by </a:t>
            </a:r>
            <a:r>
              <a:rPr lang="en-US" sz="2600" dirty="0" err="1">
                <a:latin typeface="Franklin Gothic Medium Cond" panose="020B0606030402020204" pitchFamily="34" charset="0"/>
              </a:rPr>
              <a:t>govs</a:t>
            </a:r>
            <a:r>
              <a:rPr lang="en-US" sz="2600" dirty="0">
                <a:latin typeface="Franklin Gothic Medium Cond" panose="020B0606030402020204" pitchFamily="34" charset="0"/>
              </a:rPr>
              <a:t>. nationwide 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Medium Cond" panose="020B0606030402020204" pitchFamily="34" charset="0"/>
              </a:rPr>
              <a:t>2019 - Delaware General Assembly passes SB 34, creating Prescription Opioid Impact Fund as a dedicated source of funding for prevention and treatment</a:t>
            </a:r>
          </a:p>
          <a:p>
            <a:pPr marL="0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How We Got Here, Cont’d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833663"/>
            <a:ext cx="6934200" cy="4187758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SB 34 limited permitted uses of the </a:t>
            </a:r>
            <a:r>
              <a:rPr lang="en-US" dirty="0">
                <a:latin typeface="Franklin Gothic Medium" panose="020B0603020102020204" pitchFamily="34" charset="0"/>
              </a:rPr>
              <a:t>Impact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Fee Fund to 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Opioid addiction prevention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Opioid addiction services: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Inpatient and outpatient treatment programs and facilities, including sober living facilities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SUD treatment for the under-insured and uninsured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Narcan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Peer support programs</a:t>
            </a:r>
          </a:p>
          <a:p>
            <a:pPr marL="0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sz="2000" dirty="0">
              <a:latin typeface="Franklin Gothic Medium Cond" panose="020B0606030402020204" pitchFamily="34" charset="0"/>
            </a:endParaRP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How We Got Here, Cont’d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69342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Franklin Gothic Medium Cond" panose="020B0606030402020204" pitchFamily="34" charset="0"/>
              </a:rPr>
              <a:t>Delaware General Assembly passes SB 166, </a:t>
            </a:r>
            <a:r>
              <a:rPr lang="en-US" dirty="0">
                <a:latin typeface="Franklin Gothic Medium Cond" panose="020B0606030402020204" pitchFamily="34" charset="0"/>
              </a:rPr>
              <a:t>creates Commission, LGC and Settlement Fund </a:t>
            </a: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SB 166 and ROADS MAP Groundwork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Unified statewide response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Impact fees, settlement money (state and local)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 Cond" panose="020B0606030402020204" pitchFamily="34" charset="0"/>
              </a:rPr>
              <a:t>Restricted uses; not General Funds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Stakeholder-informed process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LGC makes recommendations for distributions to the Commission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Mandatory outreach and public input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Commission makes recommendations for distributions</a:t>
            </a:r>
          </a:p>
          <a:p>
            <a:pPr marL="920750" lvl="2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Grants, contracts, transfers to state/locals  </a:t>
            </a: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Franklin Gothic Medium Cond" panose="020B0606030402020204" pitchFamily="34" charset="0"/>
              </a:rPr>
              <a:t>Behavioral Health Consortium approves and makes distributions</a:t>
            </a:r>
          </a:p>
          <a:p>
            <a:pPr marL="0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sz="2000" dirty="0">
              <a:latin typeface="Franklin Gothic Medium Cond" panose="020B0606030402020204" pitchFamily="34" charset="0"/>
            </a:endParaRPr>
          </a:p>
          <a:p>
            <a:pPr marL="234950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  <a:p>
            <a:pPr marL="577850" lvl="1" indent="-2349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Case Updates - Settled</a:t>
            </a: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0" y="5486400"/>
            <a:ext cx="1219200" cy="12192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6C58FD8-087C-4C76-859D-728EB6BBD1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540669"/>
          <a:ext cx="767556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412">
                  <a:extLst>
                    <a:ext uri="{9D8B030D-6E8A-4147-A177-3AD203B41FA5}">
                      <a16:colId xmlns:a16="http://schemas.microsoft.com/office/drawing/2014/main" val="4239177745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3157805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1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Distributors (McKesson; Cardinal; Amerisource Bergen)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Settled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$77m through 2038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First payment to Commission: $3.5m in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Johnson &amp;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Settled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$17.5m through 2031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First payment to Commission: $13m in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2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McKinsey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Settled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$2.58m through 2025. $2.25m of that already received.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3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Mallinckrodt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Emerged from Bankruptcy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$4.8m through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9215284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Cashflow Projections for Existing Settlements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FAE60D-184D-4FBA-A911-5DBB6FED0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51024"/>
              </p:ext>
            </p:extLst>
          </p:nvPr>
        </p:nvGraphicFramePr>
        <p:xfrm>
          <a:off x="2438402" y="1371601"/>
          <a:ext cx="7543799" cy="4819766"/>
        </p:xfrm>
        <a:graphic>
          <a:graphicData uri="http://schemas.openxmlformats.org/drawingml/2006/table">
            <a:tbl>
              <a:tblPr/>
              <a:tblGrid>
                <a:gridCol w="1269750">
                  <a:extLst>
                    <a:ext uri="{9D8B030D-6E8A-4147-A177-3AD203B41FA5}">
                      <a16:colId xmlns:a16="http://schemas.microsoft.com/office/drawing/2014/main" val="4217983896"/>
                    </a:ext>
                  </a:extLst>
                </a:gridCol>
                <a:gridCol w="1254810">
                  <a:extLst>
                    <a:ext uri="{9D8B030D-6E8A-4147-A177-3AD203B41FA5}">
                      <a16:colId xmlns:a16="http://schemas.microsoft.com/office/drawing/2014/main" val="993862167"/>
                    </a:ext>
                  </a:extLst>
                </a:gridCol>
                <a:gridCol w="1254810">
                  <a:extLst>
                    <a:ext uri="{9D8B030D-6E8A-4147-A177-3AD203B41FA5}">
                      <a16:colId xmlns:a16="http://schemas.microsoft.com/office/drawing/2014/main" val="64250892"/>
                    </a:ext>
                  </a:extLst>
                </a:gridCol>
                <a:gridCol w="1135304">
                  <a:extLst>
                    <a:ext uri="{9D8B030D-6E8A-4147-A177-3AD203B41FA5}">
                      <a16:colId xmlns:a16="http://schemas.microsoft.com/office/drawing/2014/main" val="3135232868"/>
                    </a:ext>
                  </a:extLst>
                </a:gridCol>
                <a:gridCol w="1254810">
                  <a:extLst>
                    <a:ext uri="{9D8B030D-6E8A-4147-A177-3AD203B41FA5}">
                      <a16:colId xmlns:a16="http://schemas.microsoft.com/office/drawing/2014/main" val="1335555799"/>
                    </a:ext>
                  </a:extLst>
                </a:gridCol>
                <a:gridCol w="1374315">
                  <a:extLst>
                    <a:ext uri="{9D8B030D-6E8A-4147-A177-3AD203B41FA5}">
                      <a16:colId xmlns:a16="http://schemas.microsoft.com/office/drawing/2014/main" val="2358642930"/>
                    </a:ext>
                  </a:extLst>
                </a:gridCol>
              </a:tblGrid>
              <a:tr h="288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Year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Distributors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J&amp;J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McKinsey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Mallinckrodt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41794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$ 2,253,033.09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2,253,033.09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00997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                - 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$  13,003,845.72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691,508.64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13,695,354.36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14305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                - 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                - 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110,590.61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541,532.09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   652,122.70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66128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3,518,802.80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162,718.60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110,590.61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551,410.79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4,343,522.79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42929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5,108,830.13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                -  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110,590.61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497,527.00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5,716,947.74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65218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5,108,830.13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792,465.06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499,323.13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6,400,618.31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43399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5,108,830.13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581,302.67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499,323.13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6,189,455.92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85934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6,008,599.75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581,302.67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499,323.13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7,089,225.55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02282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6,008,599.75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797,784.25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499,323.13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7,305,707.13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44373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6,008,599.75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797,784.25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596,313.95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7,402,697.95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91144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797,784.25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5,848,618.74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38471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87123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69695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08244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827813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92417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117536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2038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    5,050,834.49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88642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9941"/>
                  </a:ext>
                </a:extLst>
              </a:tr>
              <a:tr h="218010"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77,277,768.34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17,514,987.47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$ 2,584,804.92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 4,875,584.97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$   102,253,145.70</a:t>
                      </a:r>
                    </a:p>
                  </a:txBody>
                  <a:tcPr marL="43708" marR="43708" marT="21854" marB="21854" anchor="b">
                    <a:lnL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079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3255CB-E3A4-48D4-8D95-E34C126EF7C9}"/>
              </a:ext>
            </a:extLst>
          </p:cNvPr>
          <p:cNvSpPr txBox="1"/>
          <p:nvPr/>
        </p:nvSpPr>
        <p:spPr>
          <a:xfrm>
            <a:off x="2438400" y="6202698"/>
            <a:ext cx="754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This is a current estimate of the amount and timing of anticipated settlement funds that will flow into the Prescription Opioid Settlement Distribution Fund.  The timing depends on a variety of factors and events in order to occur within the timeframe listed. Also, Mallinckrodt may be prepaid at a significant discount.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812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Case Updates – New Settlements</a:t>
            </a:r>
          </a:p>
        </p:txBody>
      </p:sp>
      <p:pic>
        <p:nvPicPr>
          <p:cNvPr id="6" name="Picture 5" descr="DE Attorney General Seal - new dec 20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0" y="5486400"/>
            <a:ext cx="1219200" cy="121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E6740-9FCA-4DA9-A4B8-4D804442F1FB}"/>
              </a:ext>
            </a:extLst>
          </p:cNvPr>
          <p:cNvSpPr txBox="1"/>
          <p:nvPr/>
        </p:nvSpPr>
        <p:spPr>
          <a:xfrm>
            <a:off x="1828800" y="552543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to achieve </a:t>
            </a:r>
            <a:r>
              <a:rPr lang="en-US" sz="1400" b="1" u="sng" dirty="0">
                <a:solidFill>
                  <a:srgbClr val="FF0000"/>
                </a:solidFill>
              </a:rPr>
              <a:t>Maximum</a:t>
            </a:r>
            <a:r>
              <a:rPr lang="en-US" sz="1400" b="1" dirty="0"/>
              <a:t>: Full and Timely Subdivision Sign-on…by April 18</a:t>
            </a:r>
            <a:r>
              <a:rPr lang="en-US" sz="1400" b="1" baseline="30000" dirty="0"/>
              <a:t>th</a:t>
            </a:r>
            <a:r>
              <a:rPr lang="en-US" sz="1400" b="1" dirty="0"/>
              <a:t>!</a:t>
            </a:r>
          </a:p>
          <a:p>
            <a:endParaRPr lang="en-US" sz="1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AAB38C-E312-4032-8B1C-5D57DB9800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71700" y="1066800"/>
          <a:ext cx="7848600" cy="4111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25">
                  <a:extLst>
                    <a:ext uri="{9D8B030D-6E8A-4147-A177-3AD203B41FA5}">
                      <a16:colId xmlns:a16="http://schemas.microsoft.com/office/drawing/2014/main" val="2733415152"/>
                    </a:ext>
                  </a:extLst>
                </a:gridCol>
                <a:gridCol w="1379131">
                  <a:extLst>
                    <a:ext uri="{9D8B030D-6E8A-4147-A177-3AD203B41FA5}">
                      <a16:colId xmlns:a16="http://schemas.microsoft.com/office/drawing/2014/main" val="2156115797"/>
                    </a:ext>
                  </a:extLst>
                </a:gridCol>
                <a:gridCol w="1379131">
                  <a:extLst>
                    <a:ext uri="{9D8B030D-6E8A-4147-A177-3AD203B41FA5}">
                      <a16:colId xmlns:a16="http://schemas.microsoft.com/office/drawing/2014/main" val="17116048"/>
                    </a:ext>
                  </a:extLst>
                </a:gridCol>
                <a:gridCol w="1379771">
                  <a:extLst>
                    <a:ext uri="{9D8B030D-6E8A-4147-A177-3AD203B41FA5}">
                      <a16:colId xmlns:a16="http://schemas.microsoft.com/office/drawing/2014/main" val="2906924913"/>
                    </a:ext>
                  </a:extLst>
                </a:gridCol>
                <a:gridCol w="1379771">
                  <a:extLst>
                    <a:ext uri="{9D8B030D-6E8A-4147-A177-3AD203B41FA5}">
                      <a16:colId xmlns:a16="http://schemas.microsoft.com/office/drawing/2014/main" val="2890006667"/>
                    </a:ext>
                  </a:extLst>
                </a:gridCol>
                <a:gridCol w="1379771">
                  <a:extLst>
                    <a:ext uri="{9D8B030D-6E8A-4147-A177-3AD203B41FA5}">
                      <a16:colId xmlns:a16="http://schemas.microsoft.com/office/drawing/2014/main" val="2287989380"/>
                    </a:ext>
                  </a:extLst>
                </a:gridCol>
              </a:tblGrid>
              <a:tr h="19031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u="sng" kern="0" dirty="0">
                          <a:effectLst/>
                        </a:rPr>
                        <a:t>Deal Point</a:t>
                      </a:r>
                      <a:endParaRPr lang="en-US" sz="1000" b="1" u="sng" kern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u="sng" kern="0">
                          <a:effectLst/>
                        </a:rPr>
                        <a:t>Pharmacies</a:t>
                      </a:r>
                      <a:endParaRPr lang="en-US" sz="1000" b="1" u="sng" ker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u="sng">
                          <a:effectLst/>
                        </a:rPr>
                        <a:t>Manufacturers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03047"/>
                  </a:ext>
                </a:extLst>
              </a:tr>
              <a:tr h="190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Walmart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CVS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Walgreens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Teva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Allergan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977716407"/>
                  </a:ext>
                </a:extLst>
              </a:tr>
              <a:tr h="1070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Overall Abatement Amount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$2,393,794,118.64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$4,279,160,837.00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$4,788,165,458.00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$2,945,529,111   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Additional $1.2b Naloxone or $240m Cash Conversion. State can choose every 2 years. No decision on this till mid-spring.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$1,799,186,751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4168536730"/>
                  </a:ext>
                </a:extLst>
              </a:tr>
              <a:tr h="38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DE’s Allocation Percentage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0.4952425518%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0.48922817%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0.47543194%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0.5373074251%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0.52405361097%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278511888"/>
                  </a:ext>
                </a:extLst>
              </a:tr>
              <a:tr h="38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DE’s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MAXIMUM</a:t>
                      </a:r>
                      <a:r>
                        <a:rPr lang="en-US" sz="1000" dirty="0">
                          <a:effectLst/>
                        </a:rPr>
                        <a:t> Abatement Amount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$11,855,087.08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$20,934,860.25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$22,764,467.93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$15,826,546.62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$9,428,703.14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982877397"/>
                  </a:ext>
                </a:extLst>
              </a:tr>
              <a:tr h="608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Payment Schedule – Abatement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10 Years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(Last Pay: June 2032)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15 Years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(Last Pay: Dec. 2037)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13 Years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(Last Pay: July 2035)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7 Years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(Last Pay: July 2029)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58654332"/>
                  </a:ext>
                </a:extLst>
              </a:tr>
              <a:tr h="1141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Injunctive Relief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Prescription validation process, red flag monitoring, prescriber review, and data sharing with Clearinghouse.</a:t>
                      </a: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Similar to Walmart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Similar to Walmart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Limits on marketing, promotion, sale, and distribution.  Will contribute to document repository. Monitor for 5 Years. Anda to comply with Distributor IR terms.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Limits on marketing, promotion, sale, and distribution.  Will contribute to document repository.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217320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0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2B65B-6559-1BAD-5F5D-01D2B2AC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dirty="0">
                <a:solidFill>
                  <a:srgbClr val="FFFF00"/>
                </a:solidFill>
              </a:rPr>
              <a:t>POSDC Composition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C41A03-C937-3C56-28FF-0D4ED28F4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32721"/>
              </p:ext>
            </p:extLst>
          </p:nvPr>
        </p:nvGraphicFramePr>
        <p:xfrm>
          <a:off x="4267200" y="265471"/>
          <a:ext cx="7806812" cy="646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276">
                  <a:extLst>
                    <a:ext uri="{9D8B030D-6E8A-4147-A177-3AD203B41FA5}">
                      <a16:colId xmlns:a16="http://schemas.microsoft.com/office/drawing/2014/main" val="3852076089"/>
                    </a:ext>
                  </a:extLst>
                </a:gridCol>
                <a:gridCol w="2680268">
                  <a:extLst>
                    <a:ext uri="{9D8B030D-6E8A-4147-A177-3AD203B41FA5}">
                      <a16:colId xmlns:a16="http://schemas.microsoft.com/office/drawing/2014/main" val="3022486128"/>
                    </a:ext>
                  </a:extLst>
                </a:gridCol>
                <a:gridCol w="2680268">
                  <a:extLst>
                    <a:ext uri="{9D8B030D-6E8A-4147-A177-3AD203B41FA5}">
                      <a16:colId xmlns:a16="http://schemas.microsoft.com/office/drawing/2014/main" val="847534960"/>
                    </a:ext>
                  </a:extLst>
                </a:gridCol>
              </a:tblGrid>
              <a:tr h="251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Representative Serving on Commission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323805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Attorney General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Attorney General Kathleen Jennings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Attorney General Kathleen Jennings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360139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Governor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Governor John Carney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Lt. Governor Bethany Hall-Long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444143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Secretary DHSS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Secretary Molly Magarik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Division Director Joanna Champney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586474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Senate Minority Caucus Member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Senate Pro Tempore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Senator Stephanie Hansen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831900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Senate Majority Caucus Member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Senate Pro Tempore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Senator Bryant Richardson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254379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Minority Caucus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Speaker of the House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Representative Michael Smith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12853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Majority Caucus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Speaker of the House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Representative Kendra Johnson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392146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Member of the Public- Resident of the State of Delaware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the Governor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Tammy Anderson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101531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Member of the Public- Resident of the State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Appointed by the Attorney General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David Humes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663361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Castle County Member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NC County Executive w/ Advice and Consent of County Council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Kenneth Dunn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370829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Kent County Member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Kent County Administrator /w Advice and Consent of Levy Court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Collin Faulkner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13836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Sussex County Member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Appointed by Sussex County Administrator /w Advice and Consent of County Council 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Todd Lawson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84009"/>
                  </a:ext>
                </a:extLst>
              </a:tr>
              <a:tr h="778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Representative of Municipal Government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Appointed by Governor- Selected from a list of 3 names provided by the Delaware League of Local Governments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Chief Ken McLaughlin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133835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Representative from SUD Advocacy Group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Appointed by the Attorney General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Donald Keister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697391"/>
                  </a:ext>
                </a:extLst>
              </a:tr>
              <a:tr h="515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Representative from Addiction Recovery System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Appointed by the Governor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Lynn Fahey Morrison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50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9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1846</Words>
  <Application>Microsoft Office PowerPoint</Application>
  <PresentationFormat>Widescreen</PresentationFormat>
  <Paragraphs>374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Nova</vt:lpstr>
      <vt:lpstr>Calibri</vt:lpstr>
      <vt:lpstr>Calibri Light</vt:lpstr>
      <vt:lpstr>Franklin Gothic Demi Cond</vt:lpstr>
      <vt:lpstr>Franklin Gothic Medium</vt:lpstr>
      <vt:lpstr>Franklin Gothic Medium Cond</vt:lpstr>
      <vt:lpstr>Garamond</vt:lpstr>
      <vt:lpstr>korolev-condensed</vt:lpstr>
      <vt:lpstr>Times New Roman</vt:lpstr>
      <vt:lpstr>Wingdings</vt:lpstr>
      <vt:lpstr>Office Theme</vt:lpstr>
      <vt:lpstr>Prescription Opioid Settlement Distribution Commission  (POSDC)  Distributor Settlement Agreement Opioid Impact Fee Fund   Susan Holloway                                                                 </vt:lpstr>
      <vt:lpstr>Topics for Discussion</vt:lpstr>
      <vt:lpstr>How We Got Here, Briefly</vt:lpstr>
      <vt:lpstr>How We Got Here, Cont’d </vt:lpstr>
      <vt:lpstr>How We Got Here, Cont’d </vt:lpstr>
      <vt:lpstr>Case Updates - Settled</vt:lpstr>
      <vt:lpstr>Cashflow Projections for Existing Settlements</vt:lpstr>
      <vt:lpstr>Case Updates – New Settlements</vt:lpstr>
      <vt:lpstr>POSDC Composition</vt:lpstr>
      <vt:lpstr>POSDC SUBCOMMITTEES</vt:lpstr>
      <vt:lpstr>POSDC SUBCOMMITTEES</vt:lpstr>
      <vt:lpstr>POSDC SUBCOMMITTEES</vt:lpstr>
      <vt:lpstr>POSDC SUBCOMMITTEES</vt:lpstr>
      <vt:lpstr>POSDC SUBCOMMITTEES</vt:lpstr>
      <vt:lpstr>POSDC SUBCOMMITTEES</vt:lpstr>
      <vt:lpstr>PRINCIPLES FOR THE USE OF FUNDS FROM  THE OPIOID LITIGATION – Johns Hopkins </vt:lpstr>
      <vt:lpstr>Grant Award Processes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Integration of Primary and Behavioral Health Care PIPBHC  Substance Abuse and Mental Health Services Administration U.S. Department of Health and  Human Services</dc:title>
  <dc:creator>SWH</dc:creator>
  <cp:lastModifiedBy>Susan Watson Holloway</cp:lastModifiedBy>
  <cp:revision>24</cp:revision>
  <dcterms:created xsi:type="dcterms:W3CDTF">2023-02-03T20:06:16Z</dcterms:created>
  <dcterms:modified xsi:type="dcterms:W3CDTF">2023-02-22T18:32:25Z</dcterms:modified>
</cp:coreProperties>
</file>