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58" r:id="rId7"/>
    <p:sldId id="265" r:id="rId8"/>
    <p:sldId id="276" r:id="rId9"/>
    <p:sldId id="277" r:id="rId10"/>
    <p:sldId id="278" r:id="rId11"/>
    <p:sldId id="27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718" autoAdjust="0"/>
  </p:normalViewPr>
  <p:slideViewPr>
    <p:cSldViewPr snapToGrid="0">
      <p:cViewPr>
        <p:scale>
          <a:sx n="102" d="100"/>
          <a:sy n="102" d="100"/>
        </p:scale>
        <p:origin x="88" y="4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10/9/2023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10/9/2023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4388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883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288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27705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575404"/>
            <a:ext cx="9857014" cy="621603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martAr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7563"/>
            <a:ext cx="9779182" cy="389054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384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meli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0"/>
            <a:ext cx="9779183" cy="1706563"/>
          </a:xfrm>
        </p:spPr>
        <p:txBody>
          <a:bodyPr anchor="b">
            <a:noAutofit/>
          </a:bodyPr>
          <a:lstStyle>
            <a:lvl1pPr>
              <a:defRPr sz="48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1785669"/>
            <a:ext cx="9779182" cy="4278702"/>
          </a:xfrm>
        </p:spPr>
        <p:txBody>
          <a:bodyPr>
            <a:normAutofit/>
          </a:bodyPr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+mn-lt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+mn-lt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+mn-lt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275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7EBCFC05-28F2-ED12-5DAE-0D1A11FE8A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66813" y="2023984"/>
            <a:ext cx="4664075" cy="469051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528203"/>
            <a:ext cx="4663440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1487DE67-2E54-8713-8739-36043358704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83235" y="2023984"/>
            <a:ext cx="4664075" cy="469051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528203"/>
            <a:ext cx="4663440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9127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79F46B00-4AE8-52A2-6926-FC2F5DD1F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2364" y="0"/>
            <a:ext cx="12194364" cy="6858000"/>
            <a:chOff x="-2364" y="0"/>
            <a:chExt cx="12194364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rot="5400000">
              <a:off x="8580896" y="0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>
              <a:off x="-2364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 rot="5400000" flipH="1">
              <a:off x="11258144" y="5924144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2587417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794B347-3274-3D51-85DF-42035500479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66813" y="2020329"/>
            <a:ext cx="3219450" cy="46893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1" y="2526318"/>
            <a:ext cx="3218688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DAAFFF32-276A-0586-D4FD-02CA694F315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83787" y="2020329"/>
            <a:ext cx="3173279" cy="46893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683787" y="2526318"/>
            <a:ext cx="3173279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FDD55F25-7BEF-26A6-157A-97540EC739C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00082" y="2018581"/>
            <a:ext cx="3173279" cy="46893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3D62993-A055-DF4F-9286-4FFE3A5C7FD7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200082" y="2526318"/>
            <a:ext cx="3173279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6711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76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57414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DE34-CDB7-41F7-A95A-592B99558C6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167492" y="2653167"/>
            <a:ext cx="9779183" cy="343648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4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63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AD71EB95-DE30-3F1F-F9EC-DA4858055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7561"/>
            <a:ext cx="9779182" cy="3366815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24826" y="1071418"/>
            <a:ext cx="7342348" cy="3423380"/>
          </a:xfrm>
        </p:spPr>
        <p:txBody>
          <a:bodyPr anchor="b" anchorCtr="0">
            <a:noAutofit/>
          </a:bodyPr>
          <a:lstStyle>
            <a:lvl1pPr algn="ctr">
              <a:lnSpc>
                <a:spcPct val="100000"/>
              </a:lnSpc>
              <a:defRPr sz="4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C91C146-F9A8-9A4C-9508-8590923B8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2837" y="1071418"/>
            <a:ext cx="1364297" cy="1740788"/>
          </a:xfrm>
        </p:spPr>
        <p:txBody>
          <a:bodyPr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612193CD-03AD-D74D-A5CD-747A9B53F49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819153" y="3295278"/>
            <a:ext cx="1364297" cy="1690799"/>
          </a:xfrm>
        </p:spPr>
        <p:txBody>
          <a:bodyPr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22D6C2B-78AC-DD47-9289-067C968B06C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22389" y="4599720"/>
            <a:ext cx="3511550" cy="853643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457200" indent="0" algn="r">
              <a:buNone/>
              <a:defRPr sz="1800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 algn="r">
              <a:buNone/>
              <a:defRPr sz="1600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94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28C225EC-F6EF-1144-834A-F0B91974A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1664"/>
            <a:ext cx="9857012" cy="6859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9F76E36-451C-4A7D-4E26-8AB78D34D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857012" y="-1664"/>
            <a:ext cx="2334989" cy="6859664"/>
            <a:chOff x="9857012" y="-1664"/>
            <a:chExt cx="2334989" cy="6859664"/>
          </a:xfrm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AAB3BC7E-B34F-EF47-B125-1574C5484E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6200000" flipV="1">
              <a:off x="9499940" y="355410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7CBC82D0-4F72-C649-8B7F-D4B087957B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10866436" y="1879977"/>
              <a:ext cx="1325563" cy="1325563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9383F23A-D872-2A4C-B386-A9D269BE69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024507" y="-1664"/>
              <a:ext cx="1167494" cy="1881641"/>
            </a:xfrm>
            <a:custGeom>
              <a:avLst/>
              <a:gdLst>
                <a:gd name="connsiteX0" fmla="*/ 1167473 w 1167494"/>
                <a:gd name="connsiteY0" fmla="*/ 0 h 1881641"/>
                <a:gd name="connsiteX1" fmla="*/ 1167493 w 1167494"/>
                <a:gd name="connsiteY1" fmla="*/ 0 h 1881641"/>
                <a:gd name="connsiteX2" fmla="*/ 1167493 w 1167494"/>
                <a:gd name="connsiteY2" fmla="*/ 714148 h 1881641"/>
                <a:gd name="connsiteX3" fmla="*/ 1166666 w 1167494"/>
                <a:gd name="connsiteY3" fmla="*/ 730534 h 1881641"/>
                <a:gd name="connsiteX4" fmla="*/ 1167494 w 1167494"/>
                <a:gd name="connsiteY4" fmla="*/ 730534 h 1881641"/>
                <a:gd name="connsiteX5" fmla="*/ 1167494 w 1167494"/>
                <a:gd name="connsiteY5" fmla="*/ 1378059 h 1881641"/>
                <a:gd name="connsiteX6" fmla="*/ 1167493 w 1167494"/>
                <a:gd name="connsiteY6" fmla="*/ 1378059 h 1881641"/>
                <a:gd name="connsiteX7" fmla="*/ 1167493 w 1167494"/>
                <a:gd name="connsiteY7" fmla="*/ 1881641 h 1881641"/>
                <a:gd name="connsiteX8" fmla="*/ 0 w 1167494"/>
                <a:gd name="connsiteY8" fmla="*/ 1881641 h 1881641"/>
                <a:gd name="connsiteX9" fmla="*/ 0 w 1167494"/>
                <a:gd name="connsiteY9" fmla="*/ 1234116 h 1881641"/>
                <a:gd name="connsiteX10" fmla="*/ 0 w 1167494"/>
                <a:gd name="connsiteY10" fmla="*/ 1167492 h 1881641"/>
                <a:gd name="connsiteX11" fmla="*/ 1048124 w 1167494"/>
                <a:gd name="connsiteY11" fmla="*/ 6027 h 1881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67494" h="1881641">
                  <a:moveTo>
                    <a:pt x="1167473" y="0"/>
                  </a:moveTo>
                  <a:lnTo>
                    <a:pt x="1167493" y="0"/>
                  </a:lnTo>
                  <a:lnTo>
                    <a:pt x="1167493" y="714148"/>
                  </a:lnTo>
                  <a:lnTo>
                    <a:pt x="1166666" y="730534"/>
                  </a:lnTo>
                  <a:lnTo>
                    <a:pt x="1167494" y="730534"/>
                  </a:lnTo>
                  <a:lnTo>
                    <a:pt x="1167494" y="1378059"/>
                  </a:lnTo>
                  <a:lnTo>
                    <a:pt x="1167493" y="1378059"/>
                  </a:lnTo>
                  <a:lnTo>
                    <a:pt x="1167493" y="1881641"/>
                  </a:lnTo>
                  <a:lnTo>
                    <a:pt x="0" y="1881641"/>
                  </a:lnTo>
                  <a:lnTo>
                    <a:pt x="0" y="1234116"/>
                  </a:lnTo>
                  <a:lnTo>
                    <a:pt x="0" y="1167492"/>
                  </a:lnTo>
                  <a:cubicBezTo>
                    <a:pt x="0" y="563002"/>
                    <a:pt x="459408" y="65814"/>
                    <a:pt x="1048124" y="602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9221FFDB-AAE2-5943-97A1-82D66AE0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334091" y="2737752"/>
              <a:ext cx="1380830" cy="138083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2E58EEF7-63CA-A845-BAC4-9D3BE0591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6200000" flipH="1">
              <a:off x="10667432" y="5333432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757A4624-D8ED-2E4B-AF8C-00DFA6A72D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V="1">
              <a:off x="9857012" y="3651505"/>
              <a:ext cx="1325563" cy="1325563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DF312EF8-91BE-5946-BE31-8CFE107A2F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 flipV="1">
              <a:off x="9857013" y="4976359"/>
              <a:ext cx="1167494" cy="1881641"/>
            </a:xfrm>
            <a:custGeom>
              <a:avLst/>
              <a:gdLst>
                <a:gd name="connsiteX0" fmla="*/ 1167473 w 1167494"/>
                <a:gd name="connsiteY0" fmla="*/ 0 h 1881641"/>
                <a:gd name="connsiteX1" fmla="*/ 1167493 w 1167494"/>
                <a:gd name="connsiteY1" fmla="*/ 0 h 1881641"/>
                <a:gd name="connsiteX2" fmla="*/ 1167493 w 1167494"/>
                <a:gd name="connsiteY2" fmla="*/ 714148 h 1881641"/>
                <a:gd name="connsiteX3" fmla="*/ 1166666 w 1167494"/>
                <a:gd name="connsiteY3" fmla="*/ 730534 h 1881641"/>
                <a:gd name="connsiteX4" fmla="*/ 1167494 w 1167494"/>
                <a:gd name="connsiteY4" fmla="*/ 730534 h 1881641"/>
                <a:gd name="connsiteX5" fmla="*/ 1167494 w 1167494"/>
                <a:gd name="connsiteY5" fmla="*/ 1378059 h 1881641"/>
                <a:gd name="connsiteX6" fmla="*/ 1167493 w 1167494"/>
                <a:gd name="connsiteY6" fmla="*/ 1378059 h 1881641"/>
                <a:gd name="connsiteX7" fmla="*/ 1167493 w 1167494"/>
                <a:gd name="connsiteY7" fmla="*/ 1881641 h 1881641"/>
                <a:gd name="connsiteX8" fmla="*/ 0 w 1167494"/>
                <a:gd name="connsiteY8" fmla="*/ 1881641 h 1881641"/>
                <a:gd name="connsiteX9" fmla="*/ 0 w 1167494"/>
                <a:gd name="connsiteY9" fmla="*/ 1234116 h 1881641"/>
                <a:gd name="connsiteX10" fmla="*/ 0 w 1167494"/>
                <a:gd name="connsiteY10" fmla="*/ 1167492 h 1881641"/>
                <a:gd name="connsiteX11" fmla="*/ 1048124 w 1167494"/>
                <a:gd name="connsiteY11" fmla="*/ 6027 h 1881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67494" h="1881641">
                  <a:moveTo>
                    <a:pt x="1167473" y="0"/>
                  </a:moveTo>
                  <a:lnTo>
                    <a:pt x="1167493" y="0"/>
                  </a:lnTo>
                  <a:lnTo>
                    <a:pt x="1167493" y="714148"/>
                  </a:lnTo>
                  <a:lnTo>
                    <a:pt x="1166666" y="730534"/>
                  </a:lnTo>
                  <a:lnTo>
                    <a:pt x="1167494" y="730534"/>
                  </a:lnTo>
                  <a:lnTo>
                    <a:pt x="1167494" y="1378059"/>
                  </a:lnTo>
                  <a:lnTo>
                    <a:pt x="1167493" y="1378059"/>
                  </a:lnTo>
                  <a:lnTo>
                    <a:pt x="1167493" y="1881641"/>
                  </a:lnTo>
                  <a:lnTo>
                    <a:pt x="0" y="1881641"/>
                  </a:lnTo>
                  <a:lnTo>
                    <a:pt x="0" y="1234116"/>
                  </a:lnTo>
                  <a:lnTo>
                    <a:pt x="0" y="1167492"/>
                  </a:lnTo>
                  <a:cubicBezTo>
                    <a:pt x="0" y="563002"/>
                    <a:pt x="459408" y="65814"/>
                    <a:pt x="1048124" y="602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1" name="Title 1">
            <a:extLst>
              <a:ext uri="{FF2B5EF4-FFF2-40B4-BE49-F238E27FC236}">
                <a16:creationId xmlns:a16="http://schemas.microsoft.com/office/drawing/2014/main" id="{1E40CEAF-B1BB-174E-A798-3BA60D9C04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430" y="136526"/>
            <a:ext cx="8401624" cy="1570038"/>
          </a:xfrm>
        </p:spPr>
        <p:txBody>
          <a:bodyPr lIns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0429" y="2227758"/>
            <a:ext cx="1200374" cy="1201242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0" name="Text Placeholder 28">
            <a:extLst>
              <a:ext uri="{FF2B5EF4-FFF2-40B4-BE49-F238E27FC236}">
                <a16:creationId xmlns:a16="http://schemas.microsoft.com/office/drawing/2014/main" id="{CC3A7E03-4F06-4380-90A1-845651EEA3C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123351" y="2227758"/>
            <a:ext cx="2281237" cy="546304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28">
            <a:extLst>
              <a:ext uri="{FF2B5EF4-FFF2-40B4-BE49-F238E27FC236}">
                <a16:creationId xmlns:a16="http://schemas.microsoft.com/office/drawing/2014/main" id="{31AF5791-727B-438A-A7EF-5D132167C89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3350" y="2811645"/>
            <a:ext cx="2281237" cy="621189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Picture Placeholder 23">
            <a:extLst>
              <a:ext uri="{FF2B5EF4-FFF2-40B4-BE49-F238E27FC236}">
                <a16:creationId xmlns:a16="http://schemas.microsoft.com/office/drawing/2014/main" id="{9ABA5222-6FD6-405B-8AC8-18022C36590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495813" y="2227758"/>
            <a:ext cx="1200374" cy="1201242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2" name="Text Placeholder 28">
            <a:extLst>
              <a:ext uri="{FF2B5EF4-FFF2-40B4-BE49-F238E27FC236}">
                <a16:creationId xmlns:a16="http://schemas.microsoft.com/office/drawing/2014/main" id="{A1A33FCF-D2EB-478E-8679-428657895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70817" y="2223923"/>
            <a:ext cx="2281237" cy="546304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28">
            <a:extLst>
              <a:ext uri="{FF2B5EF4-FFF2-40B4-BE49-F238E27FC236}">
                <a16:creationId xmlns:a16="http://schemas.microsoft.com/office/drawing/2014/main" id="{55274EF8-F641-41B2-89C1-FD94AFA4868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70816" y="2807810"/>
            <a:ext cx="2281237" cy="621189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Picture Placeholder 23">
            <a:extLst>
              <a:ext uri="{FF2B5EF4-FFF2-40B4-BE49-F238E27FC236}">
                <a16:creationId xmlns:a16="http://schemas.microsoft.com/office/drawing/2014/main" id="{124DE785-775F-4AE4-94B3-FA728188EBA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50429" y="4254273"/>
            <a:ext cx="1200374" cy="1201242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4" name="Text Placeholder 28">
            <a:extLst>
              <a:ext uri="{FF2B5EF4-FFF2-40B4-BE49-F238E27FC236}">
                <a16:creationId xmlns:a16="http://schemas.microsoft.com/office/drawing/2014/main" id="{5A429D4E-B795-4E55-852E-9E161F9EBD3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123351" y="4300151"/>
            <a:ext cx="2281237" cy="546304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5" name="Text Placeholder 28">
            <a:extLst>
              <a:ext uri="{FF2B5EF4-FFF2-40B4-BE49-F238E27FC236}">
                <a16:creationId xmlns:a16="http://schemas.microsoft.com/office/drawing/2014/main" id="{41D297CB-52EE-4DE4-AEAC-CD4AAF2BF17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123350" y="4884038"/>
            <a:ext cx="2281237" cy="571477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Picture Placeholder 23">
            <a:extLst>
              <a:ext uri="{FF2B5EF4-FFF2-40B4-BE49-F238E27FC236}">
                <a16:creationId xmlns:a16="http://schemas.microsoft.com/office/drawing/2014/main" id="{F5694B35-7776-4DB9-9EB7-3AF076EC357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495813" y="4254273"/>
            <a:ext cx="1200374" cy="1201242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6" name="Text Placeholder 28">
            <a:extLst>
              <a:ext uri="{FF2B5EF4-FFF2-40B4-BE49-F238E27FC236}">
                <a16:creationId xmlns:a16="http://schemas.microsoft.com/office/drawing/2014/main" id="{AD7B736B-3A10-499F-8F23-4437982C823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70817" y="4300151"/>
            <a:ext cx="2281237" cy="546304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" name="Text Placeholder 28">
            <a:extLst>
              <a:ext uri="{FF2B5EF4-FFF2-40B4-BE49-F238E27FC236}">
                <a16:creationId xmlns:a16="http://schemas.microsoft.com/office/drawing/2014/main" id="{07165540-290D-4A38-87DE-F52B05BD6A1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870816" y="4884038"/>
            <a:ext cx="2281237" cy="571477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356350"/>
            <a:ext cx="1569803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71106" y="6356350"/>
            <a:ext cx="4114800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2334" y="6356350"/>
            <a:ext cx="1167495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419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ole tea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le 1">
            <a:extLst>
              <a:ext uri="{FF2B5EF4-FFF2-40B4-BE49-F238E27FC236}">
                <a16:creationId xmlns:a16="http://schemas.microsoft.com/office/drawing/2014/main" id="{6825B690-1AD7-4243-AC42-D2CF19B7B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430" y="71021"/>
            <a:ext cx="10678142" cy="1635542"/>
          </a:xfrm>
        </p:spPr>
        <p:txBody>
          <a:bodyPr lIns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0429" y="2068734"/>
            <a:ext cx="904987" cy="905641"/>
          </a:xfrm>
        </p:spPr>
        <p:txBody>
          <a:bodyPr lIns="0" rIns="0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1" name="Text Placeholder 28">
            <a:extLst>
              <a:ext uri="{FF2B5EF4-FFF2-40B4-BE49-F238E27FC236}">
                <a16:creationId xmlns:a16="http://schemas.microsoft.com/office/drawing/2014/main" id="{1825005B-0520-EC49-9A5C-554CB700387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0430" y="2994545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2" name="Text Placeholder 28">
            <a:extLst>
              <a:ext uri="{FF2B5EF4-FFF2-40B4-BE49-F238E27FC236}">
                <a16:creationId xmlns:a16="http://schemas.microsoft.com/office/drawing/2014/main" id="{B6697B92-AF89-2C46-BC1E-6CB47E8EA4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50429" y="3379791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3" name="Picture Placeholder 23">
            <a:extLst>
              <a:ext uri="{FF2B5EF4-FFF2-40B4-BE49-F238E27FC236}">
                <a16:creationId xmlns:a16="http://schemas.microsoft.com/office/drawing/2014/main" id="{FA9FEBB0-45F1-DF45-89C4-B343F8B20BA0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3549397" y="2068734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4" name="Text Placeholder 28">
            <a:extLst>
              <a:ext uri="{FF2B5EF4-FFF2-40B4-BE49-F238E27FC236}">
                <a16:creationId xmlns:a16="http://schemas.microsoft.com/office/drawing/2014/main" id="{EF331731-A7FC-C245-A9C1-0B1A2E994DB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549398" y="2994545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5" name="Text Placeholder 28">
            <a:extLst>
              <a:ext uri="{FF2B5EF4-FFF2-40B4-BE49-F238E27FC236}">
                <a16:creationId xmlns:a16="http://schemas.microsoft.com/office/drawing/2014/main" id="{313B974E-E762-EE48-B2DF-C8F10DF7344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549397" y="3379791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6" name="Picture Placeholder 23">
            <a:extLst>
              <a:ext uri="{FF2B5EF4-FFF2-40B4-BE49-F238E27FC236}">
                <a16:creationId xmlns:a16="http://schemas.microsoft.com/office/drawing/2014/main" id="{8BA62E8C-79E6-D245-B706-FFB1E051B2D6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348367" y="2068734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7" name="Text Placeholder 28">
            <a:extLst>
              <a:ext uri="{FF2B5EF4-FFF2-40B4-BE49-F238E27FC236}">
                <a16:creationId xmlns:a16="http://schemas.microsoft.com/office/drawing/2014/main" id="{4199EE50-5386-0446-8ADA-23C1B0D6EA4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48368" y="2994545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id="{478AB5CA-B5A5-934D-BF51-1485953A703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48367" y="3379791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9" name="Picture Placeholder 23">
            <a:extLst>
              <a:ext uri="{FF2B5EF4-FFF2-40B4-BE49-F238E27FC236}">
                <a16:creationId xmlns:a16="http://schemas.microsoft.com/office/drawing/2014/main" id="{3D78BE06-1FC7-3C43-BD15-F4137B564B58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9147335" y="2068734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0" name="Text Placeholder 28">
            <a:extLst>
              <a:ext uri="{FF2B5EF4-FFF2-40B4-BE49-F238E27FC236}">
                <a16:creationId xmlns:a16="http://schemas.microsoft.com/office/drawing/2014/main" id="{14F01FCC-4797-0343-8739-20331C751C1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47336" y="2994545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1" name="Text Placeholder 28">
            <a:extLst>
              <a:ext uri="{FF2B5EF4-FFF2-40B4-BE49-F238E27FC236}">
                <a16:creationId xmlns:a16="http://schemas.microsoft.com/office/drawing/2014/main" id="{33FBE6CA-EC7A-1A4B-ADA3-6B78F2DE09C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7335" y="3379791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2" name="Picture Placeholder 23">
            <a:extLst>
              <a:ext uri="{FF2B5EF4-FFF2-40B4-BE49-F238E27FC236}">
                <a16:creationId xmlns:a16="http://schemas.microsoft.com/office/drawing/2014/main" id="{6DD7CCE4-AD48-B64F-909E-F88961FBDFC5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750429" y="4118551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3" name="Text Placeholder 28">
            <a:extLst>
              <a:ext uri="{FF2B5EF4-FFF2-40B4-BE49-F238E27FC236}">
                <a16:creationId xmlns:a16="http://schemas.microsoft.com/office/drawing/2014/main" id="{C076E7E2-3D95-EA47-BF86-444615F1F14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50430" y="5044362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4" name="Text Placeholder 28">
            <a:extLst>
              <a:ext uri="{FF2B5EF4-FFF2-40B4-BE49-F238E27FC236}">
                <a16:creationId xmlns:a16="http://schemas.microsoft.com/office/drawing/2014/main" id="{612499D2-373C-3940-97A5-FCA8B245B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50429" y="5429608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5" name="Picture Placeholder 23">
            <a:extLst>
              <a:ext uri="{FF2B5EF4-FFF2-40B4-BE49-F238E27FC236}">
                <a16:creationId xmlns:a16="http://schemas.microsoft.com/office/drawing/2014/main" id="{24B34D6D-4F7E-3942-B8D7-9970BDE53C10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3549397" y="4118551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6" name="Text Placeholder 28">
            <a:extLst>
              <a:ext uri="{FF2B5EF4-FFF2-40B4-BE49-F238E27FC236}">
                <a16:creationId xmlns:a16="http://schemas.microsoft.com/office/drawing/2014/main" id="{D34EDB1D-7E85-D242-B6AE-F6D6907D325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549398" y="5044362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7" name="Text Placeholder 28">
            <a:extLst>
              <a:ext uri="{FF2B5EF4-FFF2-40B4-BE49-F238E27FC236}">
                <a16:creationId xmlns:a16="http://schemas.microsoft.com/office/drawing/2014/main" id="{3E3BFFF0-114B-6D42-B5E0-8020AC2E26B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549397" y="5429608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8" name="Picture Placeholder 23">
            <a:extLst>
              <a:ext uri="{FF2B5EF4-FFF2-40B4-BE49-F238E27FC236}">
                <a16:creationId xmlns:a16="http://schemas.microsoft.com/office/drawing/2014/main" id="{EB4488EE-E854-724E-95AE-B9943EE249EA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348367" y="4118551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id="{C5551B4D-583E-D644-9069-EC096CE76F50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348368" y="5044362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id="{E30C4783-1643-2243-BB4F-E99E04D9216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348367" y="5429608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1" name="Picture Placeholder 23">
            <a:extLst>
              <a:ext uri="{FF2B5EF4-FFF2-40B4-BE49-F238E27FC236}">
                <a16:creationId xmlns:a16="http://schemas.microsoft.com/office/drawing/2014/main" id="{7BBADCE0-02E8-3249-8CBA-17D3783DFE70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9147335" y="4118551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8D294C40-97E4-FF4F-8A02-10FC7D0EE8B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147336" y="5044362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Text Placeholder 28">
            <a:extLst>
              <a:ext uri="{FF2B5EF4-FFF2-40B4-BE49-F238E27FC236}">
                <a16:creationId xmlns:a16="http://schemas.microsoft.com/office/drawing/2014/main" id="{8B38241F-01B5-574C-A827-67C6352C463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147335" y="5429608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0445668-2DC5-E84C-8B16-922BC95F13F2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D9227732-A878-814C-8621-64ED1B2CCF9F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CE9F02AC-6DFB-0C47-BC8E-4B0594007F33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721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9" r:id="rId4"/>
    <p:sldLayoutId id="2147483660" r:id="rId5"/>
    <p:sldLayoutId id="2147483661" r:id="rId6"/>
    <p:sldLayoutId id="2147483654" r:id="rId7"/>
    <p:sldLayoutId id="2147483658" r:id="rId8"/>
    <p:sldLayoutId id="2147483662" r:id="rId9"/>
    <p:sldLayoutId id="2147483667" r:id="rId10"/>
    <p:sldLayoutId id="2147483663" r:id="rId11"/>
    <p:sldLayoutId id="2147483664" r:id="rId12"/>
    <p:sldLayoutId id="2147483665" r:id="rId13"/>
    <p:sldLayoutId id="2147483666" r:id="rId1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cbarnes@wilmingtonde.gov" TargetMode="Externa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621" y="495960"/>
            <a:ext cx="8671701" cy="3277050"/>
          </a:xfrm>
        </p:spPr>
        <p:txBody>
          <a:bodyPr/>
          <a:lstStyle/>
          <a:p>
            <a:br>
              <a:rPr lang="en-US" sz="4800" dirty="0"/>
            </a:br>
            <a:br>
              <a:rPr lang="en-US" sz="4800" dirty="0"/>
            </a:br>
            <a:r>
              <a:rPr lang="en-US" sz="4800" dirty="0"/>
              <a:t>FOP Lodge #1</a:t>
            </a:r>
            <a:br>
              <a:rPr lang="en-US" sz="4800" dirty="0"/>
            </a:br>
            <a:r>
              <a:rPr lang="en-US" sz="4400" dirty="0"/>
              <a:t>Collective Bargaining Agreements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68D447-28D3-4F5F-B2DC-FD67E90158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1882" y="3910009"/>
            <a:ext cx="9857014" cy="551933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Charlotte B. Barnes, MBA, PHR</a:t>
            </a:r>
          </a:p>
          <a:p>
            <a:pPr>
              <a:spcBef>
                <a:spcPts val="0"/>
              </a:spcBef>
            </a:pPr>
            <a:r>
              <a:rPr lang="en-US" dirty="0"/>
              <a:t>Director of Human Resources</a:t>
            </a: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779183" cy="1570038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9779182" cy="336681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Overview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Terms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Key Changes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Fiscal Impact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94118D-F5CF-9264-E1A0-8E3B7AEC88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9FEB4-4C5C-EB43-9696-7B42453DB7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470D0-6D64-5E42-9515-048F8779C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43F67-9C70-4748-8C0C-3A7863422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779183" cy="1570038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371F2-DBA5-415A-82C8-651F587B8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67492" y="2653167"/>
            <a:ext cx="9779183" cy="343648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FOP Lodge #1 (Rank and File)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Covers ranks of Recruit to Lieutenant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302 covered employees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FOP Lodge #1 (Captains and Majors)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Covers ranks of Captains and Majors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9 covered employees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E5C536-0FAD-D8F4-70CE-5C310D2F97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356350"/>
            <a:ext cx="2743200" cy="365125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3FA18-50D6-0344-B477-1D7C91CF4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C72D2-EFDF-844A-8472-CB49A59B1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799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56B7E-1633-44AB-8584-82DF5B726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779183" cy="1570038"/>
          </a:xfrm>
        </p:spPr>
        <p:txBody>
          <a:bodyPr/>
          <a:lstStyle/>
          <a:p>
            <a:r>
              <a:rPr lang="en-US" dirty="0"/>
              <a:t>Contract Terms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90AB4-D228-4548-B072-7264982123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66813" y="2023984"/>
            <a:ext cx="4664075" cy="388830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Rank and File</a:t>
            </a:r>
          </a:p>
          <a:p>
            <a:pPr marL="1143000" lvl="1" indent="-457200"/>
            <a:r>
              <a:rPr lang="en-US" dirty="0"/>
              <a:t>7/1/21 to 6/30/24</a:t>
            </a:r>
          </a:p>
          <a:p>
            <a:pPr marL="1143000" lvl="1" indent="-457200"/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Captains and Majors</a:t>
            </a:r>
          </a:p>
          <a:p>
            <a:pPr marL="1143000" lvl="1" indent="-457200"/>
            <a:r>
              <a:rPr lang="en-US" dirty="0"/>
              <a:t>7/1/23 to 6/30/25</a:t>
            </a:r>
          </a:p>
          <a:p>
            <a:pPr marL="1143000" lvl="1" indent="-457200"/>
            <a:endParaRPr lang="en-US" dirty="0"/>
          </a:p>
          <a:p>
            <a:pPr marL="457200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19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43F67-9C70-4748-8C0C-3A7863422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779183" cy="1570038"/>
          </a:xfrm>
        </p:spPr>
        <p:txBody>
          <a:bodyPr/>
          <a:lstStyle/>
          <a:p>
            <a:r>
              <a:rPr lang="en-US" dirty="0"/>
              <a:t>Key Changes – Rank and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371F2-DBA5-415A-82C8-651F587B8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4154" y="2653167"/>
            <a:ext cx="10752522" cy="343648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Implemented seniority-based pay scale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Implemented spousal coordination effective 7/1/23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Discontinued domestic partner benefits effective 7/1/23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Mandatory retirement at age 57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Implemented 37 as maximum age for new recruits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1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43F67-9C70-4748-8C0C-3A7863422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779183" cy="1570038"/>
          </a:xfrm>
        </p:spPr>
        <p:txBody>
          <a:bodyPr/>
          <a:lstStyle/>
          <a:p>
            <a:r>
              <a:rPr lang="en-US" dirty="0"/>
              <a:t>Key Changes</a:t>
            </a:r>
            <a:br>
              <a:rPr lang="en-US" dirty="0"/>
            </a:br>
            <a:r>
              <a:rPr lang="en-US" dirty="0"/>
              <a:t>Captains and Majors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371F2-DBA5-415A-82C8-651F587B8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1248" y="2396383"/>
            <a:ext cx="10345427" cy="39543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Implemented spousal coordination effective 7/1/24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Discontinued domestic partner benefits effective 7/1/23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Extend the amount to accrued sick leave that can convert to terminal leave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Capped the amount of accrued compensatory time to align with statute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Clarified retirement provision for Majors with less than 20 years of service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endParaRPr lang="en-US" sz="22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350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56B7E-1633-44AB-8584-82DF5B726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779183" cy="1570038"/>
          </a:xfrm>
        </p:spPr>
        <p:txBody>
          <a:bodyPr/>
          <a:lstStyle/>
          <a:p>
            <a:r>
              <a:rPr lang="en-US" dirty="0"/>
              <a:t>Fiscal Impact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90AB4-D228-4548-B072-7264982123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66813" y="2023984"/>
            <a:ext cx="5816447" cy="388830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Rank and File</a:t>
            </a:r>
          </a:p>
          <a:p>
            <a:pPr marL="1143000" lvl="1" indent="-457200"/>
            <a:r>
              <a:rPr lang="en-US" dirty="0"/>
              <a:t>$650K over three years</a:t>
            </a:r>
          </a:p>
          <a:p>
            <a:pPr marL="1143000" lvl="1" indent="-457200"/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Captains and Majors</a:t>
            </a:r>
          </a:p>
          <a:p>
            <a:pPr marL="1143000" lvl="1" indent="-457200"/>
            <a:r>
              <a:rPr lang="en-US" dirty="0"/>
              <a:t>~$7M over three years</a:t>
            </a:r>
          </a:p>
          <a:p>
            <a:pPr marL="1143000" lvl="1" indent="-457200"/>
            <a:endParaRPr lang="en-US" dirty="0"/>
          </a:p>
          <a:p>
            <a:pPr marL="457200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105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AE308-3076-43DB-B834-DA0B0AE19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252549"/>
            <a:ext cx="6220278" cy="3257414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C2CE0-8806-4B2A-A10A-32984D3174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685939"/>
            <a:ext cx="6220277" cy="2919512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Charlotte B. Barnes, MBA, PHR</a:t>
            </a:r>
          </a:p>
          <a:p>
            <a:r>
              <a:rPr lang="en-US" dirty="0"/>
              <a:t>Director of Human Resources</a:t>
            </a:r>
          </a:p>
          <a:p>
            <a:r>
              <a:rPr lang="en-US" dirty="0">
                <a:hlinkClick r:id="rId2"/>
              </a:rPr>
              <a:t>cbarnes@wilmingtonde.gov</a:t>
            </a:r>
            <a:endParaRPr lang="en-US" dirty="0"/>
          </a:p>
          <a:p>
            <a:endParaRPr lang="en-US" dirty="0"/>
          </a:p>
          <a:p>
            <a:r>
              <a:rPr lang="en-US" dirty="0"/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92618457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al presentation_Win32_SL_v3" id="{4076E796-F1D4-4536-92F3-AFC92AB14B6B}" vid="{57967FCE-8768-4968-B994-8B7812D48F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25C03C-2AB9-472A-B845-6A8AF27BB7F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EA3ACD8C-D672-4B38-852F-3C3D35FA49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28D935D-389D-40E1-8AE8-5A46931C4EC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{B4836E33-833F-4BA2-80C1-29A511145280}tf45331398_win32</Template>
  <TotalTime>113</TotalTime>
  <Words>219</Words>
  <Application>Microsoft Office PowerPoint</Application>
  <PresentationFormat>Widescreen</PresentationFormat>
  <Paragraphs>68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Tenorite</vt:lpstr>
      <vt:lpstr>Custom</vt:lpstr>
      <vt:lpstr>  FOP Lodge #1 Collective Bargaining Agreements </vt:lpstr>
      <vt:lpstr>Agenda</vt:lpstr>
      <vt:lpstr>Overview</vt:lpstr>
      <vt:lpstr>Contract Terms</vt:lpstr>
      <vt:lpstr>Key Changes – Rank and File</vt:lpstr>
      <vt:lpstr>Key Changes Captains and Majors</vt:lpstr>
      <vt:lpstr>Fiscal Impact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FOP Lodge #1 Collective Bargaining Agreements </dc:title>
  <dc:creator>Charlotte Barnes</dc:creator>
  <cp:lastModifiedBy>Charlotte Barnes</cp:lastModifiedBy>
  <cp:revision>1</cp:revision>
  <dcterms:created xsi:type="dcterms:W3CDTF">2023-10-09T19:05:04Z</dcterms:created>
  <dcterms:modified xsi:type="dcterms:W3CDTF">2023-10-09T20:58:32Z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