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handoutMasterIdLst>
    <p:handoutMasterId r:id="rId18"/>
  </p:handoutMasterIdLst>
  <p:sldIdLst>
    <p:sldId id="1596" r:id="rId5"/>
    <p:sldId id="1598" r:id="rId6"/>
    <p:sldId id="1600" r:id="rId7"/>
    <p:sldId id="1574" r:id="rId8"/>
    <p:sldId id="1417" r:id="rId9"/>
    <p:sldId id="1569" r:id="rId10"/>
    <p:sldId id="1573" r:id="rId11"/>
    <p:sldId id="1602" r:id="rId12"/>
    <p:sldId id="1597" r:id="rId13"/>
    <p:sldId id="1603" r:id="rId14"/>
    <p:sldId id="1604" r:id="rId15"/>
    <p:sldId id="160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2"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5D9AA2B-E3B9-9EC9-D4EF-C8F50493A09A}" name="Rahaim, Nathan" initials="RN" userId="S::NRahaim@jmt.com::22743162-a387-4638-81b5-fc659ddb3bbc" providerId="AD"/>
  <p188:author id="{CC9362AD-DEBD-8B14-1203-1863CFFD6BE4}" name="Miller, Shannon" initials="MS" userId="S::SMiller3@jmt.com::5773f93c-c2ee-4651-a6d3-3ee15d2ca9d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Everson, Lauraine" initials="EL" lastIdx="96" clrIdx="6">
    <p:extLst>
      <p:ext uri="{19B8F6BF-5375-455C-9EA6-DF929625EA0E}">
        <p15:presenceInfo xmlns:p15="http://schemas.microsoft.com/office/powerpoint/2012/main" userId="S::EVERSON@jmt.com::670ee81b-9c2b-4441-bc0b-99ca79cf0934" providerId="AD"/>
      </p:ext>
    </p:extLst>
  </p:cmAuthor>
  <p:cmAuthor id="1" name="Fohl, Ellen" initials="FE" lastIdx="50" clrIdx="0">
    <p:extLst>
      <p:ext uri="{19B8F6BF-5375-455C-9EA6-DF929625EA0E}">
        <p15:presenceInfo xmlns:p15="http://schemas.microsoft.com/office/powerpoint/2012/main" userId="S::efohl@jmt.com::76e9e789-b94d-44b9-b1b2-fc588f2dcb7e" providerId="AD"/>
      </p:ext>
    </p:extLst>
  </p:cmAuthor>
  <p:cmAuthor id="2" name="White, Cassie" initials="WC" lastIdx="1" clrIdx="1">
    <p:extLst>
      <p:ext uri="{19B8F6BF-5375-455C-9EA6-DF929625EA0E}">
        <p15:presenceInfo xmlns:p15="http://schemas.microsoft.com/office/powerpoint/2012/main" userId="S::cwhite2@jmt.com::204923de-310c-49db-b3d3-105918e0c463" providerId="AD"/>
      </p:ext>
    </p:extLst>
  </p:cmAuthor>
  <p:cmAuthor id="3" name="Donahue, Garth" initials="DG [2]" lastIdx="6" clrIdx="2">
    <p:extLst>
      <p:ext uri="{19B8F6BF-5375-455C-9EA6-DF929625EA0E}">
        <p15:presenceInfo xmlns:p15="http://schemas.microsoft.com/office/powerpoint/2012/main" userId="S::Donahue@jmt.com::30bfeea8-eeee-449e-b34b-d2b222751bd3" providerId="AD"/>
      </p:ext>
    </p:extLst>
  </p:cmAuthor>
  <p:cmAuthor id="4" name="Howell, Scott" initials="HS" lastIdx="11" clrIdx="3">
    <p:extLst>
      <p:ext uri="{19B8F6BF-5375-455C-9EA6-DF929625EA0E}">
        <p15:presenceInfo xmlns:p15="http://schemas.microsoft.com/office/powerpoint/2012/main" userId="S::SHowell@jmt.com::563539bb-b8b4-4c44-a77d-66cdc6ef4ab6" providerId="AD"/>
      </p:ext>
    </p:extLst>
  </p:cmAuthor>
  <p:cmAuthor id="5" name="Lahaie, Chad" initials="LC" lastIdx="14" clrIdx="4">
    <p:extLst>
      <p:ext uri="{19B8F6BF-5375-455C-9EA6-DF929625EA0E}">
        <p15:presenceInfo xmlns:p15="http://schemas.microsoft.com/office/powerpoint/2012/main" userId="S::CLahaie@jmt.com::ec6362cd-b123-4e58-bbcf-ef08f28c1c80" providerId="AD"/>
      </p:ext>
    </p:extLst>
  </p:cmAuthor>
  <p:cmAuthor id="6" name="Brown, Kathryn" initials="BK" lastIdx="1" clrIdx="5">
    <p:extLst>
      <p:ext uri="{19B8F6BF-5375-455C-9EA6-DF929625EA0E}">
        <p15:presenceInfo xmlns:p15="http://schemas.microsoft.com/office/powerpoint/2012/main" userId="S::KBrown@jmt.com::d637e8b2-783a-46b3-8113-124d09e7c6f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B55"/>
    <a:srgbClr val="FFD200"/>
    <a:srgbClr val="C4C6C9"/>
    <a:srgbClr val="FFE594"/>
    <a:srgbClr val="FFF0C8"/>
    <a:srgbClr val="7C868C"/>
    <a:srgbClr val="FFFFFF"/>
    <a:srgbClr val="FFD8C5"/>
    <a:srgbClr val="26262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A2E073-F8D1-4C55-9517-596BB6FAA61D}" v="2" dt="2023-05-30T15:07:47.7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guide orient="horz" pos="223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6B7F24-6F57-4921-985F-B90E10B0DB1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5A9B7F9-5EEE-4DDB-9148-FF9BDA616C9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AAF01D6-D909-4FCC-B3FE-E30E3037DCD9}" type="datetimeFigureOut">
              <a:rPr lang="en-US" smtClean="0"/>
              <a:t>9/12/2023</a:t>
            </a:fld>
            <a:endParaRPr lang="en-US"/>
          </a:p>
        </p:txBody>
      </p:sp>
      <p:sp>
        <p:nvSpPr>
          <p:cNvPr id="4" name="Footer Placeholder 3">
            <a:extLst>
              <a:ext uri="{FF2B5EF4-FFF2-40B4-BE49-F238E27FC236}">
                <a16:creationId xmlns:a16="http://schemas.microsoft.com/office/drawing/2014/main" id="{4A33777A-F7CF-4086-AC18-82A4FD171A9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A0B56A6-DACB-422C-B3CF-C7A516CA727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F7572C-51A5-427B-AEED-18EBA1EA8D73}" type="slidenum">
              <a:rPr lang="en-US" smtClean="0"/>
              <a:t>‹#›</a:t>
            </a:fld>
            <a:endParaRPr lang="en-US"/>
          </a:p>
        </p:txBody>
      </p:sp>
    </p:spTree>
    <p:extLst>
      <p:ext uri="{BB962C8B-B14F-4D97-AF65-F5344CB8AC3E}">
        <p14:creationId xmlns:p14="http://schemas.microsoft.com/office/powerpoint/2010/main" val="21241283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C96056-554C-433F-9BB9-C9CB6ACC63FC}" type="datetimeFigureOut">
              <a:rPr lang="en-US" smtClean="0"/>
              <a:t>9/12/2023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24CC81-2DE3-4C21-903F-0AD0A06609A5}" type="slidenum">
              <a:rPr lang="en-US" smtClean="0"/>
              <a:t>‹#›</a:t>
            </a:fld>
            <a:endParaRPr lang="en-US"/>
          </a:p>
        </p:txBody>
      </p:sp>
    </p:spTree>
    <p:extLst>
      <p:ext uri="{BB962C8B-B14F-4D97-AF65-F5344CB8AC3E}">
        <p14:creationId xmlns:p14="http://schemas.microsoft.com/office/powerpoint/2010/main" val="215478777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Photo – Dover Toll Plaza</a:t>
            </a:r>
          </a:p>
        </p:txBody>
      </p:sp>
      <p:sp>
        <p:nvSpPr>
          <p:cNvPr id="4" name="Slide Number Placeholder 3"/>
          <p:cNvSpPr>
            <a:spLocks noGrp="1"/>
          </p:cNvSpPr>
          <p:nvPr>
            <p:ph type="sldNum" sz="quarter" idx="5"/>
          </p:nvPr>
        </p:nvSpPr>
        <p:spPr/>
        <p:txBody>
          <a:bodyPr/>
          <a:lstStyle/>
          <a:p>
            <a:fld id="{F524CC81-2DE3-4C21-903F-0AD0A06609A5}" type="slidenum">
              <a:rPr lang="en-US" smtClean="0"/>
              <a:t>1</a:t>
            </a:fld>
            <a:endParaRPr lang="en-US"/>
          </a:p>
        </p:txBody>
      </p:sp>
    </p:spTree>
    <p:extLst>
      <p:ext uri="{BB962C8B-B14F-4D97-AF65-F5344CB8AC3E}">
        <p14:creationId xmlns:p14="http://schemas.microsoft.com/office/powerpoint/2010/main" val="3185376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dirty="0"/>
              <a:t>Images from SR 4 Corridor Lighting Photometric Analysis</a:t>
            </a:r>
          </a:p>
        </p:txBody>
      </p:sp>
      <p:sp>
        <p:nvSpPr>
          <p:cNvPr id="4" name="Slide Number Placeholder 3"/>
          <p:cNvSpPr>
            <a:spLocks noGrp="1"/>
          </p:cNvSpPr>
          <p:nvPr>
            <p:ph type="sldNum" sz="quarter" idx="5"/>
          </p:nvPr>
        </p:nvSpPr>
        <p:spPr/>
        <p:txBody>
          <a:bodyPr/>
          <a:lstStyle/>
          <a:p>
            <a:fld id="{4E3875EE-65CB-4DCD-96F2-A45F76C9B739}" type="slidenum">
              <a:rPr lang="en-US" smtClean="0"/>
              <a:t>10</a:t>
            </a:fld>
            <a:endParaRPr lang="en-US"/>
          </a:p>
        </p:txBody>
      </p:sp>
      <p:sp>
        <p:nvSpPr>
          <p:cNvPr id="5" name="Footer Placeholder 4">
            <a:extLst>
              <a:ext uri="{FF2B5EF4-FFF2-40B4-BE49-F238E27FC236}">
                <a16:creationId xmlns:a16="http://schemas.microsoft.com/office/drawing/2014/main" id="{E2576A5A-310F-45C3-B64C-AD9839A82D35}"/>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487111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a:t>Discuss that with standalone lighting we have more flexibility with where we place lights, but we use utility pole mounted fixtures where possible. When we design stand alone lighting systems, we need to consider how to power the lights and any additional equipment needed. Image from Boxwood Road Interchange in DE.</a:t>
            </a:r>
          </a:p>
        </p:txBody>
      </p:sp>
      <p:sp>
        <p:nvSpPr>
          <p:cNvPr id="4" name="Slide Number Placeholder 3"/>
          <p:cNvSpPr>
            <a:spLocks noGrp="1"/>
          </p:cNvSpPr>
          <p:nvPr>
            <p:ph type="sldNum" sz="quarter" idx="5"/>
          </p:nvPr>
        </p:nvSpPr>
        <p:spPr/>
        <p:txBody>
          <a:bodyPr/>
          <a:lstStyle/>
          <a:p>
            <a:fld id="{4E3875EE-65CB-4DCD-96F2-A45F76C9B739}" type="slidenum">
              <a:rPr lang="en-US" smtClean="0"/>
              <a:t>11</a:t>
            </a:fld>
            <a:endParaRPr lang="en-US"/>
          </a:p>
        </p:txBody>
      </p:sp>
      <p:sp>
        <p:nvSpPr>
          <p:cNvPr id="5" name="Footer Placeholder 4">
            <a:extLst>
              <a:ext uri="{FF2B5EF4-FFF2-40B4-BE49-F238E27FC236}">
                <a16:creationId xmlns:a16="http://schemas.microsoft.com/office/drawing/2014/main" id="{E2576A5A-310F-45C3-B64C-AD9839A82D35}"/>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998897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b="0" dirty="0"/>
          </a:p>
        </p:txBody>
      </p:sp>
      <p:sp>
        <p:nvSpPr>
          <p:cNvPr id="4" name="Slide Number Placeholder 3"/>
          <p:cNvSpPr>
            <a:spLocks noGrp="1"/>
          </p:cNvSpPr>
          <p:nvPr>
            <p:ph type="sldNum" sz="quarter" idx="5"/>
          </p:nvPr>
        </p:nvSpPr>
        <p:spPr/>
        <p:txBody>
          <a:bodyPr/>
          <a:lstStyle/>
          <a:p>
            <a:fld id="{4E3875EE-65CB-4DCD-96F2-A45F76C9B739}" type="slidenum">
              <a:rPr lang="en-US" smtClean="0"/>
              <a:t>12</a:t>
            </a:fld>
            <a:endParaRPr lang="en-US"/>
          </a:p>
        </p:txBody>
      </p:sp>
      <p:sp>
        <p:nvSpPr>
          <p:cNvPr id="5" name="Footer Placeholder 4">
            <a:extLst>
              <a:ext uri="{FF2B5EF4-FFF2-40B4-BE49-F238E27FC236}">
                <a16:creationId xmlns:a16="http://schemas.microsoft.com/office/drawing/2014/main" id="{E2576A5A-310F-45C3-B64C-AD9839A82D35}"/>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458229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b="0" dirty="0"/>
          </a:p>
        </p:txBody>
      </p:sp>
      <p:sp>
        <p:nvSpPr>
          <p:cNvPr id="4" name="Slide Number Placeholder 3"/>
          <p:cNvSpPr>
            <a:spLocks noGrp="1"/>
          </p:cNvSpPr>
          <p:nvPr>
            <p:ph type="sldNum" sz="quarter" idx="5"/>
          </p:nvPr>
        </p:nvSpPr>
        <p:spPr/>
        <p:txBody>
          <a:bodyPr/>
          <a:lstStyle/>
          <a:p>
            <a:fld id="{4E3875EE-65CB-4DCD-96F2-A45F76C9B739}" type="slidenum">
              <a:rPr lang="en-US" smtClean="0"/>
              <a:t>2</a:t>
            </a:fld>
            <a:endParaRPr lang="en-US"/>
          </a:p>
        </p:txBody>
      </p:sp>
      <p:sp>
        <p:nvSpPr>
          <p:cNvPr id="5" name="Footer Placeholder 4">
            <a:extLst>
              <a:ext uri="{FF2B5EF4-FFF2-40B4-BE49-F238E27FC236}">
                <a16:creationId xmlns:a16="http://schemas.microsoft.com/office/drawing/2014/main" id="{E2576A5A-310F-45C3-B64C-AD9839A82D35}"/>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655178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b="0" dirty="0"/>
          </a:p>
        </p:txBody>
      </p:sp>
      <p:sp>
        <p:nvSpPr>
          <p:cNvPr id="4" name="Slide Number Placeholder 3"/>
          <p:cNvSpPr>
            <a:spLocks noGrp="1"/>
          </p:cNvSpPr>
          <p:nvPr>
            <p:ph type="sldNum" sz="quarter" idx="5"/>
          </p:nvPr>
        </p:nvSpPr>
        <p:spPr/>
        <p:txBody>
          <a:bodyPr/>
          <a:lstStyle/>
          <a:p>
            <a:fld id="{4E3875EE-65CB-4DCD-96F2-A45F76C9B739}" type="slidenum">
              <a:rPr lang="en-US" smtClean="0"/>
              <a:t>3</a:t>
            </a:fld>
            <a:endParaRPr lang="en-US"/>
          </a:p>
        </p:txBody>
      </p:sp>
      <p:sp>
        <p:nvSpPr>
          <p:cNvPr id="5" name="Footer Placeholder 4">
            <a:extLst>
              <a:ext uri="{FF2B5EF4-FFF2-40B4-BE49-F238E27FC236}">
                <a16:creationId xmlns:a16="http://schemas.microsoft.com/office/drawing/2014/main" id="{E2576A5A-310F-45C3-B64C-AD9839A82D35}"/>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692955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b="0" dirty="0"/>
              <a:t>Top image is Garfield Parkway Lighting in daytime, bottom image is at night</a:t>
            </a:r>
          </a:p>
          <a:p>
            <a:pPr algn="l" rtl="0" fontAlgn="base"/>
            <a:endParaRPr lang="en-US" b="0" dirty="0"/>
          </a:p>
        </p:txBody>
      </p:sp>
      <p:sp>
        <p:nvSpPr>
          <p:cNvPr id="4" name="Slide Number Placeholder 3"/>
          <p:cNvSpPr>
            <a:spLocks noGrp="1"/>
          </p:cNvSpPr>
          <p:nvPr>
            <p:ph type="sldNum" sz="quarter" idx="5"/>
          </p:nvPr>
        </p:nvSpPr>
        <p:spPr/>
        <p:txBody>
          <a:bodyPr/>
          <a:lstStyle/>
          <a:p>
            <a:fld id="{4E3875EE-65CB-4DCD-96F2-A45F76C9B739}" type="slidenum">
              <a:rPr lang="en-US" smtClean="0"/>
              <a:t>4</a:t>
            </a:fld>
            <a:endParaRPr lang="en-US"/>
          </a:p>
        </p:txBody>
      </p:sp>
      <p:sp>
        <p:nvSpPr>
          <p:cNvPr id="5" name="Footer Placeholder 4">
            <a:extLst>
              <a:ext uri="{FF2B5EF4-FFF2-40B4-BE49-F238E27FC236}">
                <a16:creationId xmlns:a16="http://schemas.microsoft.com/office/drawing/2014/main" id="{E2576A5A-310F-45C3-B64C-AD9839A82D35}"/>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678309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a:t>Point out the sidewalk on the right where pedestrians may be crossing. This righthand side picture is from Marsh &amp; Carr (if presenting to local students, can mention the location as they may be familiar with it)</a:t>
            </a:r>
          </a:p>
        </p:txBody>
      </p:sp>
      <p:sp>
        <p:nvSpPr>
          <p:cNvPr id="4" name="Slide Number Placeholder 3"/>
          <p:cNvSpPr>
            <a:spLocks noGrp="1"/>
          </p:cNvSpPr>
          <p:nvPr>
            <p:ph type="sldNum" sz="quarter" idx="5"/>
          </p:nvPr>
        </p:nvSpPr>
        <p:spPr/>
        <p:txBody>
          <a:bodyPr/>
          <a:lstStyle/>
          <a:p>
            <a:fld id="{4E3875EE-65CB-4DCD-96F2-A45F76C9B739}" type="slidenum">
              <a:rPr lang="en-US" smtClean="0"/>
              <a:t>5</a:t>
            </a:fld>
            <a:endParaRPr lang="en-US"/>
          </a:p>
        </p:txBody>
      </p:sp>
      <p:sp>
        <p:nvSpPr>
          <p:cNvPr id="5" name="Footer Placeholder 4">
            <a:extLst>
              <a:ext uri="{FF2B5EF4-FFF2-40B4-BE49-F238E27FC236}">
                <a16:creationId xmlns:a16="http://schemas.microsoft.com/office/drawing/2014/main" id="{E2576A5A-310F-45C3-B64C-AD9839A82D35}"/>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312734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dirty="0"/>
              <a:t>Top is Rehoboth Beach, bottom left photo is from Delaware Avenue in Newark,  and bottom right is Garfield Parkway in Bethany Beach</a:t>
            </a:r>
          </a:p>
        </p:txBody>
      </p:sp>
      <p:sp>
        <p:nvSpPr>
          <p:cNvPr id="4" name="Slide Number Placeholder 3"/>
          <p:cNvSpPr>
            <a:spLocks noGrp="1"/>
          </p:cNvSpPr>
          <p:nvPr>
            <p:ph type="sldNum" sz="quarter" idx="5"/>
          </p:nvPr>
        </p:nvSpPr>
        <p:spPr/>
        <p:txBody>
          <a:bodyPr/>
          <a:lstStyle/>
          <a:p>
            <a:fld id="{4E3875EE-65CB-4DCD-96F2-A45F76C9B739}" type="slidenum">
              <a:rPr lang="en-US" smtClean="0"/>
              <a:t>6</a:t>
            </a:fld>
            <a:endParaRPr lang="en-US"/>
          </a:p>
        </p:txBody>
      </p:sp>
      <p:sp>
        <p:nvSpPr>
          <p:cNvPr id="5" name="Footer Placeholder 4">
            <a:extLst>
              <a:ext uri="{FF2B5EF4-FFF2-40B4-BE49-F238E27FC236}">
                <a16:creationId xmlns:a16="http://schemas.microsoft.com/office/drawing/2014/main" id="{E2576A5A-310F-45C3-B64C-AD9839A82D35}"/>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993437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a:t>Use this slide to explain lighting warrants and that we do studies to determine if lighting is the best solution for nighttime safety (or if retroreflective signing/striping, raised pavement markings etc. are a better option). Can also list some of the design objectives here, </a:t>
            </a:r>
            <a:r>
              <a:rPr lang="en-US" b="0" err="1"/>
              <a:t>ie</a:t>
            </a:r>
            <a:r>
              <a:rPr lang="en-US" b="0"/>
              <a:t>: controlling spillback onto private property, electrical safety standards, and maintaining clear zone</a:t>
            </a:r>
          </a:p>
        </p:txBody>
      </p:sp>
      <p:sp>
        <p:nvSpPr>
          <p:cNvPr id="4" name="Slide Number Placeholder 3"/>
          <p:cNvSpPr>
            <a:spLocks noGrp="1"/>
          </p:cNvSpPr>
          <p:nvPr>
            <p:ph type="sldNum" sz="quarter" idx="5"/>
          </p:nvPr>
        </p:nvSpPr>
        <p:spPr/>
        <p:txBody>
          <a:bodyPr/>
          <a:lstStyle/>
          <a:p>
            <a:fld id="{4E3875EE-65CB-4DCD-96F2-A45F76C9B739}" type="slidenum">
              <a:rPr lang="en-US" smtClean="0"/>
              <a:t>7</a:t>
            </a:fld>
            <a:endParaRPr lang="en-US"/>
          </a:p>
        </p:txBody>
      </p:sp>
      <p:sp>
        <p:nvSpPr>
          <p:cNvPr id="5" name="Footer Placeholder 4">
            <a:extLst>
              <a:ext uri="{FF2B5EF4-FFF2-40B4-BE49-F238E27FC236}">
                <a16:creationId xmlns:a16="http://schemas.microsoft.com/office/drawing/2014/main" id="{E2576A5A-310F-45C3-B64C-AD9839A82D35}"/>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4047889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dirty="0"/>
              <a:t>Don’t go into the detail of the flowchart, just use it to illustrate that ramps, tolls, roundabouts </a:t>
            </a:r>
            <a:r>
              <a:rPr lang="en-US" b="0" dirty="0" err="1"/>
              <a:t>etc</a:t>
            </a:r>
            <a:r>
              <a:rPr lang="en-US" b="0" dirty="0"/>
              <a:t> automatically warrant lighting, whereas other areas we consider additional factors to decide</a:t>
            </a:r>
          </a:p>
        </p:txBody>
      </p:sp>
      <p:sp>
        <p:nvSpPr>
          <p:cNvPr id="4" name="Slide Number Placeholder 3"/>
          <p:cNvSpPr>
            <a:spLocks noGrp="1"/>
          </p:cNvSpPr>
          <p:nvPr>
            <p:ph type="sldNum" sz="quarter" idx="5"/>
          </p:nvPr>
        </p:nvSpPr>
        <p:spPr/>
        <p:txBody>
          <a:bodyPr/>
          <a:lstStyle/>
          <a:p>
            <a:fld id="{4E3875EE-65CB-4DCD-96F2-A45F76C9B739}" type="slidenum">
              <a:rPr lang="en-US" smtClean="0"/>
              <a:t>8</a:t>
            </a:fld>
            <a:endParaRPr lang="en-US"/>
          </a:p>
        </p:txBody>
      </p:sp>
      <p:sp>
        <p:nvSpPr>
          <p:cNvPr id="5" name="Footer Placeholder 4">
            <a:extLst>
              <a:ext uri="{FF2B5EF4-FFF2-40B4-BE49-F238E27FC236}">
                <a16:creationId xmlns:a16="http://schemas.microsoft.com/office/drawing/2014/main" id="{E2576A5A-310F-45C3-B64C-AD9839A82D35}"/>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074862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a:t>Discuss that with standalone lighting we have more flexibility with where we place lights, but we use utility pole mounted fixtures where possible. When we design stand alone lighting systems, we need to consider how to power the lights and any additional equipment needed. Image from Boxwood Road Interchange in DE.</a:t>
            </a:r>
          </a:p>
        </p:txBody>
      </p:sp>
      <p:sp>
        <p:nvSpPr>
          <p:cNvPr id="4" name="Slide Number Placeholder 3"/>
          <p:cNvSpPr>
            <a:spLocks noGrp="1"/>
          </p:cNvSpPr>
          <p:nvPr>
            <p:ph type="sldNum" sz="quarter" idx="5"/>
          </p:nvPr>
        </p:nvSpPr>
        <p:spPr/>
        <p:txBody>
          <a:bodyPr/>
          <a:lstStyle/>
          <a:p>
            <a:fld id="{4E3875EE-65CB-4DCD-96F2-A45F76C9B739}" type="slidenum">
              <a:rPr lang="en-US" smtClean="0"/>
              <a:t>9</a:t>
            </a:fld>
            <a:endParaRPr lang="en-US"/>
          </a:p>
        </p:txBody>
      </p:sp>
      <p:sp>
        <p:nvSpPr>
          <p:cNvPr id="5" name="Footer Placeholder 4">
            <a:extLst>
              <a:ext uri="{FF2B5EF4-FFF2-40B4-BE49-F238E27FC236}">
                <a16:creationId xmlns:a16="http://schemas.microsoft.com/office/drawing/2014/main" id="{E2576A5A-310F-45C3-B64C-AD9839A82D35}"/>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9049301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59991B-4B27-4A19-8ACC-1327E7FA33BF}"/>
              </a:ext>
            </a:extLst>
          </p:cNvPr>
          <p:cNvSpPr/>
          <p:nvPr userDrawn="1"/>
        </p:nvSpPr>
        <p:spPr>
          <a:xfrm>
            <a:off x="0" y="0"/>
            <a:ext cx="12192000" cy="108357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417A41B2-51BE-47AD-9D9C-37FB7C7AC50F}"/>
              </a:ext>
            </a:extLst>
          </p:cNvPr>
          <p:cNvGrpSpPr/>
          <p:nvPr userDrawn="1"/>
        </p:nvGrpSpPr>
        <p:grpSpPr>
          <a:xfrm rot="165621">
            <a:off x="10271879" y="-146948"/>
            <a:ext cx="1965413" cy="1331073"/>
            <a:chOff x="10935162" y="275170"/>
            <a:chExt cx="1285713" cy="1058616"/>
          </a:xfrm>
          <a:solidFill>
            <a:schemeClr val="tx1"/>
          </a:solidFill>
        </p:grpSpPr>
        <p:sp>
          <p:nvSpPr>
            <p:cNvPr id="16" name="Parallelogram 5">
              <a:extLst>
                <a:ext uri="{FF2B5EF4-FFF2-40B4-BE49-F238E27FC236}">
                  <a16:creationId xmlns:a16="http://schemas.microsoft.com/office/drawing/2014/main" id="{6CA32753-D08E-4BB2-9E70-90F693016C4A}"/>
                </a:ext>
              </a:extLst>
            </p:cNvPr>
            <p:cNvSpPr/>
            <p:nvPr/>
          </p:nvSpPr>
          <p:spPr>
            <a:xfrm rot="21050481" flipH="1">
              <a:off x="10935162" y="275170"/>
              <a:ext cx="1285713" cy="474329"/>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4359409"/>
                <a:gd name="connsiteY0" fmla="*/ 4900143 h 6349371"/>
                <a:gd name="connsiteX1" fmla="*/ 4359409 w 4359409"/>
                <a:gd name="connsiteY1" fmla="*/ 0 h 6349371"/>
                <a:gd name="connsiteX2" fmla="*/ 735435 w 4359409"/>
                <a:gd name="connsiteY2" fmla="*/ 6349371 h 6349371"/>
                <a:gd name="connsiteX3" fmla="*/ 0 w 4359409"/>
                <a:gd name="connsiteY3" fmla="*/ 4900143 h 6349371"/>
                <a:gd name="connsiteX0" fmla="*/ 0 w 4308942"/>
                <a:gd name="connsiteY0" fmla="*/ 4829662 h 6278890"/>
                <a:gd name="connsiteX1" fmla="*/ 4308942 w 4308942"/>
                <a:gd name="connsiteY1" fmla="*/ 1 h 6278890"/>
                <a:gd name="connsiteX2" fmla="*/ 735435 w 4308942"/>
                <a:gd name="connsiteY2" fmla="*/ 6278890 h 6278890"/>
                <a:gd name="connsiteX3" fmla="*/ 0 w 4308942"/>
                <a:gd name="connsiteY3" fmla="*/ 4829662 h 6278890"/>
                <a:gd name="connsiteX0" fmla="*/ 0 w 5551929"/>
                <a:gd name="connsiteY0" fmla="*/ 5660367 h 7109595"/>
                <a:gd name="connsiteX1" fmla="*/ 5551929 w 5551929"/>
                <a:gd name="connsiteY1" fmla="*/ 0 h 7109595"/>
                <a:gd name="connsiteX2" fmla="*/ 735435 w 5551929"/>
                <a:gd name="connsiteY2" fmla="*/ 7109595 h 7109595"/>
                <a:gd name="connsiteX3" fmla="*/ 0 w 5551929"/>
                <a:gd name="connsiteY3" fmla="*/ 5660367 h 7109595"/>
                <a:gd name="connsiteX0" fmla="*/ 1 w 5343032"/>
                <a:gd name="connsiteY0" fmla="*/ 6101214 h 7109595"/>
                <a:gd name="connsiteX1" fmla="*/ 5343032 w 5343032"/>
                <a:gd name="connsiteY1" fmla="*/ 0 h 7109595"/>
                <a:gd name="connsiteX2" fmla="*/ 526538 w 5343032"/>
                <a:gd name="connsiteY2" fmla="*/ 7109595 h 7109595"/>
                <a:gd name="connsiteX3" fmla="*/ 1 w 5343032"/>
                <a:gd name="connsiteY3" fmla="*/ 6101214 h 7109595"/>
                <a:gd name="connsiteX0" fmla="*/ -1 w 5343030"/>
                <a:gd name="connsiteY0" fmla="*/ 6101214 h 7730269"/>
                <a:gd name="connsiteX1" fmla="*/ 5343030 w 5343030"/>
                <a:gd name="connsiteY1" fmla="*/ 0 h 7730269"/>
                <a:gd name="connsiteX2" fmla="*/ 856091 w 5343030"/>
                <a:gd name="connsiteY2" fmla="*/ 7730269 h 7730269"/>
                <a:gd name="connsiteX3" fmla="*/ -1 w 5343030"/>
                <a:gd name="connsiteY3" fmla="*/ 6101214 h 7730269"/>
                <a:gd name="connsiteX0" fmla="*/ 1 w 5332643"/>
                <a:gd name="connsiteY0" fmla="*/ 6120784 h 7749839"/>
                <a:gd name="connsiteX1" fmla="*/ 5332643 w 5332643"/>
                <a:gd name="connsiteY1" fmla="*/ -1 h 7749839"/>
                <a:gd name="connsiteX2" fmla="*/ 856093 w 5332643"/>
                <a:gd name="connsiteY2" fmla="*/ 7749839 h 7749839"/>
                <a:gd name="connsiteX3" fmla="*/ 1 w 5332643"/>
                <a:gd name="connsiteY3" fmla="*/ 6120784 h 7749839"/>
                <a:gd name="connsiteX0" fmla="*/ 0 w 5395851"/>
                <a:gd name="connsiteY0" fmla="*/ 6001707 h 7749841"/>
                <a:gd name="connsiteX1" fmla="*/ 5395851 w 5395851"/>
                <a:gd name="connsiteY1" fmla="*/ 1 h 7749841"/>
                <a:gd name="connsiteX2" fmla="*/ 919301 w 5395851"/>
                <a:gd name="connsiteY2" fmla="*/ 7749841 h 7749841"/>
                <a:gd name="connsiteX3" fmla="*/ 0 w 5395851"/>
                <a:gd name="connsiteY3" fmla="*/ 6001707 h 7749841"/>
                <a:gd name="connsiteX0" fmla="*/ 0 w 5212098"/>
                <a:gd name="connsiteY0" fmla="*/ 5451409 h 7749839"/>
                <a:gd name="connsiteX1" fmla="*/ 5212098 w 5212098"/>
                <a:gd name="connsiteY1" fmla="*/ -1 h 7749839"/>
                <a:gd name="connsiteX2" fmla="*/ 735548 w 5212098"/>
                <a:gd name="connsiteY2" fmla="*/ 7749839 h 7749839"/>
                <a:gd name="connsiteX3" fmla="*/ 0 w 5212098"/>
                <a:gd name="connsiteY3" fmla="*/ 5451409 h 7749839"/>
                <a:gd name="connsiteX0" fmla="*/ 0 w 5212098"/>
                <a:gd name="connsiteY0" fmla="*/ 5451411 h 5451411"/>
                <a:gd name="connsiteX1" fmla="*/ 5212098 w 5212098"/>
                <a:gd name="connsiteY1" fmla="*/ 1 h 5451411"/>
                <a:gd name="connsiteX2" fmla="*/ 1611612 w 5212098"/>
                <a:gd name="connsiteY2" fmla="*/ 4567350 h 5451411"/>
                <a:gd name="connsiteX3" fmla="*/ 0 w 5212098"/>
                <a:gd name="connsiteY3" fmla="*/ 5451411 h 5451411"/>
                <a:gd name="connsiteX0" fmla="*/ 0 w 5212098"/>
                <a:gd name="connsiteY0" fmla="*/ 5451409 h 5451409"/>
                <a:gd name="connsiteX1" fmla="*/ 5212098 w 5212098"/>
                <a:gd name="connsiteY1" fmla="*/ -1 h 5451409"/>
                <a:gd name="connsiteX2" fmla="*/ 1854241 w 5212098"/>
                <a:gd name="connsiteY2" fmla="*/ 4439533 h 5451409"/>
                <a:gd name="connsiteX3" fmla="*/ 0 w 5212098"/>
                <a:gd name="connsiteY3" fmla="*/ 5451409 h 5451409"/>
                <a:gd name="connsiteX0" fmla="*/ 0 w 4449034"/>
                <a:gd name="connsiteY0" fmla="*/ 5339979 h 5339979"/>
                <a:gd name="connsiteX1" fmla="*/ 4449034 w 4449034"/>
                <a:gd name="connsiteY1" fmla="*/ -1 h 5339979"/>
                <a:gd name="connsiteX2" fmla="*/ 1854241 w 4449034"/>
                <a:gd name="connsiteY2" fmla="*/ 4328103 h 5339979"/>
                <a:gd name="connsiteX3" fmla="*/ 0 w 4449034"/>
                <a:gd name="connsiteY3" fmla="*/ 5339979 h 5339979"/>
                <a:gd name="connsiteX0" fmla="*/ 0 w 4449034"/>
                <a:gd name="connsiteY0" fmla="*/ 5339981 h 5339981"/>
                <a:gd name="connsiteX1" fmla="*/ 4449034 w 4449034"/>
                <a:gd name="connsiteY1" fmla="*/ 1 h 5339981"/>
                <a:gd name="connsiteX2" fmla="*/ 2799366 w 4449034"/>
                <a:gd name="connsiteY2" fmla="*/ 3594587 h 5339981"/>
                <a:gd name="connsiteX3" fmla="*/ 0 w 4449034"/>
                <a:gd name="connsiteY3" fmla="*/ 5339981 h 5339981"/>
                <a:gd name="connsiteX0" fmla="*/ 0 w 1956156"/>
                <a:gd name="connsiteY0" fmla="*/ 2979319 h 3594585"/>
                <a:gd name="connsiteX1" fmla="*/ 1956156 w 1956156"/>
                <a:gd name="connsiteY1" fmla="*/ -1 h 3594585"/>
                <a:gd name="connsiteX2" fmla="*/ 306488 w 1956156"/>
                <a:gd name="connsiteY2" fmla="*/ 3594585 h 3594585"/>
                <a:gd name="connsiteX3" fmla="*/ 0 w 1956156"/>
                <a:gd name="connsiteY3" fmla="*/ 2979319 h 3594585"/>
                <a:gd name="connsiteX0" fmla="*/ 0 w 1956156"/>
                <a:gd name="connsiteY0" fmla="*/ 2979321 h 3368191"/>
                <a:gd name="connsiteX1" fmla="*/ 1956156 w 1956156"/>
                <a:gd name="connsiteY1" fmla="*/ 1 h 3368191"/>
                <a:gd name="connsiteX2" fmla="*/ 219927 w 1956156"/>
                <a:gd name="connsiteY2" fmla="*/ 3368192 h 3368191"/>
                <a:gd name="connsiteX3" fmla="*/ 0 w 1956156"/>
                <a:gd name="connsiteY3" fmla="*/ 2979321 h 3368191"/>
                <a:gd name="connsiteX0" fmla="*/ 0 w 2004184"/>
                <a:gd name="connsiteY0" fmla="*/ 3004510 h 3393381"/>
                <a:gd name="connsiteX1" fmla="*/ 2004184 w 2004184"/>
                <a:gd name="connsiteY1" fmla="*/ 0 h 3393381"/>
                <a:gd name="connsiteX2" fmla="*/ 219927 w 2004184"/>
                <a:gd name="connsiteY2" fmla="*/ 3393381 h 3393381"/>
                <a:gd name="connsiteX3" fmla="*/ 0 w 2004184"/>
                <a:gd name="connsiteY3" fmla="*/ 3004510 h 3393381"/>
                <a:gd name="connsiteX0" fmla="*/ 0 w 2004184"/>
                <a:gd name="connsiteY0" fmla="*/ 3004510 h 3500340"/>
                <a:gd name="connsiteX1" fmla="*/ 2004184 w 2004184"/>
                <a:gd name="connsiteY1" fmla="*/ 0 h 3500340"/>
                <a:gd name="connsiteX2" fmla="*/ 183082 w 2004184"/>
                <a:gd name="connsiteY2" fmla="*/ 3500339 h 3500340"/>
                <a:gd name="connsiteX3" fmla="*/ 0 w 2004184"/>
                <a:gd name="connsiteY3" fmla="*/ 3004510 h 3500340"/>
                <a:gd name="connsiteX0" fmla="*/ 0 w 2024877"/>
                <a:gd name="connsiteY0" fmla="*/ 3053228 h 3500339"/>
                <a:gd name="connsiteX1" fmla="*/ 2024877 w 2024877"/>
                <a:gd name="connsiteY1" fmla="*/ 0 h 3500339"/>
                <a:gd name="connsiteX2" fmla="*/ 203775 w 2024877"/>
                <a:gd name="connsiteY2" fmla="*/ 3500339 h 3500339"/>
                <a:gd name="connsiteX3" fmla="*/ 0 w 2024877"/>
                <a:gd name="connsiteY3" fmla="*/ 3053228 h 3500339"/>
                <a:gd name="connsiteX0" fmla="*/ 0 w 2037492"/>
                <a:gd name="connsiteY0" fmla="*/ 3072826 h 3500339"/>
                <a:gd name="connsiteX1" fmla="*/ 2037492 w 2037492"/>
                <a:gd name="connsiteY1" fmla="*/ 0 h 3500339"/>
                <a:gd name="connsiteX2" fmla="*/ 216390 w 2037492"/>
                <a:gd name="connsiteY2" fmla="*/ 3500339 h 3500339"/>
                <a:gd name="connsiteX3" fmla="*/ 0 w 2037492"/>
                <a:gd name="connsiteY3" fmla="*/ 3072826 h 3500339"/>
                <a:gd name="connsiteX0" fmla="*/ -1 w 2342901"/>
                <a:gd name="connsiteY0" fmla="*/ 2321204 h 3500339"/>
                <a:gd name="connsiteX1" fmla="*/ 2342901 w 2342901"/>
                <a:gd name="connsiteY1" fmla="*/ 0 h 3500339"/>
                <a:gd name="connsiteX2" fmla="*/ 521799 w 2342901"/>
                <a:gd name="connsiteY2" fmla="*/ 3500339 h 3500339"/>
                <a:gd name="connsiteX3" fmla="*/ -1 w 2342901"/>
                <a:gd name="connsiteY3" fmla="*/ 2321204 h 3500339"/>
                <a:gd name="connsiteX0" fmla="*/ -1 w 2342901"/>
                <a:gd name="connsiteY0" fmla="*/ 2321204 h 3452354"/>
                <a:gd name="connsiteX1" fmla="*/ 2342901 w 2342901"/>
                <a:gd name="connsiteY1" fmla="*/ 0 h 3452354"/>
                <a:gd name="connsiteX2" fmla="*/ 181178 w 2342901"/>
                <a:gd name="connsiteY2" fmla="*/ 3452353 h 3452354"/>
                <a:gd name="connsiteX3" fmla="*/ -1 w 2342901"/>
                <a:gd name="connsiteY3" fmla="*/ 2321204 h 3452354"/>
                <a:gd name="connsiteX0" fmla="*/ 0 w 2292931"/>
                <a:gd name="connsiteY0" fmla="*/ 2530176 h 3452354"/>
                <a:gd name="connsiteX1" fmla="*/ 2292931 w 2292931"/>
                <a:gd name="connsiteY1" fmla="*/ 0 h 3452354"/>
                <a:gd name="connsiteX2" fmla="*/ 131208 w 2292931"/>
                <a:gd name="connsiteY2" fmla="*/ 3452353 h 3452354"/>
                <a:gd name="connsiteX3" fmla="*/ 0 w 2292931"/>
                <a:gd name="connsiteY3" fmla="*/ 2530176 h 3452354"/>
                <a:gd name="connsiteX0" fmla="*/ 1 w 2582841"/>
                <a:gd name="connsiteY0" fmla="*/ 533657 h 3452354"/>
                <a:gd name="connsiteX1" fmla="*/ 2582841 w 2582841"/>
                <a:gd name="connsiteY1" fmla="*/ 0 h 3452354"/>
                <a:gd name="connsiteX2" fmla="*/ 421118 w 2582841"/>
                <a:gd name="connsiteY2" fmla="*/ 3452353 h 3452354"/>
                <a:gd name="connsiteX3" fmla="*/ 1 w 2582841"/>
                <a:gd name="connsiteY3" fmla="*/ 533657 h 3452354"/>
                <a:gd name="connsiteX0" fmla="*/ 1 w 2582841"/>
                <a:gd name="connsiteY0" fmla="*/ 533657 h 2567144"/>
                <a:gd name="connsiteX1" fmla="*/ 2582841 w 2582841"/>
                <a:gd name="connsiteY1" fmla="*/ 0 h 2567144"/>
                <a:gd name="connsiteX2" fmla="*/ 253324 w 2582841"/>
                <a:gd name="connsiteY2" fmla="*/ 2567143 h 2567144"/>
                <a:gd name="connsiteX3" fmla="*/ 1 w 2582841"/>
                <a:gd name="connsiteY3" fmla="*/ 533657 h 2567144"/>
                <a:gd name="connsiteX0" fmla="*/ 1 w 2582841"/>
                <a:gd name="connsiteY0" fmla="*/ 533657 h 2569202"/>
                <a:gd name="connsiteX1" fmla="*/ 2582841 w 2582841"/>
                <a:gd name="connsiteY1" fmla="*/ 0 h 2569202"/>
                <a:gd name="connsiteX2" fmla="*/ 302690 w 2582841"/>
                <a:gd name="connsiteY2" fmla="*/ 2569201 h 2569202"/>
                <a:gd name="connsiteX3" fmla="*/ 1 w 2582841"/>
                <a:gd name="connsiteY3" fmla="*/ 533657 h 2569202"/>
                <a:gd name="connsiteX0" fmla="*/ 1 w 2562169"/>
                <a:gd name="connsiteY0" fmla="*/ 540853 h 2569202"/>
                <a:gd name="connsiteX1" fmla="*/ 2562169 w 2562169"/>
                <a:gd name="connsiteY1" fmla="*/ 0 h 2569202"/>
                <a:gd name="connsiteX2" fmla="*/ 282018 w 2562169"/>
                <a:gd name="connsiteY2" fmla="*/ 2569201 h 2569202"/>
                <a:gd name="connsiteX3" fmla="*/ 1 w 2562169"/>
                <a:gd name="connsiteY3" fmla="*/ 540853 h 2569202"/>
                <a:gd name="connsiteX0" fmla="*/ 1 w 2499527"/>
                <a:gd name="connsiteY0" fmla="*/ 431576 h 2459925"/>
                <a:gd name="connsiteX1" fmla="*/ 2499528 w 2499527"/>
                <a:gd name="connsiteY1" fmla="*/ 0 h 2459925"/>
                <a:gd name="connsiteX2" fmla="*/ 282018 w 2499527"/>
                <a:gd name="connsiteY2" fmla="*/ 2459924 h 2459925"/>
                <a:gd name="connsiteX3" fmla="*/ 1 w 2499527"/>
                <a:gd name="connsiteY3" fmla="*/ 431576 h 2459925"/>
                <a:gd name="connsiteX0" fmla="*/ 0 w 2292891"/>
                <a:gd name="connsiteY0" fmla="*/ 1854625 h 2459925"/>
                <a:gd name="connsiteX1" fmla="*/ 2292892 w 2292891"/>
                <a:gd name="connsiteY1" fmla="*/ 0 h 2459925"/>
                <a:gd name="connsiteX2" fmla="*/ 75382 w 2292891"/>
                <a:gd name="connsiteY2" fmla="*/ 2459924 h 2459925"/>
                <a:gd name="connsiteX3" fmla="*/ 0 w 2292891"/>
                <a:gd name="connsiteY3" fmla="*/ 1854625 h 2459925"/>
                <a:gd name="connsiteX0" fmla="*/ 0 w 2187334"/>
                <a:gd name="connsiteY0" fmla="*/ 1094813 h 1700113"/>
                <a:gd name="connsiteX1" fmla="*/ 2187333 w 2187334"/>
                <a:gd name="connsiteY1" fmla="*/ 0 h 1700113"/>
                <a:gd name="connsiteX2" fmla="*/ 75382 w 2187334"/>
                <a:gd name="connsiteY2" fmla="*/ 1700112 h 1700113"/>
                <a:gd name="connsiteX3" fmla="*/ 0 w 2187334"/>
                <a:gd name="connsiteY3" fmla="*/ 1094813 h 1700113"/>
                <a:gd name="connsiteX0" fmla="*/ 0 w 2289111"/>
                <a:gd name="connsiteY0" fmla="*/ 393906 h 1700113"/>
                <a:gd name="connsiteX1" fmla="*/ 2289110 w 2289111"/>
                <a:gd name="connsiteY1" fmla="*/ 0 h 1700113"/>
                <a:gd name="connsiteX2" fmla="*/ 177159 w 2289111"/>
                <a:gd name="connsiteY2" fmla="*/ 1700112 h 1700113"/>
                <a:gd name="connsiteX3" fmla="*/ 0 w 2289111"/>
                <a:gd name="connsiteY3" fmla="*/ 393906 h 1700113"/>
                <a:gd name="connsiteX0" fmla="*/ -1 w 2170229"/>
                <a:gd name="connsiteY0" fmla="*/ 372627 h 1700113"/>
                <a:gd name="connsiteX1" fmla="*/ 2170228 w 2170229"/>
                <a:gd name="connsiteY1" fmla="*/ 0 h 1700113"/>
                <a:gd name="connsiteX2" fmla="*/ 58277 w 2170229"/>
                <a:gd name="connsiteY2" fmla="*/ 1700112 h 1700113"/>
                <a:gd name="connsiteX3" fmla="*/ -1 w 2170229"/>
                <a:gd name="connsiteY3" fmla="*/ 372627 h 1700113"/>
                <a:gd name="connsiteX0" fmla="*/ -1 w 2170229"/>
                <a:gd name="connsiteY0" fmla="*/ 372627 h 1568837"/>
                <a:gd name="connsiteX1" fmla="*/ 2170228 w 2170229"/>
                <a:gd name="connsiteY1" fmla="*/ 0 h 1568837"/>
                <a:gd name="connsiteX2" fmla="*/ 161186 w 2170229"/>
                <a:gd name="connsiteY2" fmla="*/ 1568836 h 1568837"/>
                <a:gd name="connsiteX3" fmla="*/ -1 w 2170229"/>
                <a:gd name="connsiteY3" fmla="*/ 372627 h 1568837"/>
                <a:gd name="connsiteX0" fmla="*/ -1 w 2170229"/>
                <a:gd name="connsiteY0" fmla="*/ 372627 h 1600950"/>
                <a:gd name="connsiteX1" fmla="*/ 2170228 w 2170229"/>
                <a:gd name="connsiteY1" fmla="*/ 0 h 1600950"/>
                <a:gd name="connsiteX2" fmla="*/ 170930 w 2170229"/>
                <a:gd name="connsiteY2" fmla="*/ 1600949 h 1600950"/>
                <a:gd name="connsiteX3" fmla="*/ -1 w 2170229"/>
                <a:gd name="connsiteY3" fmla="*/ 372627 h 1600950"/>
                <a:gd name="connsiteX0" fmla="*/ -1 w 2302534"/>
                <a:gd name="connsiteY0" fmla="*/ 441450 h 1669773"/>
                <a:gd name="connsiteX1" fmla="*/ 2302534 w 2302534"/>
                <a:gd name="connsiteY1" fmla="*/ -1 h 1669773"/>
                <a:gd name="connsiteX2" fmla="*/ 170930 w 2302534"/>
                <a:gd name="connsiteY2" fmla="*/ 1669772 h 1669773"/>
                <a:gd name="connsiteX3" fmla="*/ -1 w 2302534"/>
                <a:gd name="connsiteY3" fmla="*/ 441450 h 1669773"/>
                <a:gd name="connsiteX0" fmla="*/ -1 w 2289270"/>
                <a:gd name="connsiteY0" fmla="*/ 427793 h 1656116"/>
                <a:gd name="connsiteX1" fmla="*/ 2289270 w 2289270"/>
                <a:gd name="connsiteY1" fmla="*/ 1 h 1656116"/>
                <a:gd name="connsiteX2" fmla="*/ 170930 w 2289270"/>
                <a:gd name="connsiteY2" fmla="*/ 1656115 h 1656116"/>
                <a:gd name="connsiteX3" fmla="*/ -1 w 2289270"/>
                <a:gd name="connsiteY3" fmla="*/ 427793 h 1656116"/>
                <a:gd name="connsiteX0" fmla="*/ 0 w 2290867"/>
                <a:gd name="connsiteY0" fmla="*/ 416793 h 1656116"/>
                <a:gd name="connsiteX1" fmla="*/ 2290867 w 2290867"/>
                <a:gd name="connsiteY1" fmla="*/ 1 h 1656116"/>
                <a:gd name="connsiteX2" fmla="*/ 172527 w 2290867"/>
                <a:gd name="connsiteY2" fmla="*/ 1656115 h 1656116"/>
                <a:gd name="connsiteX3" fmla="*/ 0 w 2290867"/>
                <a:gd name="connsiteY3" fmla="*/ 416793 h 1656116"/>
                <a:gd name="connsiteX0" fmla="*/ -1 w 2290068"/>
                <a:gd name="connsiteY0" fmla="*/ 422293 h 1656116"/>
                <a:gd name="connsiteX1" fmla="*/ 2290068 w 2290068"/>
                <a:gd name="connsiteY1" fmla="*/ 1 h 1656116"/>
                <a:gd name="connsiteX2" fmla="*/ 171728 w 2290068"/>
                <a:gd name="connsiteY2" fmla="*/ 1656115 h 1656116"/>
                <a:gd name="connsiteX3" fmla="*/ -1 w 2290068"/>
                <a:gd name="connsiteY3" fmla="*/ 422293 h 1656116"/>
                <a:gd name="connsiteX0" fmla="*/ -1 w 2533797"/>
                <a:gd name="connsiteY0" fmla="*/ 649402 h 1883225"/>
                <a:gd name="connsiteX1" fmla="*/ 2533797 w 2533797"/>
                <a:gd name="connsiteY1" fmla="*/ 0 h 1883225"/>
                <a:gd name="connsiteX2" fmla="*/ 171728 w 2533797"/>
                <a:gd name="connsiteY2" fmla="*/ 1883224 h 1883225"/>
                <a:gd name="connsiteX3" fmla="*/ -1 w 2533797"/>
                <a:gd name="connsiteY3" fmla="*/ 649402 h 1883225"/>
                <a:gd name="connsiteX0" fmla="*/ -1 w 2533797"/>
                <a:gd name="connsiteY0" fmla="*/ 649402 h 1923179"/>
                <a:gd name="connsiteX1" fmla="*/ 2533797 w 2533797"/>
                <a:gd name="connsiteY1" fmla="*/ 0 h 1923179"/>
                <a:gd name="connsiteX2" fmla="*/ 102481 w 2533797"/>
                <a:gd name="connsiteY2" fmla="*/ 1923181 h 1923179"/>
                <a:gd name="connsiteX3" fmla="*/ -1 w 2533797"/>
                <a:gd name="connsiteY3" fmla="*/ 649402 h 1923179"/>
                <a:gd name="connsiteX0" fmla="*/ -1 w 2551163"/>
                <a:gd name="connsiteY0" fmla="*/ 675701 h 1923179"/>
                <a:gd name="connsiteX1" fmla="*/ 2551163 w 2551163"/>
                <a:gd name="connsiteY1" fmla="*/ 0 h 1923179"/>
                <a:gd name="connsiteX2" fmla="*/ 119847 w 2551163"/>
                <a:gd name="connsiteY2" fmla="*/ 1923181 h 1923179"/>
                <a:gd name="connsiteX3" fmla="*/ -1 w 2551163"/>
                <a:gd name="connsiteY3" fmla="*/ 675701 h 1923179"/>
                <a:gd name="connsiteX0" fmla="*/ -1 w 2551163"/>
                <a:gd name="connsiteY0" fmla="*/ 675701 h 3018612"/>
                <a:gd name="connsiteX1" fmla="*/ 2551163 w 2551163"/>
                <a:gd name="connsiteY1" fmla="*/ 0 h 3018612"/>
                <a:gd name="connsiteX2" fmla="*/ 280286 w 2551163"/>
                <a:gd name="connsiteY2" fmla="*/ 3018613 h 3018612"/>
                <a:gd name="connsiteX3" fmla="*/ -1 w 2551163"/>
                <a:gd name="connsiteY3" fmla="*/ 675701 h 3018612"/>
                <a:gd name="connsiteX0" fmla="*/ -1 w 2551163"/>
                <a:gd name="connsiteY0" fmla="*/ 675701 h 3023086"/>
                <a:gd name="connsiteX1" fmla="*/ 2551163 w 2551163"/>
                <a:gd name="connsiteY1" fmla="*/ 0 h 3023086"/>
                <a:gd name="connsiteX2" fmla="*/ 263305 w 2551163"/>
                <a:gd name="connsiteY2" fmla="*/ 3023087 h 3023086"/>
                <a:gd name="connsiteX3" fmla="*/ -1 w 2551163"/>
                <a:gd name="connsiteY3" fmla="*/ 675701 h 3023086"/>
                <a:gd name="connsiteX0" fmla="*/ -1 w 2599362"/>
                <a:gd name="connsiteY0" fmla="*/ 716828 h 3064213"/>
                <a:gd name="connsiteX1" fmla="*/ 2599363 w 2599362"/>
                <a:gd name="connsiteY1" fmla="*/ 1 h 3064213"/>
                <a:gd name="connsiteX2" fmla="*/ 263305 w 2599362"/>
                <a:gd name="connsiteY2" fmla="*/ 3064214 h 3064213"/>
                <a:gd name="connsiteX3" fmla="*/ -1 w 2599362"/>
                <a:gd name="connsiteY3" fmla="*/ 716828 h 3064213"/>
                <a:gd name="connsiteX0" fmla="*/ 542887 w 2336058"/>
                <a:gd name="connsiteY0" fmla="*/ 401726 h 3064213"/>
                <a:gd name="connsiteX1" fmla="*/ 2336058 w 2336058"/>
                <a:gd name="connsiteY1" fmla="*/ -1 h 3064213"/>
                <a:gd name="connsiteX2" fmla="*/ 0 w 2336058"/>
                <a:gd name="connsiteY2" fmla="*/ 3064212 h 3064213"/>
                <a:gd name="connsiteX3" fmla="*/ 542887 w 2336058"/>
                <a:gd name="connsiteY3" fmla="*/ 401726 h 3064213"/>
                <a:gd name="connsiteX0" fmla="*/ 542887 w 2337760"/>
                <a:gd name="connsiteY0" fmla="*/ 475671 h 3138156"/>
                <a:gd name="connsiteX1" fmla="*/ 2337760 w 2337760"/>
                <a:gd name="connsiteY1" fmla="*/ 0 h 3138156"/>
                <a:gd name="connsiteX2" fmla="*/ 0 w 2337760"/>
                <a:gd name="connsiteY2" fmla="*/ 3138157 h 3138156"/>
                <a:gd name="connsiteX3" fmla="*/ 542887 w 2337760"/>
                <a:gd name="connsiteY3" fmla="*/ 475671 h 3138156"/>
                <a:gd name="connsiteX0" fmla="*/ -1 w 1794872"/>
                <a:gd name="connsiteY0" fmla="*/ 475671 h 2237503"/>
                <a:gd name="connsiteX1" fmla="*/ 1794872 w 1794872"/>
                <a:gd name="connsiteY1" fmla="*/ 0 h 2237503"/>
                <a:gd name="connsiteX2" fmla="*/ 142457 w 1794872"/>
                <a:gd name="connsiteY2" fmla="*/ 2237503 h 2237503"/>
                <a:gd name="connsiteX3" fmla="*/ -1 w 1794872"/>
                <a:gd name="connsiteY3" fmla="*/ 475671 h 2237503"/>
                <a:gd name="connsiteX0" fmla="*/ 0 w 1821198"/>
                <a:gd name="connsiteY0" fmla="*/ 482598 h 2237503"/>
                <a:gd name="connsiteX1" fmla="*/ 1821198 w 1821198"/>
                <a:gd name="connsiteY1" fmla="*/ 0 h 2237503"/>
                <a:gd name="connsiteX2" fmla="*/ 168783 w 1821198"/>
                <a:gd name="connsiteY2" fmla="*/ 2237503 h 2237503"/>
                <a:gd name="connsiteX3" fmla="*/ 0 w 1821198"/>
                <a:gd name="connsiteY3" fmla="*/ 482598 h 2237503"/>
                <a:gd name="connsiteX0" fmla="*/ 0 w 1821198"/>
                <a:gd name="connsiteY0" fmla="*/ 482598 h 2182973"/>
                <a:gd name="connsiteX1" fmla="*/ 1821198 w 1821198"/>
                <a:gd name="connsiteY1" fmla="*/ 0 h 2182973"/>
                <a:gd name="connsiteX2" fmla="*/ 208413 w 1821198"/>
                <a:gd name="connsiteY2" fmla="*/ 2182972 h 2182973"/>
                <a:gd name="connsiteX3" fmla="*/ 0 w 1821198"/>
                <a:gd name="connsiteY3" fmla="*/ 482598 h 2182973"/>
                <a:gd name="connsiteX0" fmla="*/ 0 w 1783267"/>
                <a:gd name="connsiteY0" fmla="*/ 502012 h 2182971"/>
                <a:gd name="connsiteX1" fmla="*/ 1783267 w 1783267"/>
                <a:gd name="connsiteY1" fmla="*/ 0 h 2182971"/>
                <a:gd name="connsiteX2" fmla="*/ 170482 w 1783267"/>
                <a:gd name="connsiteY2" fmla="*/ 2182972 h 2182971"/>
                <a:gd name="connsiteX3" fmla="*/ 0 w 1783267"/>
                <a:gd name="connsiteY3" fmla="*/ 502012 h 2182971"/>
                <a:gd name="connsiteX0" fmla="*/ 0 w 1765717"/>
                <a:gd name="connsiteY0" fmla="*/ 497393 h 2182973"/>
                <a:gd name="connsiteX1" fmla="*/ 1765717 w 1765717"/>
                <a:gd name="connsiteY1" fmla="*/ 0 h 2182973"/>
                <a:gd name="connsiteX2" fmla="*/ 152932 w 1765717"/>
                <a:gd name="connsiteY2" fmla="*/ 2182972 h 2182973"/>
                <a:gd name="connsiteX3" fmla="*/ 0 w 1765717"/>
                <a:gd name="connsiteY3" fmla="*/ 497393 h 2182973"/>
                <a:gd name="connsiteX0" fmla="*/ 0 w 1765717"/>
                <a:gd name="connsiteY0" fmla="*/ 497393 h 2216245"/>
                <a:gd name="connsiteX1" fmla="*/ 1765717 w 1765717"/>
                <a:gd name="connsiteY1" fmla="*/ 0 h 2216245"/>
                <a:gd name="connsiteX2" fmla="*/ 138210 w 1765717"/>
                <a:gd name="connsiteY2" fmla="*/ 2216245 h 2216245"/>
                <a:gd name="connsiteX3" fmla="*/ 0 w 1765717"/>
                <a:gd name="connsiteY3" fmla="*/ 497393 h 2216245"/>
                <a:gd name="connsiteX0" fmla="*/ 0 w 1774493"/>
                <a:gd name="connsiteY0" fmla="*/ 499704 h 2216245"/>
                <a:gd name="connsiteX1" fmla="*/ 1774493 w 1774493"/>
                <a:gd name="connsiteY1" fmla="*/ 0 h 2216245"/>
                <a:gd name="connsiteX2" fmla="*/ 146986 w 1774493"/>
                <a:gd name="connsiteY2" fmla="*/ 2216245 h 2216245"/>
                <a:gd name="connsiteX3" fmla="*/ 0 w 1774493"/>
                <a:gd name="connsiteY3" fmla="*/ 499704 h 2216245"/>
                <a:gd name="connsiteX0" fmla="*/ 0 w 1792043"/>
                <a:gd name="connsiteY0" fmla="*/ 504323 h 2216245"/>
                <a:gd name="connsiteX1" fmla="*/ 1792043 w 1792043"/>
                <a:gd name="connsiteY1" fmla="*/ 0 h 2216245"/>
                <a:gd name="connsiteX2" fmla="*/ 164536 w 1792043"/>
                <a:gd name="connsiteY2" fmla="*/ 2216245 h 2216245"/>
                <a:gd name="connsiteX3" fmla="*/ 0 w 1792043"/>
                <a:gd name="connsiteY3" fmla="*/ 504323 h 2216245"/>
                <a:gd name="connsiteX0" fmla="*/ 0 w 1793636"/>
                <a:gd name="connsiteY0" fmla="*/ 488193 h 2216245"/>
                <a:gd name="connsiteX1" fmla="*/ 1793636 w 1793636"/>
                <a:gd name="connsiteY1" fmla="*/ 0 h 2216245"/>
                <a:gd name="connsiteX2" fmla="*/ 166129 w 1793636"/>
                <a:gd name="connsiteY2" fmla="*/ 2216245 h 2216245"/>
                <a:gd name="connsiteX3" fmla="*/ 0 w 1793636"/>
                <a:gd name="connsiteY3" fmla="*/ 488193 h 2216245"/>
                <a:gd name="connsiteX0" fmla="*/ 0 w 1789905"/>
                <a:gd name="connsiteY0" fmla="*/ 536580 h 2264632"/>
                <a:gd name="connsiteX1" fmla="*/ 1789905 w 1789905"/>
                <a:gd name="connsiteY1" fmla="*/ 1 h 2264632"/>
                <a:gd name="connsiteX2" fmla="*/ 166129 w 1789905"/>
                <a:gd name="connsiteY2" fmla="*/ 2264632 h 2264632"/>
                <a:gd name="connsiteX3" fmla="*/ 0 w 1789905"/>
                <a:gd name="connsiteY3" fmla="*/ 536580 h 2264632"/>
                <a:gd name="connsiteX0" fmla="*/ 0 w 1787419"/>
                <a:gd name="connsiteY0" fmla="*/ 568834 h 2264630"/>
                <a:gd name="connsiteX1" fmla="*/ 1787419 w 1787419"/>
                <a:gd name="connsiteY1" fmla="*/ -1 h 2264630"/>
                <a:gd name="connsiteX2" fmla="*/ 163643 w 1787419"/>
                <a:gd name="connsiteY2" fmla="*/ 2264630 h 2264630"/>
                <a:gd name="connsiteX3" fmla="*/ 0 w 1787419"/>
                <a:gd name="connsiteY3" fmla="*/ 568834 h 2264630"/>
                <a:gd name="connsiteX0" fmla="*/ 0 w 1900463"/>
                <a:gd name="connsiteY0" fmla="*/ 727085 h 2422881"/>
                <a:gd name="connsiteX1" fmla="*/ 1900463 w 1900463"/>
                <a:gd name="connsiteY1" fmla="*/ 0 h 2422881"/>
                <a:gd name="connsiteX2" fmla="*/ 163643 w 1900463"/>
                <a:gd name="connsiteY2" fmla="*/ 2422881 h 2422881"/>
                <a:gd name="connsiteX3" fmla="*/ 0 w 1900463"/>
                <a:gd name="connsiteY3" fmla="*/ 727085 h 2422881"/>
                <a:gd name="connsiteX0" fmla="*/ 0 w 1900463"/>
                <a:gd name="connsiteY0" fmla="*/ 727085 h 3437048"/>
                <a:gd name="connsiteX1" fmla="*/ 1900463 w 1900463"/>
                <a:gd name="connsiteY1" fmla="*/ 0 h 3437048"/>
                <a:gd name="connsiteX2" fmla="*/ 207158 w 1900463"/>
                <a:gd name="connsiteY2" fmla="*/ 3437048 h 3437048"/>
                <a:gd name="connsiteX3" fmla="*/ 0 w 1900463"/>
                <a:gd name="connsiteY3" fmla="*/ 727085 h 3437048"/>
                <a:gd name="connsiteX0" fmla="*/ 0 w 1864805"/>
                <a:gd name="connsiteY0" fmla="*/ 741370 h 3437048"/>
                <a:gd name="connsiteX1" fmla="*/ 1864805 w 1864805"/>
                <a:gd name="connsiteY1" fmla="*/ 0 h 3437048"/>
                <a:gd name="connsiteX2" fmla="*/ 171500 w 1864805"/>
                <a:gd name="connsiteY2" fmla="*/ 3437048 h 3437048"/>
                <a:gd name="connsiteX3" fmla="*/ 0 w 1864805"/>
                <a:gd name="connsiteY3" fmla="*/ 741370 h 3437048"/>
                <a:gd name="connsiteX0" fmla="*/ 0 w 1856679"/>
                <a:gd name="connsiteY0" fmla="*/ 747619 h 3443297"/>
                <a:gd name="connsiteX1" fmla="*/ 1856679 w 1856679"/>
                <a:gd name="connsiteY1" fmla="*/ 0 h 3443297"/>
                <a:gd name="connsiteX2" fmla="*/ 171500 w 1856679"/>
                <a:gd name="connsiteY2" fmla="*/ 3443297 h 3443297"/>
                <a:gd name="connsiteX3" fmla="*/ 0 w 1856679"/>
                <a:gd name="connsiteY3" fmla="*/ 747619 h 3443297"/>
                <a:gd name="connsiteX0" fmla="*/ 0 w 1856679"/>
                <a:gd name="connsiteY0" fmla="*/ 747619 h 3429613"/>
                <a:gd name="connsiteX1" fmla="*/ 1856679 w 1856679"/>
                <a:gd name="connsiteY1" fmla="*/ 0 h 3429613"/>
                <a:gd name="connsiteX2" fmla="*/ 182174 w 1856679"/>
                <a:gd name="connsiteY2" fmla="*/ 3429613 h 3429613"/>
                <a:gd name="connsiteX3" fmla="*/ 0 w 1856679"/>
                <a:gd name="connsiteY3" fmla="*/ 747619 h 3429613"/>
                <a:gd name="connsiteX0" fmla="*/ 0 w 1624652"/>
                <a:gd name="connsiteY0" fmla="*/ 580167 h 3262161"/>
                <a:gd name="connsiteX1" fmla="*/ 1624652 w 1624652"/>
                <a:gd name="connsiteY1" fmla="*/ 0 h 3262161"/>
                <a:gd name="connsiteX2" fmla="*/ 182174 w 1624652"/>
                <a:gd name="connsiteY2" fmla="*/ 3262161 h 3262161"/>
                <a:gd name="connsiteX3" fmla="*/ 0 w 1624652"/>
                <a:gd name="connsiteY3" fmla="*/ 580167 h 3262161"/>
                <a:gd name="connsiteX0" fmla="*/ 0 w 1610825"/>
                <a:gd name="connsiteY0" fmla="*/ 555775 h 3237769"/>
                <a:gd name="connsiteX1" fmla="*/ 1610825 w 1610825"/>
                <a:gd name="connsiteY1" fmla="*/ 0 h 3237769"/>
                <a:gd name="connsiteX2" fmla="*/ 182174 w 1610825"/>
                <a:gd name="connsiteY2" fmla="*/ 3237769 h 3237769"/>
                <a:gd name="connsiteX3" fmla="*/ 0 w 1610825"/>
                <a:gd name="connsiteY3" fmla="*/ 555775 h 3237769"/>
                <a:gd name="connsiteX0" fmla="*/ 0 w 1601153"/>
                <a:gd name="connsiteY0" fmla="*/ 711070 h 3393064"/>
                <a:gd name="connsiteX1" fmla="*/ 1601153 w 1601153"/>
                <a:gd name="connsiteY1" fmla="*/ 0 h 3393064"/>
                <a:gd name="connsiteX2" fmla="*/ 182174 w 1601153"/>
                <a:gd name="connsiteY2" fmla="*/ 3393064 h 3393064"/>
                <a:gd name="connsiteX3" fmla="*/ 0 w 1601153"/>
                <a:gd name="connsiteY3" fmla="*/ 711070 h 3393064"/>
                <a:gd name="connsiteX0" fmla="*/ 0 w 1584226"/>
                <a:gd name="connsiteY0" fmla="*/ 909503 h 3393064"/>
                <a:gd name="connsiteX1" fmla="*/ 1584226 w 1584226"/>
                <a:gd name="connsiteY1" fmla="*/ 0 h 3393064"/>
                <a:gd name="connsiteX2" fmla="*/ 165247 w 1584226"/>
                <a:gd name="connsiteY2" fmla="*/ 3393064 h 3393064"/>
                <a:gd name="connsiteX3" fmla="*/ 0 w 1584226"/>
                <a:gd name="connsiteY3" fmla="*/ 909503 h 3393064"/>
                <a:gd name="connsiteX0" fmla="*/ 0 w 1584226"/>
                <a:gd name="connsiteY0" fmla="*/ 909503 h 3733391"/>
                <a:gd name="connsiteX1" fmla="*/ 1584226 w 1584226"/>
                <a:gd name="connsiteY1" fmla="*/ 0 h 3733391"/>
                <a:gd name="connsiteX2" fmla="*/ 132881 w 1584226"/>
                <a:gd name="connsiteY2" fmla="*/ 3733391 h 3733391"/>
                <a:gd name="connsiteX3" fmla="*/ 0 w 1584226"/>
                <a:gd name="connsiteY3" fmla="*/ 909503 h 3733391"/>
                <a:gd name="connsiteX0" fmla="*/ 0 w 1607527"/>
                <a:gd name="connsiteY0" fmla="*/ 1057946 h 3881834"/>
                <a:gd name="connsiteX1" fmla="*/ 1607527 w 1607527"/>
                <a:gd name="connsiteY1" fmla="*/ 0 h 3881834"/>
                <a:gd name="connsiteX2" fmla="*/ 132881 w 1607527"/>
                <a:gd name="connsiteY2" fmla="*/ 3881834 h 3881834"/>
                <a:gd name="connsiteX3" fmla="*/ 0 w 1607527"/>
                <a:gd name="connsiteY3" fmla="*/ 1057946 h 3881834"/>
                <a:gd name="connsiteX0" fmla="*/ 0 w 1629987"/>
                <a:gd name="connsiteY0" fmla="*/ 1111192 h 3881834"/>
                <a:gd name="connsiteX1" fmla="*/ 1629987 w 1629987"/>
                <a:gd name="connsiteY1" fmla="*/ 0 h 3881834"/>
                <a:gd name="connsiteX2" fmla="*/ 155341 w 1629987"/>
                <a:gd name="connsiteY2" fmla="*/ 3881834 h 3881834"/>
                <a:gd name="connsiteX3" fmla="*/ 0 w 1629987"/>
                <a:gd name="connsiteY3" fmla="*/ 1111192 h 3881834"/>
                <a:gd name="connsiteX0" fmla="*/ 0 w 1629987"/>
                <a:gd name="connsiteY0" fmla="*/ 1111192 h 4009744"/>
                <a:gd name="connsiteX1" fmla="*/ 1629987 w 1629987"/>
                <a:gd name="connsiteY1" fmla="*/ 0 h 4009744"/>
                <a:gd name="connsiteX2" fmla="*/ 106783 w 1629987"/>
                <a:gd name="connsiteY2" fmla="*/ 4009744 h 4009744"/>
                <a:gd name="connsiteX3" fmla="*/ 0 w 1629987"/>
                <a:gd name="connsiteY3" fmla="*/ 1111192 h 4009744"/>
                <a:gd name="connsiteX0" fmla="*/ 0 w 1629987"/>
                <a:gd name="connsiteY0" fmla="*/ 1111192 h 3795328"/>
                <a:gd name="connsiteX1" fmla="*/ 1629987 w 1629987"/>
                <a:gd name="connsiteY1" fmla="*/ 0 h 3795328"/>
                <a:gd name="connsiteX2" fmla="*/ 185065 w 1629987"/>
                <a:gd name="connsiteY2" fmla="*/ 3795328 h 3795328"/>
                <a:gd name="connsiteX3" fmla="*/ 0 w 1629987"/>
                <a:gd name="connsiteY3" fmla="*/ 1111192 h 3795328"/>
                <a:gd name="connsiteX0" fmla="*/ 0 w 1535236"/>
                <a:gd name="connsiteY0" fmla="*/ 1046237 h 3795328"/>
                <a:gd name="connsiteX1" fmla="*/ 1535236 w 1535236"/>
                <a:gd name="connsiteY1" fmla="*/ 0 h 3795328"/>
                <a:gd name="connsiteX2" fmla="*/ 90314 w 1535236"/>
                <a:gd name="connsiteY2" fmla="*/ 3795328 h 3795328"/>
                <a:gd name="connsiteX3" fmla="*/ 0 w 1535236"/>
                <a:gd name="connsiteY3" fmla="*/ 1046237 h 3795328"/>
                <a:gd name="connsiteX0" fmla="*/ 0 w 1535236"/>
                <a:gd name="connsiteY0" fmla="*/ 1046237 h 3778723"/>
                <a:gd name="connsiteX1" fmla="*/ 1535236 w 1535236"/>
                <a:gd name="connsiteY1" fmla="*/ 0 h 3778723"/>
                <a:gd name="connsiteX2" fmla="*/ 97786 w 1535236"/>
                <a:gd name="connsiteY2" fmla="*/ 3778723 h 3778723"/>
                <a:gd name="connsiteX3" fmla="*/ 0 w 1535236"/>
                <a:gd name="connsiteY3" fmla="*/ 1046237 h 3778723"/>
                <a:gd name="connsiteX0" fmla="*/ 0 w 1533282"/>
                <a:gd name="connsiteY0" fmla="*/ 1182957 h 3915443"/>
                <a:gd name="connsiteX1" fmla="*/ 1533282 w 1533282"/>
                <a:gd name="connsiteY1" fmla="*/ 1 h 3915443"/>
                <a:gd name="connsiteX2" fmla="*/ 97786 w 1533282"/>
                <a:gd name="connsiteY2" fmla="*/ 3915443 h 3915443"/>
                <a:gd name="connsiteX3" fmla="*/ 0 w 1533282"/>
                <a:gd name="connsiteY3" fmla="*/ 1182957 h 3915443"/>
                <a:gd name="connsiteX0" fmla="*/ 0 w 1533282"/>
                <a:gd name="connsiteY0" fmla="*/ 1182957 h 3970365"/>
                <a:gd name="connsiteX1" fmla="*/ 1533282 w 1533282"/>
                <a:gd name="connsiteY1" fmla="*/ 1 h 3970365"/>
                <a:gd name="connsiteX2" fmla="*/ 91833 w 1533282"/>
                <a:gd name="connsiteY2" fmla="*/ 3970367 h 3970365"/>
                <a:gd name="connsiteX3" fmla="*/ 0 w 1533282"/>
                <a:gd name="connsiteY3" fmla="*/ 1182957 h 3970365"/>
                <a:gd name="connsiteX0" fmla="*/ 0 w 1535401"/>
                <a:gd name="connsiteY0" fmla="*/ 1197188 h 3984596"/>
                <a:gd name="connsiteX1" fmla="*/ 1535401 w 1535401"/>
                <a:gd name="connsiteY1" fmla="*/ 1 h 3984596"/>
                <a:gd name="connsiteX2" fmla="*/ 91833 w 1535401"/>
                <a:gd name="connsiteY2" fmla="*/ 3984598 h 3984596"/>
                <a:gd name="connsiteX3" fmla="*/ 0 w 1535401"/>
                <a:gd name="connsiteY3" fmla="*/ 1197188 h 3984596"/>
                <a:gd name="connsiteX0" fmla="*/ 0 w 1549759"/>
                <a:gd name="connsiteY0" fmla="*/ 1150820 h 3984596"/>
                <a:gd name="connsiteX1" fmla="*/ 1549759 w 1549759"/>
                <a:gd name="connsiteY1" fmla="*/ 1 h 3984596"/>
                <a:gd name="connsiteX2" fmla="*/ 106191 w 1549759"/>
                <a:gd name="connsiteY2" fmla="*/ 3984598 h 3984596"/>
                <a:gd name="connsiteX3" fmla="*/ 0 w 1549759"/>
                <a:gd name="connsiteY3" fmla="*/ 1150820 h 3984596"/>
                <a:gd name="connsiteX0" fmla="*/ 0 w 1546408"/>
                <a:gd name="connsiteY0" fmla="*/ 1103035 h 3936811"/>
                <a:gd name="connsiteX1" fmla="*/ 1546408 w 1546408"/>
                <a:gd name="connsiteY1" fmla="*/ 1 h 3936811"/>
                <a:gd name="connsiteX2" fmla="*/ 106191 w 1546408"/>
                <a:gd name="connsiteY2" fmla="*/ 3936813 h 3936811"/>
                <a:gd name="connsiteX3" fmla="*/ 0 w 1546408"/>
                <a:gd name="connsiteY3" fmla="*/ 1103035 h 3936811"/>
                <a:gd name="connsiteX0" fmla="*/ 0 w 1546408"/>
                <a:gd name="connsiteY0" fmla="*/ 1103035 h 3949648"/>
                <a:gd name="connsiteX1" fmla="*/ 1546408 w 1546408"/>
                <a:gd name="connsiteY1" fmla="*/ 1 h 3949648"/>
                <a:gd name="connsiteX2" fmla="*/ 104115 w 1546408"/>
                <a:gd name="connsiteY2" fmla="*/ 3949648 h 3949648"/>
                <a:gd name="connsiteX3" fmla="*/ 0 w 1546408"/>
                <a:gd name="connsiteY3" fmla="*/ 1103035 h 3949648"/>
                <a:gd name="connsiteX0" fmla="*/ 0 w 1532437"/>
                <a:gd name="connsiteY0" fmla="*/ 1455895 h 3949648"/>
                <a:gd name="connsiteX1" fmla="*/ 1532437 w 1532437"/>
                <a:gd name="connsiteY1" fmla="*/ 1 h 3949648"/>
                <a:gd name="connsiteX2" fmla="*/ 90144 w 1532437"/>
                <a:gd name="connsiteY2" fmla="*/ 3949648 h 3949648"/>
                <a:gd name="connsiteX3" fmla="*/ 0 w 1532437"/>
                <a:gd name="connsiteY3" fmla="*/ 1455895 h 3949648"/>
                <a:gd name="connsiteX0" fmla="*/ 0 w 1532437"/>
                <a:gd name="connsiteY0" fmla="*/ 1455895 h 3995699"/>
                <a:gd name="connsiteX1" fmla="*/ 1532437 w 1532437"/>
                <a:gd name="connsiteY1" fmla="*/ 1 h 3995699"/>
                <a:gd name="connsiteX2" fmla="*/ 69387 w 1532437"/>
                <a:gd name="connsiteY2" fmla="*/ 3995699 h 3995699"/>
                <a:gd name="connsiteX3" fmla="*/ 0 w 1532437"/>
                <a:gd name="connsiteY3" fmla="*/ 1455895 h 3995699"/>
                <a:gd name="connsiteX0" fmla="*/ 0 w 1515668"/>
                <a:gd name="connsiteY0" fmla="*/ 1756619 h 4296423"/>
                <a:gd name="connsiteX1" fmla="*/ 1515668 w 1515668"/>
                <a:gd name="connsiteY1" fmla="*/ -3 h 4296423"/>
                <a:gd name="connsiteX2" fmla="*/ 69387 w 1515668"/>
                <a:gd name="connsiteY2" fmla="*/ 4296423 h 4296423"/>
                <a:gd name="connsiteX3" fmla="*/ 0 w 1515668"/>
                <a:gd name="connsiteY3" fmla="*/ 1756619 h 4296423"/>
                <a:gd name="connsiteX0" fmla="*/ 0 w 1515668"/>
                <a:gd name="connsiteY0" fmla="*/ 1756619 h 4330628"/>
                <a:gd name="connsiteX1" fmla="*/ 1515668 w 1515668"/>
                <a:gd name="connsiteY1" fmla="*/ -3 h 4330628"/>
                <a:gd name="connsiteX2" fmla="*/ 41776 w 1515668"/>
                <a:gd name="connsiteY2" fmla="*/ 4330626 h 4330628"/>
                <a:gd name="connsiteX3" fmla="*/ 0 w 1515668"/>
                <a:gd name="connsiteY3" fmla="*/ 1756619 h 4330628"/>
                <a:gd name="connsiteX0" fmla="*/ 0 w 1515668"/>
                <a:gd name="connsiteY0" fmla="*/ 1756619 h 4359382"/>
                <a:gd name="connsiteX1" fmla="*/ 1515668 w 1515668"/>
                <a:gd name="connsiteY1" fmla="*/ -3 h 4359382"/>
                <a:gd name="connsiteX2" fmla="*/ 53709 w 1515668"/>
                <a:gd name="connsiteY2" fmla="*/ 4359382 h 4359382"/>
                <a:gd name="connsiteX3" fmla="*/ 0 w 1515668"/>
                <a:gd name="connsiteY3" fmla="*/ 1756619 h 4359382"/>
                <a:gd name="connsiteX0" fmla="*/ 0 w 1515668"/>
                <a:gd name="connsiteY0" fmla="*/ 1756619 h 4274510"/>
                <a:gd name="connsiteX1" fmla="*/ 1515668 w 1515668"/>
                <a:gd name="connsiteY1" fmla="*/ -3 h 4274510"/>
                <a:gd name="connsiteX2" fmla="*/ 51929 w 1515668"/>
                <a:gd name="connsiteY2" fmla="*/ 4274511 h 4274510"/>
                <a:gd name="connsiteX3" fmla="*/ 0 w 1515668"/>
                <a:gd name="connsiteY3" fmla="*/ 1756619 h 4274510"/>
                <a:gd name="connsiteX0" fmla="*/ 0 w 1501953"/>
                <a:gd name="connsiteY0" fmla="*/ 1870224 h 4274510"/>
                <a:gd name="connsiteX1" fmla="*/ 1501953 w 1501953"/>
                <a:gd name="connsiteY1" fmla="*/ -3 h 4274510"/>
                <a:gd name="connsiteX2" fmla="*/ 38214 w 1501953"/>
                <a:gd name="connsiteY2" fmla="*/ 4274511 h 4274510"/>
                <a:gd name="connsiteX3" fmla="*/ 0 w 1501953"/>
                <a:gd name="connsiteY3" fmla="*/ 1870224 h 4274510"/>
                <a:gd name="connsiteX0" fmla="*/ 0 w 1497320"/>
                <a:gd name="connsiteY0" fmla="*/ 1820955 h 4274510"/>
                <a:gd name="connsiteX1" fmla="*/ 1497320 w 1497320"/>
                <a:gd name="connsiteY1" fmla="*/ -3 h 4274510"/>
                <a:gd name="connsiteX2" fmla="*/ 33581 w 1497320"/>
                <a:gd name="connsiteY2" fmla="*/ 4274511 h 4274510"/>
                <a:gd name="connsiteX3" fmla="*/ 0 w 1497320"/>
                <a:gd name="connsiteY3" fmla="*/ 1820955 h 4274510"/>
                <a:gd name="connsiteX0" fmla="*/ 0 w 1497320"/>
                <a:gd name="connsiteY0" fmla="*/ 1820955 h 4162274"/>
                <a:gd name="connsiteX1" fmla="*/ 1497320 w 1497320"/>
                <a:gd name="connsiteY1" fmla="*/ -3 h 4162274"/>
                <a:gd name="connsiteX2" fmla="*/ 53888 w 1497320"/>
                <a:gd name="connsiteY2" fmla="*/ 4162271 h 4162274"/>
                <a:gd name="connsiteX3" fmla="*/ 0 w 1497320"/>
                <a:gd name="connsiteY3" fmla="*/ 1820955 h 4162274"/>
                <a:gd name="connsiteX0" fmla="*/ 0 w 1497320"/>
                <a:gd name="connsiteY0" fmla="*/ 1820955 h 4280845"/>
                <a:gd name="connsiteX1" fmla="*/ 1497320 w 1497320"/>
                <a:gd name="connsiteY1" fmla="*/ -3 h 4280845"/>
                <a:gd name="connsiteX2" fmla="*/ 17835 w 1497320"/>
                <a:gd name="connsiteY2" fmla="*/ 4280847 h 4280845"/>
                <a:gd name="connsiteX3" fmla="*/ 0 w 1497320"/>
                <a:gd name="connsiteY3" fmla="*/ 1820955 h 4280845"/>
                <a:gd name="connsiteX0" fmla="*/ 0 w 1501444"/>
                <a:gd name="connsiteY0" fmla="*/ 1717547 h 4280845"/>
                <a:gd name="connsiteX1" fmla="*/ 1501444 w 1501444"/>
                <a:gd name="connsiteY1" fmla="*/ -3 h 4280845"/>
                <a:gd name="connsiteX2" fmla="*/ 21959 w 1501444"/>
                <a:gd name="connsiteY2" fmla="*/ 4280847 h 4280845"/>
                <a:gd name="connsiteX3" fmla="*/ 0 w 1501444"/>
                <a:gd name="connsiteY3" fmla="*/ 1717547 h 4280845"/>
                <a:gd name="connsiteX0" fmla="*/ 0 w 1509985"/>
                <a:gd name="connsiteY0" fmla="*/ 1726484 h 4280845"/>
                <a:gd name="connsiteX1" fmla="*/ 1509985 w 1509985"/>
                <a:gd name="connsiteY1" fmla="*/ -3 h 4280845"/>
                <a:gd name="connsiteX2" fmla="*/ 30500 w 1509985"/>
                <a:gd name="connsiteY2" fmla="*/ 4280847 h 4280845"/>
                <a:gd name="connsiteX3" fmla="*/ 0 w 1509985"/>
                <a:gd name="connsiteY3" fmla="*/ 1726484 h 4280845"/>
              </a:gdLst>
              <a:ahLst/>
              <a:cxnLst>
                <a:cxn ang="0">
                  <a:pos x="connsiteX0" y="connsiteY0"/>
                </a:cxn>
                <a:cxn ang="0">
                  <a:pos x="connsiteX1" y="connsiteY1"/>
                </a:cxn>
                <a:cxn ang="0">
                  <a:pos x="connsiteX2" y="connsiteY2"/>
                </a:cxn>
                <a:cxn ang="0">
                  <a:pos x="connsiteX3" y="connsiteY3"/>
                </a:cxn>
              </a:cxnLst>
              <a:rect l="l" t="t" r="r" b="b"/>
              <a:pathLst>
                <a:path w="1509985" h="4280845">
                  <a:moveTo>
                    <a:pt x="0" y="1726484"/>
                  </a:moveTo>
                  <a:lnTo>
                    <a:pt x="1509985" y="-3"/>
                  </a:lnTo>
                  <a:lnTo>
                    <a:pt x="30500" y="4280847"/>
                  </a:lnTo>
                  <a:lnTo>
                    <a:pt x="0" y="1726484"/>
                  </a:lnTo>
                  <a:close/>
                </a:path>
              </a:pathLst>
            </a:cu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17" name="Parallelogram 5">
              <a:extLst>
                <a:ext uri="{FF2B5EF4-FFF2-40B4-BE49-F238E27FC236}">
                  <a16:creationId xmlns:a16="http://schemas.microsoft.com/office/drawing/2014/main" id="{905CC9B6-601A-46CF-B5D1-3657B5CADB96}"/>
                </a:ext>
              </a:extLst>
            </p:cNvPr>
            <p:cNvSpPr/>
            <p:nvPr/>
          </p:nvSpPr>
          <p:spPr>
            <a:xfrm rot="21050481" flipH="1">
              <a:off x="11023759" y="388864"/>
              <a:ext cx="1179485" cy="944922"/>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3848828"/>
                <a:gd name="connsiteY0" fmla="*/ 6715343 h 8164571"/>
                <a:gd name="connsiteX1" fmla="*/ 3848828 w 3848828"/>
                <a:gd name="connsiteY1" fmla="*/ -1 h 8164571"/>
                <a:gd name="connsiteX2" fmla="*/ 735435 w 3848828"/>
                <a:gd name="connsiteY2" fmla="*/ 8164571 h 8164571"/>
                <a:gd name="connsiteX3" fmla="*/ 0 w 3848828"/>
                <a:gd name="connsiteY3" fmla="*/ 6715343 h 8164571"/>
                <a:gd name="connsiteX0" fmla="*/ 0 w 3185216"/>
                <a:gd name="connsiteY0" fmla="*/ 8393093 h 9842321"/>
                <a:gd name="connsiteX1" fmla="*/ 3185217 w 3185216"/>
                <a:gd name="connsiteY1" fmla="*/ -1 h 9842321"/>
                <a:gd name="connsiteX2" fmla="*/ 735435 w 3185216"/>
                <a:gd name="connsiteY2" fmla="*/ 9842321 h 9842321"/>
                <a:gd name="connsiteX3" fmla="*/ 0 w 3185216"/>
                <a:gd name="connsiteY3" fmla="*/ 8393093 h 9842321"/>
                <a:gd name="connsiteX0" fmla="*/ 0 w 3164465"/>
                <a:gd name="connsiteY0" fmla="*/ 8432234 h 9842323"/>
                <a:gd name="connsiteX1" fmla="*/ 3164464 w 3164465"/>
                <a:gd name="connsiteY1" fmla="*/ 1 h 9842323"/>
                <a:gd name="connsiteX2" fmla="*/ 714682 w 3164465"/>
                <a:gd name="connsiteY2" fmla="*/ 9842323 h 9842323"/>
                <a:gd name="connsiteX3" fmla="*/ 0 w 3164465"/>
                <a:gd name="connsiteY3" fmla="*/ 8432234 h 9842323"/>
                <a:gd name="connsiteX0" fmla="*/ 0 w 3134442"/>
                <a:gd name="connsiteY0" fmla="*/ 8334980 h 9745069"/>
                <a:gd name="connsiteX1" fmla="*/ 3134443 w 3134442"/>
                <a:gd name="connsiteY1" fmla="*/ 0 h 9745069"/>
                <a:gd name="connsiteX2" fmla="*/ 714682 w 3134442"/>
                <a:gd name="connsiteY2" fmla="*/ 9745069 h 9745069"/>
                <a:gd name="connsiteX3" fmla="*/ 0 w 3134442"/>
                <a:gd name="connsiteY3" fmla="*/ 8334980 h 9745069"/>
                <a:gd name="connsiteX0" fmla="*/ 0 w 3111058"/>
                <a:gd name="connsiteY0" fmla="*/ 8272544 h 9682633"/>
                <a:gd name="connsiteX1" fmla="*/ 3111058 w 3111058"/>
                <a:gd name="connsiteY1" fmla="*/ 0 h 9682633"/>
                <a:gd name="connsiteX2" fmla="*/ 714682 w 3111058"/>
                <a:gd name="connsiteY2" fmla="*/ 9682633 h 9682633"/>
                <a:gd name="connsiteX3" fmla="*/ 0 w 3111058"/>
                <a:gd name="connsiteY3" fmla="*/ 8272544 h 9682633"/>
                <a:gd name="connsiteX0" fmla="*/ 1 w 3122614"/>
                <a:gd name="connsiteY0" fmla="*/ 8309952 h 9682633"/>
                <a:gd name="connsiteX1" fmla="*/ 3122614 w 3122614"/>
                <a:gd name="connsiteY1" fmla="*/ 0 h 9682633"/>
                <a:gd name="connsiteX2" fmla="*/ 726238 w 3122614"/>
                <a:gd name="connsiteY2" fmla="*/ 9682633 h 9682633"/>
                <a:gd name="connsiteX3" fmla="*/ 1 w 3122614"/>
                <a:gd name="connsiteY3" fmla="*/ 8309952 h 9682633"/>
                <a:gd name="connsiteX0" fmla="*/ -1 w 3122612"/>
                <a:gd name="connsiteY0" fmla="*/ 8309952 h 9714582"/>
                <a:gd name="connsiteX1" fmla="*/ 3122612 w 3122612"/>
                <a:gd name="connsiteY1" fmla="*/ 0 h 9714582"/>
                <a:gd name="connsiteX2" fmla="*/ 736908 w 3122612"/>
                <a:gd name="connsiteY2" fmla="*/ 9714581 h 9714582"/>
                <a:gd name="connsiteX3" fmla="*/ -1 w 3122612"/>
                <a:gd name="connsiteY3" fmla="*/ 8309952 h 9714582"/>
                <a:gd name="connsiteX0" fmla="*/ 1 w 3175512"/>
                <a:gd name="connsiteY0" fmla="*/ 11619676 h 13024304"/>
                <a:gd name="connsiteX1" fmla="*/ 3175511 w 3175512"/>
                <a:gd name="connsiteY1" fmla="*/ 0 h 13024304"/>
                <a:gd name="connsiteX2" fmla="*/ 736910 w 3175512"/>
                <a:gd name="connsiteY2" fmla="*/ 13024305 h 13024304"/>
                <a:gd name="connsiteX3" fmla="*/ 1 w 3175512"/>
                <a:gd name="connsiteY3" fmla="*/ 11619676 h 13024304"/>
                <a:gd name="connsiteX0" fmla="*/ 0 w 3850814"/>
                <a:gd name="connsiteY0" fmla="*/ 10396992 h 13024306"/>
                <a:gd name="connsiteX1" fmla="*/ 3850814 w 3850814"/>
                <a:gd name="connsiteY1" fmla="*/ 0 h 13024306"/>
                <a:gd name="connsiteX2" fmla="*/ 1412213 w 3850814"/>
                <a:gd name="connsiteY2" fmla="*/ 13024305 h 13024306"/>
                <a:gd name="connsiteX3" fmla="*/ 0 w 3850814"/>
                <a:gd name="connsiteY3" fmla="*/ 10396992 h 13024306"/>
                <a:gd name="connsiteX0" fmla="*/ 0 w 3850814"/>
                <a:gd name="connsiteY0" fmla="*/ 10396992 h 11986987"/>
                <a:gd name="connsiteX1" fmla="*/ 3850814 w 3850814"/>
                <a:gd name="connsiteY1" fmla="*/ 0 h 11986987"/>
                <a:gd name="connsiteX2" fmla="*/ 860502 w 3850814"/>
                <a:gd name="connsiteY2" fmla="*/ 11986987 h 11986987"/>
                <a:gd name="connsiteX3" fmla="*/ 0 w 3850814"/>
                <a:gd name="connsiteY3" fmla="*/ 10396992 h 11986987"/>
                <a:gd name="connsiteX0" fmla="*/ 0 w 3843008"/>
                <a:gd name="connsiteY0" fmla="*/ 10411671 h 12001666"/>
                <a:gd name="connsiteX1" fmla="*/ 3843008 w 3843008"/>
                <a:gd name="connsiteY1" fmla="*/ 1 h 12001666"/>
                <a:gd name="connsiteX2" fmla="*/ 860502 w 3843008"/>
                <a:gd name="connsiteY2" fmla="*/ 12001666 h 12001666"/>
                <a:gd name="connsiteX3" fmla="*/ 0 w 3843008"/>
                <a:gd name="connsiteY3" fmla="*/ 10411671 h 12001666"/>
                <a:gd name="connsiteX0" fmla="*/ 759991 w 2982506"/>
                <a:gd name="connsiteY0" fmla="*/ 3869074 h 12001664"/>
                <a:gd name="connsiteX1" fmla="*/ 2982506 w 2982506"/>
                <a:gd name="connsiteY1" fmla="*/ -1 h 12001664"/>
                <a:gd name="connsiteX2" fmla="*/ 0 w 2982506"/>
                <a:gd name="connsiteY2" fmla="*/ 12001664 h 12001664"/>
                <a:gd name="connsiteX3" fmla="*/ 759991 w 2982506"/>
                <a:gd name="connsiteY3" fmla="*/ 3869074 h 12001664"/>
                <a:gd name="connsiteX0" fmla="*/ 0 w 2222515"/>
                <a:gd name="connsiteY0" fmla="*/ 3869076 h 3869076"/>
                <a:gd name="connsiteX1" fmla="*/ 2222515 w 2222515"/>
                <a:gd name="connsiteY1" fmla="*/ 1 h 3869076"/>
                <a:gd name="connsiteX2" fmla="*/ 1275797 w 2222515"/>
                <a:gd name="connsiteY2" fmla="*/ 3199536 h 3869076"/>
                <a:gd name="connsiteX3" fmla="*/ 0 w 2222515"/>
                <a:gd name="connsiteY3" fmla="*/ 3869076 h 3869076"/>
                <a:gd name="connsiteX0" fmla="*/ 0 w 2173887"/>
                <a:gd name="connsiteY0" fmla="*/ 3843507 h 3843507"/>
                <a:gd name="connsiteX1" fmla="*/ 2173887 w 2173887"/>
                <a:gd name="connsiteY1" fmla="*/ 0 h 3843507"/>
                <a:gd name="connsiteX2" fmla="*/ 1275797 w 2173887"/>
                <a:gd name="connsiteY2" fmla="*/ 3173967 h 3843507"/>
                <a:gd name="connsiteX3" fmla="*/ 0 w 2173887"/>
                <a:gd name="connsiteY3" fmla="*/ 3843507 h 3843507"/>
                <a:gd name="connsiteX0" fmla="*/ 0 w 2173887"/>
                <a:gd name="connsiteY0" fmla="*/ 3843507 h 3843507"/>
                <a:gd name="connsiteX1" fmla="*/ 2173887 w 2173887"/>
                <a:gd name="connsiteY1" fmla="*/ 0 h 3843507"/>
                <a:gd name="connsiteX2" fmla="*/ 1713451 w 2173887"/>
                <a:gd name="connsiteY2" fmla="*/ 2943852 h 3843507"/>
                <a:gd name="connsiteX3" fmla="*/ 0 w 2173887"/>
                <a:gd name="connsiteY3" fmla="*/ 3843507 h 3843507"/>
                <a:gd name="connsiteX0" fmla="*/ 1 w 1784862"/>
                <a:gd name="connsiteY0" fmla="*/ 3638959 h 3638959"/>
                <a:gd name="connsiteX1" fmla="*/ 1784862 w 1784862"/>
                <a:gd name="connsiteY1" fmla="*/ 0 h 3638959"/>
                <a:gd name="connsiteX2" fmla="*/ 1324426 w 1784862"/>
                <a:gd name="connsiteY2" fmla="*/ 2943852 h 3638959"/>
                <a:gd name="connsiteX3" fmla="*/ 1 w 1784862"/>
                <a:gd name="connsiteY3" fmla="*/ 3638959 h 3638959"/>
                <a:gd name="connsiteX0" fmla="*/ -1 w 1745753"/>
                <a:gd name="connsiteY0" fmla="*/ 3556543 h 3556543"/>
                <a:gd name="connsiteX1" fmla="*/ 1745752 w 1745753"/>
                <a:gd name="connsiteY1" fmla="*/ 1 h 3556543"/>
                <a:gd name="connsiteX2" fmla="*/ 1324424 w 1745753"/>
                <a:gd name="connsiteY2" fmla="*/ 2861436 h 3556543"/>
                <a:gd name="connsiteX3" fmla="*/ -1 w 1745753"/>
                <a:gd name="connsiteY3" fmla="*/ 3556543 h 3556543"/>
                <a:gd name="connsiteX0" fmla="*/ 1 w 1680915"/>
                <a:gd name="connsiteY0" fmla="*/ 3522449 h 3522449"/>
                <a:gd name="connsiteX1" fmla="*/ 1680915 w 1680915"/>
                <a:gd name="connsiteY1" fmla="*/ 1 h 3522449"/>
                <a:gd name="connsiteX2" fmla="*/ 1324426 w 1680915"/>
                <a:gd name="connsiteY2" fmla="*/ 2827342 h 3522449"/>
                <a:gd name="connsiteX3" fmla="*/ 1 w 1680915"/>
                <a:gd name="connsiteY3" fmla="*/ 3522449 h 3522449"/>
                <a:gd name="connsiteX0" fmla="*/ -1 w 1324424"/>
                <a:gd name="connsiteY0" fmla="*/ 3290049 h 3290049"/>
                <a:gd name="connsiteX1" fmla="*/ 620290 w 1324424"/>
                <a:gd name="connsiteY1" fmla="*/ 1 h 3290049"/>
                <a:gd name="connsiteX2" fmla="*/ 1324424 w 1324424"/>
                <a:gd name="connsiteY2" fmla="*/ 2594942 h 3290049"/>
                <a:gd name="connsiteX3" fmla="*/ -1 w 1324424"/>
                <a:gd name="connsiteY3" fmla="*/ 3290049 h 3290049"/>
                <a:gd name="connsiteX0" fmla="*/ 0 w 2312577"/>
                <a:gd name="connsiteY0" fmla="*/ 4011219 h 4011219"/>
                <a:gd name="connsiteX1" fmla="*/ 1608443 w 2312577"/>
                <a:gd name="connsiteY1" fmla="*/ -1 h 4011219"/>
                <a:gd name="connsiteX2" fmla="*/ 2312577 w 2312577"/>
                <a:gd name="connsiteY2" fmla="*/ 2594940 h 4011219"/>
                <a:gd name="connsiteX3" fmla="*/ 0 w 2312577"/>
                <a:gd name="connsiteY3" fmla="*/ 4011219 h 4011219"/>
                <a:gd name="connsiteX0" fmla="*/ 0 w 1608444"/>
                <a:gd name="connsiteY0" fmla="*/ 4011221 h 4442475"/>
                <a:gd name="connsiteX1" fmla="*/ 1608443 w 1608444"/>
                <a:gd name="connsiteY1" fmla="*/ 1 h 4442475"/>
                <a:gd name="connsiteX2" fmla="*/ 243846 w 1608444"/>
                <a:gd name="connsiteY2" fmla="*/ 4442475 h 4442475"/>
                <a:gd name="connsiteX3" fmla="*/ 0 w 1608444"/>
                <a:gd name="connsiteY3" fmla="*/ 4011221 h 4442475"/>
                <a:gd name="connsiteX0" fmla="*/ 0 w 1637273"/>
                <a:gd name="connsiteY0" fmla="*/ 4089074 h 4442474"/>
                <a:gd name="connsiteX1" fmla="*/ 1637273 w 1637273"/>
                <a:gd name="connsiteY1" fmla="*/ 0 h 4442474"/>
                <a:gd name="connsiteX2" fmla="*/ 272676 w 1637273"/>
                <a:gd name="connsiteY2" fmla="*/ 4442474 h 4442474"/>
                <a:gd name="connsiteX3" fmla="*/ 0 w 1637273"/>
                <a:gd name="connsiteY3" fmla="*/ 4089074 h 4442474"/>
                <a:gd name="connsiteX0" fmla="*/ 0 w 1637273"/>
                <a:gd name="connsiteY0" fmla="*/ 4089074 h 4578582"/>
                <a:gd name="connsiteX1" fmla="*/ 1637273 w 1637273"/>
                <a:gd name="connsiteY1" fmla="*/ 0 h 4578582"/>
                <a:gd name="connsiteX2" fmla="*/ 227657 w 1637273"/>
                <a:gd name="connsiteY2" fmla="*/ 4578581 h 4578582"/>
                <a:gd name="connsiteX3" fmla="*/ 0 w 1637273"/>
                <a:gd name="connsiteY3" fmla="*/ 4089074 h 4578582"/>
                <a:gd name="connsiteX0" fmla="*/ 0 w 1645367"/>
                <a:gd name="connsiteY0" fmla="*/ 4118199 h 4578581"/>
                <a:gd name="connsiteX1" fmla="*/ 1645367 w 1645367"/>
                <a:gd name="connsiteY1" fmla="*/ 0 h 4578581"/>
                <a:gd name="connsiteX2" fmla="*/ 235751 w 1645367"/>
                <a:gd name="connsiteY2" fmla="*/ 4578581 h 4578581"/>
                <a:gd name="connsiteX3" fmla="*/ 0 w 1645367"/>
                <a:gd name="connsiteY3" fmla="*/ 4118199 h 4578581"/>
                <a:gd name="connsiteX0" fmla="*/ 0 w 1645367"/>
                <a:gd name="connsiteY0" fmla="*/ 4118199 h 4578581"/>
                <a:gd name="connsiteX1" fmla="*/ 1645367 w 1645367"/>
                <a:gd name="connsiteY1" fmla="*/ 0 h 4578581"/>
                <a:gd name="connsiteX2" fmla="*/ 235751 w 1645367"/>
                <a:gd name="connsiteY2" fmla="*/ 4578581 h 4578581"/>
                <a:gd name="connsiteX3" fmla="*/ 0 w 1645367"/>
                <a:gd name="connsiteY3" fmla="*/ 4118199 h 4578581"/>
                <a:gd name="connsiteX0" fmla="*/ 0 w 1645367"/>
                <a:gd name="connsiteY0" fmla="*/ 4118199 h 4584173"/>
                <a:gd name="connsiteX1" fmla="*/ 1645367 w 1645367"/>
                <a:gd name="connsiteY1" fmla="*/ 0 h 4584173"/>
                <a:gd name="connsiteX2" fmla="*/ 205420 w 1645367"/>
                <a:gd name="connsiteY2" fmla="*/ 4584173 h 4584173"/>
                <a:gd name="connsiteX3" fmla="*/ 0 w 1645367"/>
                <a:gd name="connsiteY3" fmla="*/ 4118199 h 4584173"/>
                <a:gd name="connsiteX0" fmla="*/ 0 w 1645367"/>
                <a:gd name="connsiteY0" fmla="*/ 4118199 h 4118199"/>
                <a:gd name="connsiteX1" fmla="*/ 1645367 w 1645367"/>
                <a:gd name="connsiteY1" fmla="*/ 0 h 4118199"/>
                <a:gd name="connsiteX2" fmla="*/ 482482 w 1645367"/>
                <a:gd name="connsiteY2" fmla="*/ 4055154 h 4118199"/>
                <a:gd name="connsiteX3" fmla="*/ 0 w 1645367"/>
                <a:gd name="connsiteY3" fmla="*/ 4118199 h 4118199"/>
                <a:gd name="connsiteX0" fmla="*/ 1 w 1856236"/>
                <a:gd name="connsiteY0" fmla="*/ 4155875 h 4155875"/>
                <a:gd name="connsiteX1" fmla="*/ 1856236 w 1856236"/>
                <a:gd name="connsiteY1" fmla="*/ 0 h 4155875"/>
                <a:gd name="connsiteX2" fmla="*/ 693351 w 1856236"/>
                <a:gd name="connsiteY2" fmla="*/ 4055154 h 4155875"/>
                <a:gd name="connsiteX3" fmla="*/ 1 w 1856236"/>
                <a:gd name="connsiteY3" fmla="*/ 4155875 h 4155875"/>
                <a:gd name="connsiteX0" fmla="*/ -1 w 2247028"/>
                <a:gd name="connsiteY0" fmla="*/ 3767975 h 4055153"/>
                <a:gd name="connsiteX1" fmla="*/ 2247028 w 2247028"/>
                <a:gd name="connsiteY1" fmla="*/ 0 h 4055153"/>
                <a:gd name="connsiteX2" fmla="*/ 1084143 w 2247028"/>
                <a:gd name="connsiteY2" fmla="*/ 4055154 h 4055153"/>
                <a:gd name="connsiteX3" fmla="*/ -1 w 2247028"/>
                <a:gd name="connsiteY3" fmla="*/ 3767975 h 4055153"/>
                <a:gd name="connsiteX0" fmla="*/ -1 w 2247028"/>
                <a:gd name="connsiteY0" fmla="*/ 3767975 h 4311384"/>
                <a:gd name="connsiteX1" fmla="*/ 2247028 w 2247028"/>
                <a:gd name="connsiteY1" fmla="*/ 0 h 4311384"/>
                <a:gd name="connsiteX2" fmla="*/ 138008 w 2247028"/>
                <a:gd name="connsiteY2" fmla="*/ 4311384 h 4311384"/>
                <a:gd name="connsiteX3" fmla="*/ -1 w 2247028"/>
                <a:gd name="connsiteY3" fmla="*/ 3767975 h 4311384"/>
                <a:gd name="connsiteX0" fmla="*/ 1 w 2277935"/>
                <a:gd name="connsiteY0" fmla="*/ 3555534 h 4311384"/>
                <a:gd name="connsiteX1" fmla="*/ 2277935 w 2277935"/>
                <a:gd name="connsiteY1" fmla="*/ 0 h 4311384"/>
                <a:gd name="connsiteX2" fmla="*/ 168915 w 2277935"/>
                <a:gd name="connsiteY2" fmla="*/ 4311384 h 4311384"/>
                <a:gd name="connsiteX3" fmla="*/ 1 w 2277935"/>
                <a:gd name="connsiteY3" fmla="*/ 3555534 h 4311384"/>
                <a:gd name="connsiteX0" fmla="*/ 1 w 2277935"/>
                <a:gd name="connsiteY0" fmla="*/ 3555534 h 4360722"/>
                <a:gd name="connsiteX1" fmla="*/ 2277935 w 2277935"/>
                <a:gd name="connsiteY1" fmla="*/ 0 h 4360722"/>
                <a:gd name="connsiteX2" fmla="*/ 136757 w 2277935"/>
                <a:gd name="connsiteY2" fmla="*/ 4360721 h 4360722"/>
                <a:gd name="connsiteX3" fmla="*/ 1 w 2277935"/>
                <a:gd name="connsiteY3" fmla="*/ 3555534 h 4360722"/>
                <a:gd name="connsiteX0" fmla="*/ -1 w 2256132"/>
                <a:gd name="connsiteY0" fmla="*/ 3502596 h 4360722"/>
                <a:gd name="connsiteX1" fmla="*/ 2256132 w 2256132"/>
                <a:gd name="connsiteY1" fmla="*/ 0 h 4360722"/>
                <a:gd name="connsiteX2" fmla="*/ 114954 w 2256132"/>
                <a:gd name="connsiteY2" fmla="*/ 4360721 h 4360722"/>
                <a:gd name="connsiteX3" fmla="*/ -1 w 2256132"/>
                <a:gd name="connsiteY3" fmla="*/ 3502596 h 4360722"/>
                <a:gd name="connsiteX0" fmla="*/ -1 w 2256132"/>
                <a:gd name="connsiteY0" fmla="*/ 3502596 h 4226235"/>
                <a:gd name="connsiteX1" fmla="*/ 2256132 w 2256132"/>
                <a:gd name="connsiteY1" fmla="*/ 0 h 4226235"/>
                <a:gd name="connsiteX2" fmla="*/ 105221 w 2256132"/>
                <a:gd name="connsiteY2" fmla="*/ 4226235 h 4226235"/>
                <a:gd name="connsiteX3" fmla="*/ -1 w 2256132"/>
                <a:gd name="connsiteY3" fmla="*/ 3502596 h 4226235"/>
                <a:gd name="connsiteX0" fmla="*/ -1 w 2248440"/>
                <a:gd name="connsiteY0" fmla="*/ 3385176 h 4108815"/>
                <a:gd name="connsiteX1" fmla="*/ 2248440 w 2248440"/>
                <a:gd name="connsiteY1" fmla="*/ -1 h 4108815"/>
                <a:gd name="connsiteX2" fmla="*/ 105221 w 2248440"/>
                <a:gd name="connsiteY2" fmla="*/ 4108815 h 4108815"/>
                <a:gd name="connsiteX3" fmla="*/ -1 w 2248440"/>
                <a:gd name="connsiteY3" fmla="*/ 3385176 h 4108815"/>
                <a:gd name="connsiteX0" fmla="*/ -1 w 2248440"/>
                <a:gd name="connsiteY0" fmla="*/ 3385176 h 4108815"/>
                <a:gd name="connsiteX1" fmla="*/ 2248440 w 2248440"/>
                <a:gd name="connsiteY1" fmla="*/ 1 h 4108815"/>
                <a:gd name="connsiteX2" fmla="*/ 105221 w 2248440"/>
                <a:gd name="connsiteY2" fmla="*/ 4108815 h 4108815"/>
                <a:gd name="connsiteX3" fmla="*/ -1 w 2248440"/>
                <a:gd name="connsiteY3" fmla="*/ 3385176 h 4108815"/>
                <a:gd name="connsiteX0" fmla="*/ -1 w 2248440"/>
                <a:gd name="connsiteY0" fmla="*/ 3385176 h 4166536"/>
                <a:gd name="connsiteX1" fmla="*/ 2248440 w 2248440"/>
                <a:gd name="connsiteY1" fmla="*/ 1 h 4166536"/>
                <a:gd name="connsiteX2" fmla="*/ 85179 w 2248440"/>
                <a:gd name="connsiteY2" fmla="*/ 4166537 h 4166536"/>
                <a:gd name="connsiteX3" fmla="*/ -1 w 2248440"/>
                <a:gd name="connsiteY3" fmla="*/ 3385176 h 4166536"/>
                <a:gd name="connsiteX0" fmla="*/ -1 w 2236095"/>
                <a:gd name="connsiteY0" fmla="*/ 3444876 h 4226236"/>
                <a:gd name="connsiteX1" fmla="*/ 2236096 w 2236095"/>
                <a:gd name="connsiteY1" fmla="*/ 0 h 4226236"/>
                <a:gd name="connsiteX2" fmla="*/ 85179 w 2236095"/>
                <a:gd name="connsiteY2" fmla="*/ 4226237 h 4226236"/>
                <a:gd name="connsiteX3" fmla="*/ -1 w 2236095"/>
                <a:gd name="connsiteY3" fmla="*/ 3444876 h 4226236"/>
                <a:gd name="connsiteX0" fmla="*/ -1 w 2233060"/>
                <a:gd name="connsiteY0" fmla="*/ 3475553 h 4226236"/>
                <a:gd name="connsiteX1" fmla="*/ 2233061 w 2233060"/>
                <a:gd name="connsiteY1" fmla="*/ 0 h 4226236"/>
                <a:gd name="connsiteX2" fmla="*/ 82144 w 2233060"/>
                <a:gd name="connsiteY2" fmla="*/ 4226237 h 4226236"/>
                <a:gd name="connsiteX3" fmla="*/ -1 w 2233060"/>
                <a:gd name="connsiteY3" fmla="*/ 3475553 h 4226236"/>
                <a:gd name="connsiteX0" fmla="*/ 1 w 3265873"/>
                <a:gd name="connsiteY0" fmla="*/ 3087720 h 4226236"/>
                <a:gd name="connsiteX1" fmla="*/ 3265872 w 3265873"/>
                <a:gd name="connsiteY1" fmla="*/ 0 h 4226236"/>
                <a:gd name="connsiteX2" fmla="*/ 1114955 w 3265873"/>
                <a:gd name="connsiteY2" fmla="*/ 4226237 h 4226236"/>
                <a:gd name="connsiteX3" fmla="*/ 1 w 3265873"/>
                <a:gd name="connsiteY3" fmla="*/ 3087720 h 4226236"/>
                <a:gd name="connsiteX0" fmla="*/ -1 w 3265869"/>
                <a:gd name="connsiteY0" fmla="*/ 3087720 h 3087721"/>
                <a:gd name="connsiteX1" fmla="*/ 3265870 w 3265869"/>
                <a:gd name="connsiteY1" fmla="*/ 0 h 3087721"/>
                <a:gd name="connsiteX2" fmla="*/ 555401 w 3265869"/>
                <a:gd name="connsiteY2" fmla="*/ 2999962 h 3087721"/>
                <a:gd name="connsiteX3" fmla="*/ -1 w 3265869"/>
                <a:gd name="connsiteY3" fmla="*/ 3087720 h 3087721"/>
                <a:gd name="connsiteX0" fmla="*/ 1 w 903445"/>
                <a:gd name="connsiteY0" fmla="*/ 2604391 h 2604392"/>
                <a:gd name="connsiteX1" fmla="*/ 903445 w 903445"/>
                <a:gd name="connsiteY1" fmla="*/ -1 h 2604392"/>
                <a:gd name="connsiteX2" fmla="*/ 555403 w 903445"/>
                <a:gd name="connsiteY2" fmla="*/ 2516633 h 2604392"/>
                <a:gd name="connsiteX3" fmla="*/ 1 w 903445"/>
                <a:gd name="connsiteY3" fmla="*/ 2604391 h 2604392"/>
                <a:gd name="connsiteX0" fmla="*/ 0 w 914036"/>
                <a:gd name="connsiteY0" fmla="*/ 2497313 h 2516634"/>
                <a:gd name="connsiteX1" fmla="*/ 914036 w 914036"/>
                <a:gd name="connsiteY1" fmla="*/ -1 h 2516634"/>
                <a:gd name="connsiteX2" fmla="*/ 565994 w 914036"/>
                <a:gd name="connsiteY2" fmla="*/ 2516633 h 2516634"/>
                <a:gd name="connsiteX3" fmla="*/ 0 w 914036"/>
                <a:gd name="connsiteY3" fmla="*/ 2497313 h 2516634"/>
                <a:gd name="connsiteX0" fmla="*/ 0 w 1149322"/>
                <a:gd name="connsiteY0" fmla="*/ 2504199 h 2516634"/>
                <a:gd name="connsiteX1" fmla="*/ 1149322 w 1149322"/>
                <a:gd name="connsiteY1" fmla="*/ -1 h 2516634"/>
                <a:gd name="connsiteX2" fmla="*/ 801280 w 1149322"/>
                <a:gd name="connsiteY2" fmla="*/ 2516633 h 2516634"/>
                <a:gd name="connsiteX3" fmla="*/ 0 w 1149322"/>
                <a:gd name="connsiteY3" fmla="*/ 2504199 h 2516634"/>
                <a:gd name="connsiteX0" fmla="*/ 0 w 1149322"/>
                <a:gd name="connsiteY0" fmla="*/ 2504199 h 2504198"/>
                <a:gd name="connsiteX1" fmla="*/ 1149322 w 1149322"/>
                <a:gd name="connsiteY1" fmla="*/ -1 h 2504198"/>
                <a:gd name="connsiteX2" fmla="*/ 476443 w 1149322"/>
                <a:gd name="connsiteY2" fmla="*/ 2299851 h 2504198"/>
                <a:gd name="connsiteX3" fmla="*/ 0 w 1149322"/>
                <a:gd name="connsiteY3" fmla="*/ 2504199 h 2504198"/>
                <a:gd name="connsiteX0" fmla="*/ 0 w 1034325"/>
                <a:gd name="connsiteY0" fmla="*/ 2473986 h 2473985"/>
                <a:gd name="connsiteX1" fmla="*/ 1034326 w 1034325"/>
                <a:gd name="connsiteY1" fmla="*/ 1 h 2473985"/>
                <a:gd name="connsiteX2" fmla="*/ 476443 w 1034325"/>
                <a:gd name="connsiteY2" fmla="*/ 2269638 h 2473985"/>
                <a:gd name="connsiteX3" fmla="*/ 0 w 1034325"/>
                <a:gd name="connsiteY3" fmla="*/ 2473986 h 2473985"/>
                <a:gd name="connsiteX0" fmla="*/ 0 w 1034327"/>
                <a:gd name="connsiteY0" fmla="*/ 2473986 h 2473985"/>
                <a:gd name="connsiteX1" fmla="*/ 1034326 w 1034327"/>
                <a:gd name="connsiteY1" fmla="*/ 1 h 2473985"/>
                <a:gd name="connsiteX2" fmla="*/ 399599 w 1034327"/>
                <a:gd name="connsiteY2" fmla="*/ 2344759 h 2473985"/>
                <a:gd name="connsiteX3" fmla="*/ 0 w 1034327"/>
                <a:gd name="connsiteY3" fmla="*/ 2473986 h 2473985"/>
                <a:gd name="connsiteX0" fmla="*/ 0 w 1082808"/>
                <a:gd name="connsiteY0" fmla="*/ 2600279 h 2600280"/>
                <a:gd name="connsiteX1" fmla="*/ 1082808 w 1082808"/>
                <a:gd name="connsiteY1" fmla="*/ 0 h 2600280"/>
                <a:gd name="connsiteX2" fmla="*/ 399599 w 1082808"/>
                <a:gd name="connsiteY2" fmla="*/ 2471052 h 2600280"/>
                <a:gd name="connsiteX3" fmla="*/ 0 w 1082808"/>
                <a:gd name="connsiteY3" fmla="*/ 2600279 h 2600280"/>
                <a:gd name="connsiteX0" fmla="*/ 1 w 1528089"/>
                <a:gd name="connsiteY0" fmla="*/ 3947759 h 3947760"/>
                <a:gd name="connsiteX1" fmla="*/ 1528089 w 1528089"/>
                <a:gd name="connsiteY1" fmla="*/ 0 h 3947760"/>
                <a:gd name="connsiteX2" fmla="*/ 844880 w 1528089"/>
                <a:gd name="connsiteY2" fmla="*/ 2471052 h 3947760"/>
                <a:gd name="connsiteX3" fmla="*/ 1 w 1528089"/>
                <a:gd name="connsiteY3" fmla="*/ 3947759 h 3947760"/>
                <a:gd name="connsiteX0" fmla="*/ 0 w 1528088"/>
                <a:gd name="connsiteY0" fmla="*/ 3947759 h 4925863"/>
                <a:gd name="connsiteX1" fmla="*/ 1528088 w 1528088"/>
                <a:gd name="connsiteY1" fmla="*/ 0 h 4925863"/>
                <a:gd name="connsiteX2" fmla="*/ 77660 w 1528088"/>
                <a:gd name="connsiteY2" fmla="*/ 4925863 h 4925863"/>
                <a:gd name="connsiteX3" fmla="*/ 0 w 1528088"/>
                <a:gd name="connsiteY3" fmla="*/ 3947759 h 4925863"/>
                <a:gd name="connsiteX0" fmla="*/ 0 w 1523275"/>
                <a:gd name="connsiteY0" fmla="*/ 4010063 h 4988167"/>
                <a:gd name="connsiteX1" fmla="*/ 1523275 w 1523275"/>
                <a:gd name="connsiteY1" fmla="*/ -1 h 4988167"/>
                <a:gd name="connsiteX2" fmla="*/ 77660 w 1523275"/>
                <a:gd name="connsiteY2" fmla="*/ 4988167 h 4988167"/>
                <a:gd name="connsiteX3" fmla="*/ 0 w 1523275"/>
                <a:gd name="connsiteY3" fmla="*/ 4010063 h 4988167"/>
                <a:gd name="connsiteX0" fmla="*/ 0 w 1523275"/>
                <a:gd name="connsiteY0" fmla="*/ 4010064 h 5696049"/>
                <a:gd name="connsiteX1" fmla="*/ 1523275 w 1523275"/>
                <a:gd name="connsiteY1" fmla="*/ 0 h 5696049"/>
                <a:gd name="connsiteX2" fmla="*/ 113080 w 1523275"/>
                <a:gd name="connsiteY2" fmla="*/ 5696049 h 5696049"/>
                <a:gd name="connsiteX3" fmla="*/ 0 w 1523275"/>
                <a:gd name="connsiteY3" fmla="*/ 4010064 h 5696049"/>
                <a:gd name="connsiteX0" fmla="*/ 0 w 1445641"/>
                <a:gd name="connsiteY0" fmla="*/ 5925709 h 7611694"/>
                <a:gd name="connsiteX1" fmla="*/ 1445641 w 1445641"/>
                <a:gd name="connsiteY1" fmla="*/ 0 h 7611694"/>
                <a:gd name="connsiteX2" fmla="*/ 113080 w 1445641"/>
                <a:gd name="connsiteY2" fmla="*/ 7611694 h 7611694"/>
                <a:gd name="connsiteX3" fmla="*/ 0 w 1445641"/>
                <a:gd name="connsiteY3" fmla="*/ 5925709 h 7611694"/>
                <a:gd name="connsiteX0" fmla="*/ 0 w 1196152"/>
                <a:gd name="connsiteY0" fmla="*/ 5690172 h 7376157"/>
                <a:gd name="connsiteX1" fmla="*/ 1196152 w 1196152"/>
                <a:gd name="connsiteY1" fmla="*/ 0 h 7376157"/>
                <a:gd name="connsiteX2" fmla="*/ 113080 w 1196152"/>
                <a:gd name="connsiteY2" fmla="*/ 7376157 h 7376157"/>
                <a:gd name="connsiteX3" fmla="*/ 0 w 1196152"/>
                <a:gd name="connsiteY3" fmla="*/ 5690172 h 7376157"/>
                <a:gd name="connsiteX0" fmla="*/ 0 w 1196152"/>
                <a:gd name="connsiteY0" fmla="*/ 5690172 h 7066738"/>
                <a:gd name="connsiteX1" fmla="*/ 1196152 w 1196152"/>
                <a:gd name="connsiteY1" fmla="*/ 0 h 7066738"/>
                <a:gd name="connsiteX2" fmla="*/ 63136 w 1196152"/>
                <a:gd name="connsiteY2" fmla="*/ 7066738 h 7066738"/>
                <a:gd name="connsiteX3" fmla="*/ 0 w 1196152"/>
                <a:gd name="connsiteY3" fmla="*/ 5690172 h 7066738"/>
                <a:gd name="connsiteX0" fmla="*/ 0 w 1258782"/>
                <a:gd name="connsiteY0" fmla="*/ 6347472 h 7724038"/>
                <a:gd name="connsiteX1" fmla="*/ 1258782 w 1258782"/>
                <a:gd name="connsiteY1" fmla="*/ 0 h 7724038"/>
                <a:gd name="connsiteX2" fmla="*/ 63136 w 1258782"/>
                <a:gd name="connsiteY2" fmla="*/ 7724038 h 7724038"/>
                <a:gd name="connsiteX3" fmla="*/ 0 w 1258782"/>
                <a:gd name="connsiteY3" fmla="*/ 6347472 h 7724038"/>
                <a:gd name="connsiteX0" fmla="*/ 0 w 1263300"/>
                <a:gd name="connsiteY0" fmla="*/ 6304377 h 7680943"/>
                <a:gd name="connsiteX1" fmla="*/ 1263300 w 1263300"/>
                <a:gd name="connsiteY1" fmla="*/ 0 h 7680943"/>
                <a:gd name="connsiteX2" fmla="*/ 63136 w 1263300"/>
                <a:gd name="connsiteY2" fmla="*/ 7680943 h 7680943"/>
                <a:gd name="connsiteX3" fmla="*/ 0 w 1263300"/>
                <a:gd name="connsiteY3" fmla="*/ 6304377 h 7680943"/>
                <a:gd name="connsiteX0" fmla="*/ 0 w 1259185"/>
                <a:gd name="connsiteY0" fmla="*/ 6338565 h 7715131"/>
                <a:gd name="connsiteX1" fmla="*/ 1259185 w 1259185"/>
                <a:gd name="connsiteY1" fmla="*/ 0 h 7715131"/>
                <a:gd name="connsiteX2" fmla="*/ 63136 w 1259185"/>
                <a:gd name="connsiteY2" fmla="*/ 7715131 h 7715131"/>
                <a:gd name="connsiteX3" fmla="*/ 0 w 1259185"/>
                <a:gd name="connsiteY3" fmla="*/ 6338565 h 7715131"/>
                <a:gd name="connsiteX0" fmla="*/ 0 w 1328371"/>
                <a:gd name="connsiteY0" fmla="*/ 6614343 h 7715131"/>
                <a:gd name="connsiteX1" fmla="*/ 1328371 w 1328371"/>
                <a:gd name="connsiteY1" fmla="*/ 0 h 7715131"/>
                <a:gd name="connsiteX2" fmla="*/ 132322 w 1328371"/>
                <a:gd name="connsiteY2" fmla="*/ 7715131 h 7715131"/>
                <a:gd name="connsiteX3" fmla="*/ 0 w 1328371"/>
                <a:gd name="connsiteY3" fmla="*/ 6614343 h 7715131"/>
                <a:gd name="connsiteX0" fmla="*/ 0 w 1328371"/>
                <a:gd name="connsiteY0" fmla="*/ 6614343 h 7715131"/>
                <a:gd name="connsiteX1" fmla="*/ 1328371 w 1328371"/>
                <a:gd name="connsiteY1" fmla="*/ 0 h 7715131"/>
                <a:gd name="connsiteX2" fmla="*/ 132322 w 1328371"/>
                <a:gd name="connsiteY2" fmla="*/ 7715131 h 7715131"/>
                <a:gd name="connsiteX3" fmla="*/ 71445 w 1328371"/>
                <a:gd name="connsiteY3" fmla="*/ 7179768 h 7715131"/>
                <a:gd name="connsiteX4" fmla="*/ 0 w 1328371"/>
                <a:gd name="connsiteY4" fmla="*/ 6614343 h 7715131"/>
                <a:gd name="connsiteX0" fmla="*/ 0 w 1328371"/>
                <a:gd name="connsiteY0" fmla="*/ 6614343 h 7800589"/>
                <a:gd name="connsiteX1" fmla="*/ 1328371 w 1328371"/>
                <a:gd name="connsiteY1" fmla="*/ 0 h 7800589"/>
                <a:gd name="connsiteX2" fmla="*/ 132322 w 1328371"/>
                <a:gd name="connsiteY2" fmla="*/ 7715131 h 7800589"/>
                <a:gd name="connsiteX3" fmla="*/ 45509 w 1328371"/>
                <a:gd name="connsiteY3" fmla="*/ 7800589 h 7800589"/>
                <a:gd name="connsiteX4" fmla="*/ 0 w 1328371"/>
                <a:gd name="connsiteY4" fmla="*/ 6614343 h 7800589"/>
                <a:gd name="connsiteX0" fmla="*/ 0 w 1328371"/>
                <a:gd name="connsiteY0" fmla="*/ 6614343 h 7800589"/>
                <a:gd name="connsiteX1" fmla="*/ 1328371 w 1328371"/>
                <a:gd name="connsiteY1" fmla="*/ 0 h 7800589"/>
                <a:gd name="connsiteX2" fmla="*/ 136519 w 1328371"/>
                <a:gd name="connsiteY2" fmla="*/ 7712261 h 7800589"/>
                <a:gd name="connsiteX3" fmla="*/ 45509 w 1328371"/>
                <a:gd name="connsiteY3" fmla="*/ 7800589 h 7800589"/>
                <a:gd name="connsiteX4" fmla="*/ 0 w 1328371"/>
                <a:gd name="connsiteY4" fmla="*/ 6614343 h 7800589"/>
                <a:gd name="connsiteX0" fmla="*/ 0 w 1328371"/>
                <a:gd name="connsiteY0" fmla="*/ 6614343 h 7800589"/>
                <a:gd name="connsiteX1" fmla="*/ 1328371 w 1328371"/>
                <a:gd name="connsiteY1" fmla="*/ 0 h 7800589"/>
                <a:gd name="connsiteX2" fmla="*/ 132658 w 1328371"/>
                <a:gd name="connsiteY2" fmla="*/ 7748169 h 7800589"/>
                <a:gd name="connsiteX3" fmla="*/ 45509 w 1328371"/>
                <a:gd name="connsiteY3" fmla="*/ 7800589 h 7800589"/>
                <a:gd name="connsiteX4" fmla="*/ 0 w 1328371"/>
                <a:gd name="connsiteY4" fmla="*/ 6614343 h 7800589"/>
                <a:gd name="connsiteX0" fmla="*/ 24894 w 1282862"/>
                <a:gd name="connsiteY0" fmla="*/ 6266789 h 7800589"/>
                <a:gd name="connsiteX1" fmla="*/ 1282862 w 1282862"/>
                <a:gd name="connsiteY1" fmla="*/ 0 h 7800589"/>
                <a:gd name="connsiteX2" fmla="*/ 87149 w 1282862"/>
                <a:gd name="connsiteY2" fmla="*/ 7748169 h 7800589"/>
                <a:gd name="connsiteX3" fmla="*/ 0 w 1282862"/>
                <a:gd name="connsiteY3" fmla="*/ 7800589 h 7800589"/>
                <a:gd name="connsiteX4" fmla="*/ 24894 w 1282862"/>
                <a:gd name="connsiteY4" fmla="*/ 6266789 h 7800589"/>
                <a:gd name="connsiteX0" fmla="*/ 0 w 1257968"/>
                <a:gd name="connsiteY0" fmla="*/ 6266789 h 7748169"/>
                <a:gd name="connsiteX1" fmla="*/ 1257968 w 1257968"/>
                <a:gd name="connsiteY1" fmla="*/ 0 h 7748169"/>
                <a:gd name="connsiteX2" fmla="*/ 62255 w 1257968"/>
                <a:gd name="connsiteY2" fmla="*/ 7748169 h 7748169"/>
                <a:gd name="connsiteX3" fmla="*/ 58729 w 1257968"/>
                <a:gd name="connsiteY3" fmla="*/ 7732283 h 7748169"/>
                <a:gd name="connsiteX4" fmla="*/ 0 w 1257968"/>
                <a:gd name="connsiteY4" fmla="*/ 6266789 h 7748169"/>
                <a:gd name="connsiteX0" fmla="*/ 0 w 1257968"/>
                <a:gd name="connsiteY0" fmla="*/ 6266789 h 7804779"/>
                <a:gd name="connsiteX1" fmla="*/ 1257968 w 1257968"/>
                <a:gd name="connsiteY1" fmla="*/ 0 h 7804779"/>
                <a:gd name="connsiteX2" fmla="*/ 62255 w 1257968"/>
                <a:gd name="connsiteY2" fmla="*/ 7748169 h 7804779"/>
                <a:gd name="connsiteX3" fmla="*/ 43583 w 1257968"/>
                <a:gd name="connsiteY3" fmla="*/ 7804777 h 7804779"/>
                <a:gd name="connsiteX4" fmla="*/ 0 w 1257968"/>
                <a:gd name="connsiteY4" fmla="*/ 6266789 h 7804779"/>
                <a:gd name="connsiteX0" fmla="*/ 0 w 1257968"/>
                <a:gd name="connsiteY0" fmla="*/ 6266789 h 7748169"/>
                <a:gd name="connsiteX1" fmla="*/ 1257968 w 1257968"/>
                <a:gd name="connsiteY1" fmla="*/ 0 h 7748169"/>
                <a:gd name="connsiteX2" fmla="*/ 62255 w 1257968"/>
                <a:gd name="connsiteY2" fmla="*/ 7748169 h 7748169"/>
                <a:gd name="connsiteX3" fmla="*/ 60075 w 1257968"/>
                <a:gd name="connsiteY3" fmla="*/ 7245744 h 7748169"/>
                <a:gd name="connsiteX4" fmla="*/ 0 w 1257968"/>
                <a:gd name="connsiteY4" fmla="*/ 6266789 h 7748169"/>
                <a:gd name="connsiteX0" fmla="*/ 125182 w 1383150"/>
                <a:gd name="connsiteY0" fmla="*/ 6266789 h 8139778"/>
                <a:gd name="connsiteX1" fmla="*/ 1383150 w 1383150"/>
                <a:gd name="connsiteY1" fmla="*/ 0 h 8139778"/>
                <a:gd name="connsiteX2" fmla="*/ 187437 w 1383150"/>
                <a:gd name="connsiteY2" fmla="*/ 7748169 h 8139778"/>
                <a:gd name="connsiteX3" fmla="*/ 125182 w 1383150"/>
                <a:gd name="connsiteY3" fmla="*/ 6266789 h 8139778"/>
                <a:gd name="connsiteX0" fmla="*/ 73955 w 1331923"/>
                <a:gd name="connsiteY0" fmla="*/ 6266789 h 7748169"/>
                <a:gd name="connsiteX1" fmla="*/ 1331923 w 1331923"/>
                <a:gd name="connsiteY1" fmla="*/ 0 h 7748169"/>
                <a:gd name="connsiteX2" fmla="*/ 136210 w 1331923"/>
                <a:gd name="connsiteY2" fmla="*/ 7748169 h 7748169"/>
                <a:gd name="connsiteX3" fmla="*/ 73955 w 1331923"/>
                <a:gd name="connsiteY3" fmla="*/ 6266789 h 7748169"/>
                <a:gd name="connsiteX0" fmla="*/ 0 w 1257968"/>
                <a:gd name="connsiteY0" fmla="*/ 6266789 h 7748169"/>
                <a:gd name="connsiteX1" fmla="*/ 1257968 w 1257968"/>
                <a:gd name="connsiteY1" fmla="*/ 0 h 7748169"/>
                <a:gd name="connsiteX2" fmla="*/ 62255 w 1257968"/>
                <a:gd name="connsiteY2" fmla="*/ 7748169 h 7748169"/>
                <a:gd name="connsiteX3" fmla="*/ 0 w 1257968"/>
                <a:gd name="connsiteY3" fmla="*/ 6266789 h 7748169"/>
                <a:gd name="connsiteX0" fmla="*/ 0 w 1257968"/>
                <a:gd name="connsiteY0" fmla="*/ 6266789 h 7832500"/>
                <a:gd name="connsiteX1" fmla="*/ 1257968 w 1257968"/>
                <a:gd name="connsiteY1" fmla="*/ 0 h 7832500"/>
                <a:gd name="connsiteX2" fmla="*/ 47504 w 1257968"/>
                <a:gd name="connsiteY2" fmla="*/ 7832499 h 7832500"/>
                <a:gd name="connsiteX3" fmla="*/ 0 w 1257968"/>
                <a:gd name="connsiteY3" fmla="*/ 6266789 h 7832500"/>
                <a:gd name="connsiteX0" fmla="*/ 0 w 1265304"/>
                <a:gd name="connsiteY0" fmla="*/ 6272508 h 7832500"/>
                <a:gd name="connsiteX1" fmla="*/ 1265304 w 1265304"/>
                <a:gd name="connsiteY1" fmla="*/ 0 h 7832500"/>
                <a:gd name="connsiteX2" fmla="*/ 54840 w 1265304"/>
                <a:gd name="connsiteY2" fmla="*/ 7832499 h 7832500"/>
                <a:gd name="connsiteX3" fmla="*/ 0 w 1265304"/>
                <a:gd name="connsiteY3" fmla="*/ 6272508 h 7832500"/>
                <a:gd name="connsiteX0" fmla="*/ 0 w 1267718"/>
                <a:gd name="connsiteY0" fmla="*/ 6653766 h 7832500"/>
                <a:gd name="connsiteX1" fmla="*/ 1267718 w 1267718"/>
                <a:gd name="connsiteY1" fmla="*/ 0 h 7832500"/>
                <a:gd name="connsiteX2" fmla="*/ 57254 w 1267718"/>
                <a:gd name="connsiteY2" fmla="*/ 7832499 h 7832500"/>
                <a:gd name="connsiteX3" fmla="*/ 0 w 1267718"/>
                <a:gd name="connsiteY3" fmla="*/ 6653766 h 7832500"/>
                <a:gd name="connsiteX0" fmla="*/ 0 w 1267718"/>
                <a:gd name="connsiteY0" fmla="*/ 6653766 h 8127173"/>
                <a:gd name="connsiteX1" fmla="*/ 1267718 w 1267718"/>
                <a:gd name="connsiteY1" fmla="*/ 0 h 8127173"/>
                <a:gd name="connsiteX2" fmla="*/ 39712 w 1267718"/>
                <a:gd name="connsiteY2" fmla="*/ 8127172 h 8127173"/>
                <a:gd name="connsiteX3" fmla="*/ 0 w 1267718"/>
                <a:gd name="connsiteY3" fmla="*/ 6653766 h 8127173"/>
                <a:gd name="connsiteX0" fmla="*/ 0 w 1281450"/>
                <a:gd name="connsiteY0" fmla="*/ 6722425 h 8127173"/>
                <a:gd name="connsiteX1" fmla="*/ 1281450 w 1281450"/>
                <a:gd name="connsiteY1" fmla="*/ 0 h 8127173"/>
                <a:gd name="connsiteX2" fmla="*/ 53444 w 1281450"/>
                <a:gd name="connsiteY2" fmla="*/ 8127172 h 8127173"/>
                <a:gd name="connsiteX3" fmla="*/ 0 w 1281450"/>
                <a:gd name="connsiteY3" fmla="*/ 6722425 h 8127173"/>
                <a:gd name="connsiteX0" fmla="*/ 0 w 1281450"/>
                <a:gd name="connsiteY0" fmla="*/ 6722425 h 8195839"/>
                <a:gd name="connsiteX1" fmla="*/ 1281450 w 1281450"/>
                <a:gd name="connsiteY1" fmla="*/ 0 h 8195839"/>
                <a:gd name="connsiteX2" fmla="*/ 39712 w 1281450"/>
                <a:gd name="connsiteY2" fmla="*/ 8195840 h 8195839"/>
                <a:gd name="connsiteX3" fmla="*/ 0 w 1281450"/>
                <a:gd name="connsiteY3" fmla="*/ 6722425 h 8195839"/>
                <a:gd name="connsiteX0" fmla="*/ 0 w 1318848"/>
                <a:gd name="connsiteY0" fmla="*/ 6768682 h 8195839"/>
                <a:gd name="connsiteX1" fmla="*/ 1318848 w 1318848"/>
                <a:gd name="connsiteY1" fmla="*/ 0 h 8195839"/>
                <a:gd name="connsiteX2" fmla="*/ 77110 w 1318848"/>
                <a:gd name="connsiteY2" fmla="*/ 8195840 h 8195839"/>
                <a:gd name="connsiteX3" fmla="*/ 0 w 1318848"/>
                <a:gd name="connsiteY3" fmla="*/ 6768682 h 8195839"/>
                <a:gd name="connsiteX0" fmla="*/ 0 w 1318848"/>
                <a:gd name="connsiteY0" fmla="*/ 6768682 h 8160132"/>
                <a:gd name="connsiteX1" fmla="*/ 1318848 w 1318848"/>
                <a:gd name="connsiteY1" fmla="*/ 0 h 8160132"/>
                <a:gd name="connsiteX2" fmla="*/ 37988 w 1318848"/>
                <a:gd name="connsiteY2" fmla="*/ 8160134 h 8160132"/>
                <a:gd name="connsiteX3" fmla="*/ 0 w 1318848"/>
                <a:gd name="connsiteY3" fmla="*/ 6768682 h 8160132"/>
                <a:gd name="connsiteX0" fmla="*/ 0 w 1326775"/>
                <a:gd name="connsiteY0" fmla="*/ 6652349 h 8043799"/>
                <a:gd name="connsiteX1" fmla="*/ 1326775 w 1326775"/>
                <a:gd name="connsiteY1" fmla="*/ 2 h 8043799"/>
                <a:gd name="connsiteX2" fmla="*/ 37988 w 1326775"/>
                <a:gd name="connsiteY2" fmla="*/ 8043801 h 8043799"/>
                <a:gd name="connsiteX3" fmla="*/ 0 w 1326775"/>
                <a:gd name="connsiteY3" fmla="*/ 6652349 h 8043799"/>
                <a:gd name="connsiteX0" fmla="*/ 0 w 1340239"/>
                <a:gd name="connsiteY0" fmla="*/ 6692442 h 8043799"/>
                <a:gd name="connsiteX1" fmla="*/ 1340239 w 1340239"/>
                <a:gd name="connsiteY1" fmla="*/ 2 h 8043799"/>
                <a:gd name="connsiteX2" fmla="*/ 51452 w 1340239"/>
                <a:gd name="connsiteY2" fmla="*/ 8043801 h 8043799"/>
                <a:gd name="connsiteX3" fmla="*/ 0 w 1340239"/>
                <a:gd name="connsiteY3" fmla="*/ 6692442 h 8043799"/>
                <a:gd name="connsiteX0" fmla="*/ 0 w 1340239"/>
                <a:gd name="connsiteY0" fmla="*/ 6692442 h 8235351"/>
                <a:gd name="connsiteX1" fmla="*/ 1340239 w 1340239"/>
                <a:gd name="connsiteY1" fmla="*/ 2 h 8235351"/>
                <a:gd name="connsiteX2" fmla="*/ 17498 w 1340239"/>
                <a:gd name="connsiteY2" fmla="*/ 8235351 h 8235351"/>
                <a:gd name="connsiteX3" fmla="*/ 0 w 1340239"/>
                <a:gd name="connsiteY3" fmla="*/ 6692442 h 8235351"/>
              </a:gdLst>
              <a:ahLst/>
              <a:cxnLst>
                <a:cxn ang="0">
                  <a:pos x="connsiteX0" y="connsiteY0"/>
                </a:cxn>
                <a:cxn ang="0">
                  <a:pos x="connsiteX1" y="connsiteY1"/>
                </a:cxn>
                <a:cxn ang="0">
                  <a:pos x="connsiteX2" y="connsiteY2"/>
                </a:cxn>
                <a:cxn ang="0">
                  <a:pos x="connsiteX3" y="connsiteY3"/>
                </a:cxn>
              </a:cxnLst>
              <a:rect l="l" t="t" r="r" b="b"/>
              <a:pathLst>
                <a:path w="1340239" h="8235351">
                  <a:moveTo>
                    <a:pt x="0" y="6692442"/>
                  </a:moveTo>
                  <a:lnTo>
                    <a:pt x="1340239" y="2"/>
                  </a:lnTo>
                  <a:lnTo>
                    <a:pt x="17498" y="8235351"/>
                  </a:lnTo>
                  <a:cubicBezTo>
                    <a:pt x="23181" y="8213697"/>
                    <a:pt x="2890" y="6673075"/>
                    <a:pt x="0" y="6692442"/>
                  </a:cubicBezTo>
                  <a:close/>
                </a:path>
              </a:pathLst>
            </a:custGeom>
            <a:solidFill>
              <a:srgbClr val="FFFFFF">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18" name="Parallelogram 5">
              <a:extLst>
                <a:ext uri="{FF2B5EF4-FFF2-40B4-BE49-F238E27FC236}">
                  <a16:creationId xmlns:a16="http://schemas.microsoft.com/office/drawing/2014/main" id="{686B3785-2288-4977-839E-64A9787CADEF}"/>
                </a:ext>
              </a:extLst>
            </p:cNvPr>
            <p:cNvSpPr/>
            <p:nvPr/>
          </p:nvSpPr>
          <p:spPr>
            <a:xfrm rot="21050481" flipH="1">
              <a:off x="10952313" y="303108"/>
              <a:ext cx="1256644" cy="625542"/>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4359409"/>
                <a:gd name="connsiteY0" fmla="*/ 4900143 h 6349371"/>
                <a:gd name="connsiteX1" fmla="*/ 4359409 w 4359409"/>
                <a:gd name="connsiteY1" fmla="*/ 0 h 6349371"/>
                <a:gd name="connsiteX2" fmla="*/ 735435 w 4359409"/>
                <a:gd name="connsiteY2" fmla="*/ 6349371 h 6349371"/>
                <a:gd name="connsiteX3" fmla="*/ 0 w 4359409"/>
                <a:gd name="connsiteY3" fmla="*/ 4900143 h 6349371"/>
                <a:gd name="connsiteX0" fmla="*/ 0 w 4308942"/>
                <a:gd name="connsiteY0" fmla="*/ 4829662 h 6278890"/>
                <a:gd name="connsiteX1" fmla="*/ 4308942 w 4308942"/>
                <a:gd name="connsiteY1" fmla="*/ 1 h 6278890"/>
                <a:gd name="connsiteX2" fmla="*/ 735435 w 4308942"/>
                <a:gd name="connsiteY2" fmla="*/ 6278890 h 6278890"/>
                <a:gd name="connsiteX3" fmla="*/ 0 w 4308942"/>
                <a:gd name="connsiteY3" fmla="*/ 4829662 h 6278890"/>
                <a:gd name="connsiteX0" fmla="*/ 0 w 5551929"/>
                <a:gd name="connsiteY0" fmla="*/ 5660367 h 7109595"/>
                <a:gd name="connsiteX1" fmla="*/ 5551929 w 5551929"/>
                <a:gd name="connsiteY1" fmla="*/ 0 h 7109595"/>
                <a:gd name="connsiteX2" fmla="*/ 735435 w 5551929"/>
                <a:gd name="connsiteY2" fmla="*/ 7109595 h 7109595"/>
                <a:gd name="connsiteX3" fmla="*/ 0 w 5551929"/>
                <a:gd name="connsiteY3" fmla="*/ 5660367 h 7109595"/>
                <a:gd name="connsiteX0" fmla="*/ 1 w 5343032"/>
                <a:gd name="connsiteY0" fmla="*/ 6101214 h 7109595"/>
                <a:gd name="connsiteX1" fmla="*/ 5343032 w 5343032"/>
                <a:gd name="connsiteY1" fmla="*/ 0 h 7109595"/>
                <a:gd name="connsiteX2" fmla="*/ 526538 w 5343032"/>
                <a:gd name="connsiteY2" fmla="*/ 7109595 h 7109595"/>
                <a:gd name="connsiteX3" fmla="*/ 1 w 5343032"/>
                <a:gd name="connsiteY3" fmla="*/ 6101214 h 7109595"/>
                <a:gd name="connsiteX0" fmla="*/ -1 w 5343030"/>
                <a:gd name="connsiteY0" fmla="*/ 6101214 h 7730269"/>
                <a:gd name="connsiteX1" fmla="*/ 5343030 w 5343030"/>
                <a:gd name="connsiteY1" fmla="*/ 0 h 7730269"/>
                <a:gd name="connsiteX2" fmla="*/ 856091 w 5343030"/>
                <a:gd name="connsiteY2" fmla="*/ 7730269 h 7730269"/>
                <a:gd name="connsiteX3" fmla="*/ -1 w 5343030"/>
                <a:gd name="connsiteY3" fmla="*/ 6101214 h 7730269"/>
                <a:gd name="connsiteX0" fmla="*/ 1 w 5332643"/>
                <a:gd name="connsiteY0" fmla="*/ 6120784 h 7749839"/>
                <a:gd name="connsiteX1" fmla="*/ 5332643 w 5332643"/>
                <a:gd name="connsiteY1" fmla="*/ -1 h 7749839"/>
                <a:gd name="connsiteX2" fmla="*/ 856093 w 5332643"/>
                <a:gd name="connsiteY2" fmla="*/ 7749839 h 7749839"/>
                <a:gd name="connsiteX3" fmla="*/ 1 w 5332643"/>
                <a:gd name="connsiteY3" fmla="*/ 6120784 h 7749839"/>
                <a:gd name="connsiteX0" fmla="*/ 0 w 5395851"/>
                <a:gd name="connsiteY0" fmla="*/ 6001707 h 7749841"/>
                <a:gd name="connsiteX1" fmla="*/ 5395851 w 5395851"/>
                <a:gd name="connsiteY1" fmla="*/ 1 h 7749841"/>
                <a:gd name="connsiteX2" fmla="*/ 919301 w 5395851"/>
                <a:gd name="connsiteY2" fmla="*/ 7749841 h 7749841"/>
                <a:gd name="connsiteX3" fmla="*/ 0 w 5395851"/>
                <a:gd name="connsiteY3" fmla="*/ 6001707 h 7749841"/>
                <a:gd name="connsiteX0" fmla="*/ 0 w 5212098"/>
                <a:gd name="connsiteY0" fmla="*/ 5451409 h 7749839"/>
                <a:gd name="connsiteX1" fmla="*/ 5212098 w 5212098"/>
                <a:gd name="connsiteY1" fmla="*/ -1 h 7749839"/>
                <a:gd name="connsiteX2" fmla="*/ 735548 w 5212098"/>
                <a:gd name="connsiteY2" fmla="*/ 7749839 h 7749839"/>
                <a:gd name="connsiteX3" fmla="*/ 0 w 5212098"/>
                <a:gd name="connsiteY3" fmla="*/ 5451409 h 7749839"/>
                <a:gd name="connsiteX0" fmla="*/ 0 w 5212098"/>
                <a:gd name="connsiteY0" fmla="*/ 5451411 h 5451411"/>
                <a:gd name="connsiteX1" fmla="*/ 5212098 w 5212098"/>
                <a:gd name="connsiteY1" fmla="*/ 1 h 5451411"/>
                <a:gd name="connsiteX2" fmla="*/ 1611612 w 5212098"/>
                <a:gd name="connsiteY2" fmla="*/ 4567350 h 5451411"/>
                <a:gd name="connsiteX3" fmla="*/ 0 w 5212098"/>
                <a:gd name="connsiteY3" fmla="*/ 5451411 h 5451411"/>
                <a:gd name="connsiteX0" fmla="*/ 0 w 5212098"/>
                <a:gd name="connsiteY0" fmla="*/ 5451409 h 5451409"/>
                <a:gd name="connsiteX1" fmla="*/ 5212098 w 5212098"/>
                <a:gd name="connsiteY1" fmla="*/ -1 h 5451409"/>
                <a:gd name="connsiteX2" fmla="*/ 1854241 w 5212098"/>
                <a:gd name="connsiteY2" fmla="*/ 4439533 h 5451409"/>
                <a:gd name="connsiteX3" fmla="*/ 0 w 5212098"/>
                <a:gd name="connsiteY3" fmla="*/ 5451409 h 5451409"/>
                <a:gd name="connsiteX0" fmla="*/ 0 w 4449034"/>
                <a:gd name="connsiteY0" fmla="*/ 5339979 h 5339979"/>
                <a:gd name="connsiteX1" fmla="*/ 4449034 w 4449034"/>
                <a:gd name="connsiteY1" fmla="*/ -1 h 5339979"/>
                <a:gd name="connsiteX2" fmla="*/ 1854241 w 4449034"/>
                <a:gd name="connsiteY2" fmla="*/ 4328103 h 5339979"/>
                <a:gd name="connsiteX3" fmla="*/ 0 w 4449034"/>
                <a:gd name="connsiteY3" fmla="*/ 5339979 h 5339979"/>
                <a:gd name="connsiteX0" fmla="*/ 0 w 4449034"/>
                <a:gd name="connsiteY0" fmla="*/ 5339981 h 5339981"/>
                <a:gd name="connsiteX1" fmla="*/ 4449034 w 4449034"/>
                <a:gd name="connsiteY1" fmla="*/ 1 h 5339981"/>
                <a:gd name="connsiteX2" fmla="*/ 2799366 w 4449034"/>
                <a:gd name="connsiteY2" fmla="*/ 3594587 h 5339981"/>
                <a:gd name="connsiteX3" fmla="*/ 0 w 4449034"/>
                <a:gd name="connsiteY3" fmla="*/ 5339981 h 5339981"/>
                <a:gd name="connsiteX0" fmla="*/ 0 w 1956156"/>
                <a:gd name="connsiteY0" fmla="*/ 2979319 h 3594585"/>
                <a:gd name="connsiteX1" fmla="*/ 1956156 w 1956156"/>
                <a:gd name="connsiteY1" fmla="*/ -1 h 3594585"/>
                <a:gd name="connsiteX2" fmla="*/ 306488 w 1956156"/>
                <a:gd name="connsiteY2" fmla="*/ 3594585 h 3594585"/>
                <a:gd name="connsiteX3" fmla="*/ 0 w 1956156"/>
                <a:gd name="connsiteY3" fmla="*/ 2979319 h 3594585"/>
                <a:gd name="connsiteX0" fmla="*/ 0 w 1956156"/>
                <a:gd name="connsiteY0" fmla="*/ 2979321 h 3368191"/>
                <a:gd name="connsiteX1" fmla="*/ 1956156 w 1956156"/>
                <a:gd name="connsiteY1" fmla="*/ 1 h 3368191"/>
                <a:gd name="connsiteX2" fmla="*/ 219927 w 1956156"/>
                <a:gd name="connsiteY2" fmla="*/ 3368192 h 3368191"/>
                <a:gd name="connsiteX3" fmla="*/ 0 w 1956156"/>
                <a:gd name="connsiteY3" fmla="*/ 2979321 h 3368191"/>
                <a:gd name="connsiteX0" fmla="*/ 0 w 2004184"/>
                <a:gd name="connsiteY0" fmla="*/ 3004510 h 3393381"/>
                <a:gd name="connsiteX1" fmla="*/ 2004184 w 2004184"/>
                <a:gd name="connsiteY1" fmla="*/ 0 h 3393381"/>
                <a:gd name="connsiteX2" fmla="*/ 219927 w 2004184"/>
                <a:gd name="connsiteY2" fmla="*/ 3393381 h 3393381"/>
                <a:gd name="connsiteX3" fmla="*/ 0 w 2004184"/>
                <a:gd name="connsiteY3" fmla="*/ 3004510 h 3393381"/>
                <a:gd name="connsiteX0" fmla="*/ 0 w 2004184"/>
                <a:gd name="connsiteY0" fmla="*/ 3004510 h 3500340"/>
                <a:gd name="connsiteX1" fmla="*/ 2004184 w 2004184"/>
                <a:gd name="connsiteY1" fmla="*/ 0 h 3500340"/>
                <a:gd name="connsiteX2" fmla="*/ 183082 w 2004184"/>
                <a:gd name="connsiteY2" fmla="*/ 3500339 h 3500340"/>
                <a:gd name="connsiteX3" fmla="*/ 0 w 2004184"/>
                <a:gd name="connsiteY3" fmla="*/ 3004510 h 3500340"/>
                <a:gd name="connsiteX0" fmla="*/ 0 w 2024877"/>
                <a:gd name="connsiteY0" fmla="*/ 3053228 h 3500339"/>
                <a:gd name="connsiteX1" fmla="*/ 2024877 w 2024877"/>
                <a:gd name="connsiteY1" fmla="*/ 0 h 3500339"/>
                <a:gd name="connsiteX2" fmla="*/ 203775 w 2024877"/>
                <a:gd name="connsiteY2" fmla="*/ 3500339 h 3500339"/>
                <a:gd name="connsiteX3" fmla="*/ 0 w 2024877"/>
                <a:gd name="connsiteY3" fmla="*/ 3053228 h 3500339"/>
                <a:gd name="connsiteX0" fmla="*/ 0 w 2037492"/>
                <a:gd name="connsiteY0" fmla="*/ 3072826 h 3500339"/>
                <a:gd name="connsiteX1" fmla="*/ 2037492 w 2037492"/>
                <a:gd name="connsiteY1" fmla="*/ 0 h 3500339"/>
                <a:gd name="connsiteX2" fmla="*/ 216390 w 2037492"/>
                <a:gd name="connsiteY2" fmla="*/ 3500339 h 3500339"/>
                <a:gd name="connsiteX3" fmla="*/ 0 w 2037492"/>
                <a:gd name="connsiteY3" fmla="*/ 3072826 h 3500339"/>
                <a:gd name="connsiteX0" fmla="*/ -1 w 2342901"/>
                <a:gd name="connsiteY0" fmla="*/ 2321204 h 3500339"/>
                <a:gd name="connsiteX1" fmla="*/ 2342901 w 2342901"/>
                <a:gd name="connsiteY1" fmla="*/ 0 h 3500339"/>
                <a:gd name="connsiteX2" fmla="*/ 521799 w 2342901"/>
                <a:gd name="connsiteY2" fmla="*/ 3500339 h 3500339"/>
                <a:gd name="connsiteX3" fmla="*/ -1 w 2342901"/>
                <a:gd name="connsiteY3" fmla="*/ 2321204 h 3500339"/>
                <a:gd name="connsiteX0" fmla="*/ -1 w 2342901"/>
                <a:gd name="connsiteY0" fmla="*/ 2321204 h 3452354"/>
                <a:gd name="connsiteX1" fmla="*/ 2342901 w 2342901"/>
                <a:gd name="connsiteY1" fmla="*/ 0 h 3452354"/>
                <a:gd name="connsiteX2" fmla="*/ 181178 w 2342901"/>
                <a:gd name="connsiteY2" fmla="*/ 3452353 h 3452354"/>
                <a:gd name="connsiteX3" fmla="*/ -1 w 2342901"/>
                <a:gd name="connsiteY3" fmla="*/ 2321204 h 3452354"/>
                <a:gd name="connsiteX0" fmla="*/ 0 w 2292931"/>
                <a:gd name="connsiteY0" fmla="*/ 2530176 h 3452354"/>
                <a:gd name="connsiteX1" fmla="*/ 2292931 w 2292931"/>
                <a:gd name="connsiteY1" fmla="*/ 0 h 3452354"/>
                <a:gd name="connsiteX2" fmla="*/ 131208 w 2292931"/>
                <a:gd name="connsiteY2" fmla="*/ 3452353 h 3452354"/>
                <a:gd name="connsiteX3" fmla="*/ 0 w 2292931"/>
                <a:gd name="connsiteY3" fmla="*/ 2530176 h 3452354"/>
                <a:gd name="connsiteX0" fmla="*/ 1 w 2582841"/>
                <a:gd name="connsiteY0" fmla="*/ 533657 h 3452354"/>
                <a:gd name="connsiteX1" fmla="*/ 2582841 w 2582841"/>
                <a:gd name="connsiteY1" fmla="*/ 0 h 3452354"/>
                <a:gd name="connsiteX2" fmla="*/ 421118 w 2582841"/>
                <a:gd name="connsiteY2" fmla="*/ 3452353 h 3452354"/>
                <a:gd name="connsiteX3" fmla="*/ 1 w 2582841"/>
                <a:gd name="connsiteY3" fmla="*/ 533657 h 3452354"/>
                <a:gd name="connsiteX0" fmla="*/ 1 w 2582841"/>
                <a:gd name="connsiteY0" fmla="*/ 533657 h 2567144"/>
                <a:gd name="connsiteX1" fmla="*/ 2582841 w 2582841"/>
                <a:gd name="connsiteY1" fmla="*/ 0 h 2567144"/>
                <a:gd name="connsiteX2" fmla="*/ 253324 w 2582841"/>
                <a:gd name="connsiteY2" fmla="*/ 2567143 h 2567144"/>
                <a:gd name="connsiteX3" fmla="*/ 1 w 2582841"/>
                <a:gd name="connsiteY3" fmla="*/ 533657 h 2567144"/>
                <a:gd name="connsiteX0" fmla="*/ 1 w 2582841"/>
                <a:gd name="connsiteY0" fmla="*/ 533657 h 2569202"/>
                <a:gd name="connsiteX1" fmla="*/ 2582841 w 2582841"/>
                <a:gd name="connsiteY1" fmla="*/ 0 h 2569202"/>
                <a:gd name="connsiteX2" fmla="*/ 302690 w 2582841"/>
                <a:gd name="connsiteY2" fmla="*/ 2569201 h 2569202"/>
                <a:gd name="connsiteX3" fmla="*/ 1 w 2582841"/>
                <a:gd name="connsiteY3" fmla="*/ 533657 h 2569202"/>
                <a:gd name="connsiteX0" fmla="*/ 1 w 2562169"/>
                <a:gd name="connsiteY0" fmla="*/ 540853 h 2569202"/>
                <a:gd name="connsiteX1" fmla="*/ 2562169 w 2562169"/>
                <a:gd name="connsiteY1" fmla="*/ 0 h 2569202"/>
                <a:gd name="connsiteX2" fmla="*/ 282018 w 2562169"/>
                <a:gd name="connsiteY2" fmla="*/ 2569201 h 2569202"/>
                <a:gd name="connsiteX3" fmla="*/ 1 w 2562169"/>
                <a:gd name="connsiteY3" fmla="*/ 540853 h 2569202"/>
                <a:gd name="connsiteX0" fmla="*/ 1 w 2499527"/>
                <a:gd name="connsiteY0" fmla="*/ 431576 h 2459925"/>
                <a:gd name="connsiteX1" fmla="*/ 2499528 w 2499527"/>
                <a:gd name="connsiteY1" fmla="*/ 0 h 2459925"/>
                <a:gd name="connsiteX2" fmla="*/ 282018 w 2499527"/>
                <a:gd name="connsiteY2" fmla="*/ 2459924 h 2459925"/>
                <a:gd name="connsiteX3" fmla="*/ 1 w 2499527"/>
                <a:gd name="connsiteY3" fmla="*/ 431576 h 2459925"/>
                <a:gd name="connsiteX0" fmla="*/ 0 w 2292891"/>
                <a:gd name="connsiteY0" fmla="*/ 1854625 h 2459925"/>
                <a:gd name="connsiteX1" fmla="*/ 2292892 w 2292891"/>
                <a:gd name="connsiteY1" fmla="*/ 0 h 2459925"/>
                <a:gd name="connsiteX2" fmla="*/ 75382 w 2292891"/>
                <a:gd name="connsiteY2" fmla="*/ 2459924 h 2459925"/>
                <a:gd name="connsiteX3" fmla="*/ 0 w 2292891"/>
                <a:gd name="connsiteY3" fmla="*/ 1854625 h 2459925"/>
                <a:gd name="connsiteX0" fmla="*/ 1 w 2274106"/>
                <a:gd name="connsiteY0" fmla="*/ 1849681 h 2459925"/>
                <a:gd name="connsiteX1" fmla="*/ 2274107 w 2274106"/>
                <a:gd name="connsiteY1" fmla="*/ 0 h 2459925"/>
                <a:gd name="connsiteX2" fmla="*/ 56597 w 2274106"/>
                <a:gd name="connsiteY2" fmla="*/ 2459924 h 2459925"/>
                <a:gd name="connsiteX3" fmla="*/ 1 w 2274106"/>
                <a:gd name="connsiteY3" fmla="*/ 1849681 h 2459925"/>
                <a:gd name="connsiteX0" fmla="*/ 1 w 2373485"/>
                <a:gd name="connsiteY0" fmla="*/ 1949260 h 2559504"/>
                <a:gd name="connsiteX1" fmla="*/ 2373485 w 2373485"/>
                <a:gd name="connsiteY1" fmla="*/ -2 h 2559504"/>
                <a:gd name="connsiteX2" fmla="*/ 56597 w 2373485"/>
                <a:gd name="connsiteY2" fmla="*/ 2559503 h 2559504"/>
                <a:gd name="connsiteX3" fmla="*/ 1 w 2373485"/>
                <a:gd name="connsiteY3" fmla="*/ 1949260 h 2559504"/>
                <a:gd name="connsiteX0" fmla="*/ 1 w 2373485"/>
                <a:gd name="connsiteY0" fmla="*/ 1949260 h 2626113"/>
                <a:gd name="connsiteX1" fmla="*/ 2373485 w 2373485"/>
                <a:gd name="connsiteY1" fmla="*/ -2 h 2626113"/>
                <a:gd name="connsiteX2" fmla="*/ 82445 w 2373485"/>
                <a:gd name="connsiteY2" fmla="*/ 2626115 h 2626113"/>
                <a:gd name="connsiteX3" fmla="*/ 1 w 2373485"/>
                <a:gd name="connsiteY3" fmla="*/ 1949260 h 2626113"/>
                <a:gd name="connsiteX0" fmla="*/ 1 w 2369242"/>
                <a:gd name="connsiteY0" fmla="*/ 1927166 h 2604019"/>
                <a:gd name="connsiteX1" fmla="*/ 2369242 w 2369242"/>
                <a:gd name="connsiteY1" fmla="*/ -1 h 2604019"/>
                <a:gd name="connsiteX2" fmla="*/ 82445 w 2369242"/>
                <a:gd name="connsiteY2" fmla="*/ 2604021 h 2604019"/>
                <a:gd name="connsiteX3" fmla="*/ 1 w 2369242"/>
                <a:gd name="connsiteY3" fmla="*/ 1927166 h 2604019"/>
                <a:gd name="connsiteX0" fmla="*/ 1 w 2357728"/>
                <a:gd name="connsiteY0" fmla="*/ 1913652 h 2604019"/>
                <a:gd name="connsiteX1" fmla="*/ 2357728 w 2357728"/>
                <a:gd name="connsiteY1" fmla="*/ -1 h 2604019"/>
                <a:gd name="connsiteX2" fmla="*/ 70931 w 2357728"/>
                <a:gd name="connsiteY2" fmla="*/ 2604021 h 2604019"/>
                <a:gd name="connsiteX3" fmla="*/ 1 w 2357728"/>
                <a:gd name="connsiteY3" fmla="*/ 1913652 h 2604019"/>
                <a:gd name="connsiteX0" fmla="*/ -1 w 2043647"/>
                <a:gd name="connsiteY0" fmla="*/ 2709690 h 3400060"/>
                <a:gd name="connsiteX1" fmla="*/ 2043647 w 2043647"/>
                <a:gd name="connsiteY1" fmla="*/ 0 h 3400060"/>
                <a:gd name="connsiteX2" fmla="*/ 70929 w 2043647"/>
                <a:gd name="connsiteY2" fmla="*/ 3400059 h 3400060"/>
                <a:gd name="connsiteX3" fmla="*/ -1 w 2043647"/>
                <a:gd name="connsiteY3" fmla="*/ 2709690 h 3400060"/>
                <a:gd name="connsiteX0" fmla="*/ 1 w 2043649"/>
                <a:gd name="connsiteY0" fmla="*/ 2709690 h 2709689"/>
                <a:gd name="connsiteX1" fmla="*/ 2043649 w 2043649"/>
                <a:gd name="connsiteY1" fmla="*/ 0 h 2709689"/>
                <a:gd name="connsiteX2" fmla="*/ 633619 w 2043649"/>
                <a:gd name="connsiteY2" fmla="*/ 2455619 h 2709689"/>
                <a:gd name="connsiteX3" fmla="*/ 1 w 2043649"/>
                <a:gd name="connsiteY3" fmla="*/ 2709690 h 2709689"/>
                <a:gd name="connsiteX0" fmla="*/ -1 w 2136720"/>
                <a:gd name="connsiteY0" fmla="*/ 2789111 h 2789110"/>
                <a:gd name="connsiteX1" fmla="*/ 2136719 w 2136720"/>
                <a:gd name="connsiteY1" fmla="*/ 0 h 2789110"/>
                <a:gd name="connsiteX2" fmla="*/ 633617 w 2136720"/>
                <a:gd name="connsiteY2" fmla="*/ 2535040 h 2789110"/>
                <a:gd name="connsiteX3" fmla="*/ -1 w 2136720"/>
                <a:gd name="connsiteY3" fmla="*/ 2789111 h 2789110"/>
                <a:gd name="connsiteX0" fmla="*/ 1 w 2136720"/>
                <a:gd name="connsiteY0" fmla="*/ 2789111 h 2789110"/>
                <a:gd name="connsiteX1" fmla="*/ 2136721 w 2136720"/>
                <a:gd name="connsiteY1" fmla="*/ 0 h 2789110"/>
                <a:gd name="connsiteX2" fmla="*/ 699192 w 2136720"/>
                <a:gd name="connsiteY2" fmla="*/ 2517780 h 2789110"/>
                <a:gd name="connsiteX3" fmla="*/ 1 w 2136720"/>
                <a:gd name="connsiteY3" fmla="*/ 2789111 h 2789110"/>
                <a:gd name="connsiteX0" fmla="*/ -1 w 2136720"/>
                <a:gd name="connsiteY0" fmla="*/ 2789111 h 2789110"/>
                <a:gd name="connsiteX1" fmla="*/ 2136719 w 2136720"/>
                <a:gd name="connsiteY1" fmla="*/ 0 h 2789110"/>
                <a:gd name="connsiteX2" fmla="*/ 693902 w 2136720"/>
                <a:gd name="connsiteY2" fmla="*/ 2464253 h 2789110"/>
                <a:gd name="connsiteX3" fmla="*/ -1 w 2136720"/>
                <a:gd name="connsiteY3" fmla="*/ 2789111 h 2789110"/>
                <a:gd name="connsiteX0" fmla="*/ 1 w 2136720"/>
                <a:gd name="connsiteY0" fmla="*/ 2789111 h 2789110"/>
                <a:gd name="connsiteX1" fmla="*/ 2136721 w 2136720"/>
                <a:gd name="connsiteY1" fmla="*/ 0 h 2789110"/>
                <a:gd name="connsiteX2" fmla="*/ 701832 w 2136720"/>
                <a:gd name="connsiteY2" fmla="*/ 2544543 h 2789110"/>
                <a:gd name="connsiteX3" fmla="*/ 1 w 2136720"/>
                <a:gd name="connsiteY3" fmla="*/ 2789111 h 2789110"/>
                <a:gd name="connsiteX0" fmla="*/ -1 w 2224507"/>
                <a:gd name="connsiteY0" fmla="*/ 2922058 h 2922057"/>
                <a:gd name="connsiteX1" fmla="*/ 2224507 w 2224507"/>
                <a:gd name="connsiteY1" fmla="*/ -1 h 2922057"/>
                <a:gd name="connsiteX2" fmla="*/ 701830 w 2224507"/>
                <a:gd name="connsiteY2" fmla="*/ 2677490 h 2922057"/>
                <a:gd name="connsiteX3" fmla="*/ -1 w 2224507"/>
                <a:gd name="connsiteY3" fmla="*/ 2922058 h 2922057"/>
                <a:gd name="connsiteX0" fmla="*/ 1 w 2224509"/>
                <a:gd name="connsiteY0" fmla="*/ 2922058 h 2922057"/>
                <a:gd name="connsiteX1" fmla="*/ 2224509 w 2224509"/>
                <a:gd name="connsiteY1" fmla="*/ -1 h 2922057"/>
                <a:gd name="connsiteX2" fmla="*/ 575970 w 2224509"/>
                <a:gd name="connsiteY2" fmla="*/ 2765538 h 2922057"/>
                <a:gd name="connsiteX3" fmla="*/ 1 w 2224509"/>
                <a:gd name="connsiteY3" fmla="*/ 2922058 h 2922057"/>
                <a:gd name="connsiteX0" fmla="*/ -1 w 2224507"/>
                <a:gd name="connsiteY0" fmla="*/ 2922058 h 2922057"/>
                <a:gd name="connsiteX1" fmla="*/ 2224507 w 2224507"/>
                <a:gd name="connsiteY1" fmla="*/ -1 h 2922057"/>
                <a:gd name="connsiteX2" fmla="*/ 589721 w 2224507"/>
                <a:gd name="connsiteY2" fmla="*/ 2734460 h 2922057"/>
                <a:gd name="connsiteX3" fmla="*/ -1 w 2224507"/>
                <a:gd name="connsiteY3" fmla="*/ 2922058 h 2922057"/>
                <a:gd name="connsiteX0" fmla="*/ 0 w 1688814"/>
                <a:gd name="connsiteY0" fmla="*/ 2185002 h 2734461"/>
                <a:gd name="connsiteX1" fmla="*/ 1688814 w 1688814"/>
                <a:gd name="connsiteY1" fmla="*/ 1 h 2734461"/>
                <a:gd name="connsiteX2" fmla="*/ 54028 w 1688814"/>
                <a:gd name="connsiteY2" fmla="*/ 2734462 h 2734461"/>
                <a:gd name="connsiteX3" fmla="*/ 0 w 1688814"/>
                <a:gd name="connsiteY3" fmla="*/ 2185002 h 2734461"/>
                <a:gd name="connsiteX0" fmla="*/ 0 w 1648095"/>
                <a:gd name="connsiteY0" fmla="*/ 2245239 h 2794700"/>
                <a:gd name="connsiteX1" fmla="*/ 1648095 w 1648095"/>
                <a:gd name="connsiteY1" fmla="*/ -1 h 2794700"/>
                <a:gd name="connsiteX2" fmla="*/ 54028 w 1648095"/>
                <a:gd name="connsiteY2" fmla="*/ 2794699 h 2794700"/>
                <a:gd name="connsiteX3" fmla="*/ 0 w 1648095"/>
                <a:gd name="connsiteY3" fmla="*/ 2245239 h 2794700"/>
                <a:gd name="connsiteX0" fmla="*/ 0 w 1648095"/>
                <a:gd name="connsiteY0" fmla="*/ 2245241 h 2999648"/>
                <a:gd name="connsiteX1" fmla="*/ 1648095 w 1648095"/>
                <a:gd name="connsiteY1" fmla="*/ 1 h 2999648"/>
                <a:gd name="connsiteX2" fmla="*/ 64480 w 1648095"/>
                <a:gd name="connsiteY2" fmla="*/ 2999649 h 2999648"/>
                <a:gd name="connsiteX3" fmla="*/ 0 w 1648095"/>
                <a:gd name="connsiteY3" fmla="*/ 2245241 h 2999648"/>
                <a:gd name="connsiteX0" fmla="*/ 0 w 1628401"/>
                <a:gd name="connsiteY0" fmla="*/ 2302508 h 3056917"/>
                <a:gd name="connsiteX1" fmla="*/ 1628401 w 1628401"/>
                <a:gd name="connsiteY1" fmla="*/ 0 h 3056917"/>
                <a:gd name="connsiteX2" fmla="*/ 64480 w 1628401"/>
                <a:gd name="connsiteY2" fmla="*/ 3056916 h 3056917"/>
                <a:gd name="connsiteX3" fmla="*/ 0 w 1628401"/>
                <a:gd name="connsiteY3" fmla="*/ 2302508 h 3056917"/>
                <a:gd name="connsiteX0" fmla="*/ 0 w 1585099"/>
                <a:gd name="connsiteY0" fmla="*/ 3244616 h 3999024"/>
                <a:gd name="connsiteX1" fmla="*/ 1585099 w 1585099"/>
                <a:gd name="connsiteY1" fmla="*/ 0 h 3999024"/>
                <a:gd name="connsiteX2" fmla="*/ 64480 w 1585099"/>
                <a:gd name="connsiteY2" fmla="*/ 3999024 h 3999024"/>
                <a:gd name="connsiteX3" fmla="*/ 0 w 1585099"/>
                <a:gd name="connsiteY3" fmla="*/ 3244616 h 3999024"/>
                <a:gd name="connsiteX0" fmla="*/ 0 w 1585099"/>
                <a:gd name="connsiteY0" fmla="*/ 3244616 h 4501961"/>
                <a:gd name="connsiteX1" fmla="*/ 1585099 w 1585099"/>
                <a:gd name="connsiteY1" fmla="*/ 0 h 4501961"/>
                <a:gd name="connsiteX2" fmla="*/ 86365 w 1585099"/>
                <a:gd name="connsiteY2" fmla="*/ 4501961 h 4501961"/>
                <a:gd name="connsiteX3" fmla="*/ 0 w 1585099"/>
                <a:gd name="connsiteY3" fmla="*/ 3244616 h 4501961"/>
                <a:gd name="connsiteX0" fmla="*/ 0 w 1365881"/>
                <a:gd name="connsiteY0" fmla="*/ 3066570 h 4323915"/>
                <a:gd name="connsiteX1" fmla="*/ 1365881 w 1365881"/>
                <a:gd name="connsiteY1" fmla="*/ 0 h 4323915"/>
                <a:gd name="connsiteX2" fmla="*/ 86365 w 1365881"/>
                <a:gd name="connsiteY2" fmla="*/ 4323915 h 4323915"/>
                <a:gd name="connsiteX3" fmla="*/ 0 w 1365881"/>
                <a:gd name="connsiteY3" fmla="*/ 3066570 h 4323915"/>
                <a:gd name="connsiteX0" fmla="*/ 0 w 1364125"/>
                <a:gd name="connsiteY0" fmla="*/ 3093282 h 4350627"/>
                <a:gd name="connsiteX1" fmla="*/ 1364125 w 1364125"/>
                <a:gd name="connsiteY1" fmla="*/ 0 h 4350627"/>
                <a:gd name="connsiteX2" fmla="*/ 86365 w 1364125"/>
                <a:gd name="connsiteY2" fmla="*/ 4350627 h 4350627"/>
                <a:gd name="connsiteX3" fmla="*/ 0 w 1364125"/>
                <a:gd name="connsiteY3" fmla="*/ 3093282 h 4350627"/>
                <a:gd name="connsiteX0" fmla="*/ 0 w 1399083"/>
                <a:gd name="connsiteY0" fmla="*/ 3679790 h 4937135"/>
                <a:gd name="connsiteX1" fmla="*/ 1399083 w 1399083"/>
                <a:gd name="connsiteY1" fmla="*/ 0 h 4937135"/>
                <a:gd name="connsiteX2" fmla="*/ 86365 w 1399083"/>
                <a:gd name="connsiteY2" fmla="*/ 4937135 h 4937135"/>
                <a:gd name="connsiteX3" fmla="*/ 0 w 1399083"/>
                <a:gd name="connsiteY3" fmla="*/ 3679790 h 4937135"/>
                <a:gd name="connsiteX0" fmla="*/ 0 w 1400693"/>
                <a:gd name="connsiteY0" fmla="*/ 3644174 h 4937135"/>
                <a:gd name="connsiteX1" fmla="*/ 1400693 w 1400693"/>
                <a:gd name="connsiteY1" fmla="*/ 0 h 4937135"/>
                <a:gd name="connsiteX2" fmla="*/ 87975 w 1400693"/>
                <a:gd name="connsiteY2" fmla="*/ 4937135 h 4937135"/>
                <a:gd name="connsiteX3" fmla="*/ 0 w 1400693"/>
                <a:gd name="connsiteY3" fmla="*/ 3644174 h 4937135"/>
                <a:gd name="connsiteX0" fmla="*/ 0 w 1400693"/>
                <a:gd name="connsiteY0" fmla="*/ 3644174 h 4988541"/>
                <a:gd name="connsiteX1" fmla="*/ 1400693 w 1400693"/>
                <a:gd name="connsiteY1" fmla="*/ 0 h 4988541"/>
                <a:gd name="connsiteX2" fmla="*/ 62126 w 1400693"/>
                <a:gd name="connsiteY2" fmla="*/ 4988541 h 4988541"/>
                <a:gd name="connsiteX3" fmla="*/ 0 w 1400693"/>
                <a:gd name="connsiteY3" fmla="*/ 3644174 h 4988541"/>
                <a:gd name="connsiteX0" fmla="*/ 0 w 1422446"/>
                <a:gd name="connsiteY0" fmla="*/ 3750442 h 5094809"/>
                <a:gd name="connsiteX1" fmla="*/ 1422446 w 1422446"/>
                <a:gd name="connsiteY1" fmla="*/ 0 h 5094809"/>
                <a:gd name="connsiteX2" fmla="*/ 62126 w 1422446"/>
                <a:gd name="connsiteY2" fmla="*/ 5094809 h 5094809"/>
                <a:gd name="connsiteX3" fmla="*/ 0 w 1422446"/>
                <a:gd name="connsiteY3" fmla="*/ 3750442 h 5094809"/>
                <a:gd name="connsiteX0" fmla="*/ 0 w 1463383"/>
                <a:gd name="connsiteY0" fmla="*/ 3860723 h 5094809"/>
                <a:gd name="connsiteX1" fmla="*/ 1463383 w 1463383"/>
                <a:gd name="connsiteY1" fmla="*/ 0 h 5094809"/>
                <a:gd name="connsiteX2" fmla="*/ 103063 w 1463383"/>
                <a:gd name="connsiteY2" fmla="*/ 5094809 h 5094809"/>
                <a:gd name="connsiteX3" fmla="*/ 0 w 1463383"/>
                <a:gd name="connsiteY3" fmla="*/ 3860723 h 5094809"/>
                <a:gd name="connsiteX0" fmla="*/ 0 w 1463383"/>
                <a:gd name="connsiteY0" fmla="*/ 3860723 h 5219739"/>
                <a:gd name="connsiteX1" fmla="*/ 1463383 w 1463383"/>
                <a:gd name="connsiteY1" fmla="*/ 0 h 5219739"/>
                <a:gd name="connsiteX2" fmla="*/ 54087 w 1463383"/>
                <a:gd name="connsiteY2" fmla="*/ 5219739 h 5219739"/>
                <a:gd name="connsiteX3" fmla="*/ 0 w 1463383"/>
                <a:gd name="connsiteY3" fmla="*/ 3860723 h 5219739"/>
                <a:gd name="connsiteX0" fmla="*/ 26576 w 1409296"/>
                <a:gd name="connsiteY0" fmla="*/ 3650225 h 5219739"/>
                <a:gd name="connsiteX1" fmla="*/ 1409296 w 1409296"/>
                <a:gd name="connsiteY1" fmla="*/ 0 h 5219739"/>
                <a:gd name="connsiteX2" fmla="*/ 0 w 1409296"/>
                <a:gd name="connsiteY2" fmla="*/ 5219739 h 5219739"/>
                <a:gd name="connsiteX3" fmla="*/ 26576 w 1409296"/>
                <a:gd name="connsiteY3" fmla="*/ 3650225 h 5219739"/>
                <a:gd name="connsiteX0" fmla="*/ 0 w 1382720"/>
                <a:gd name="connsiteY0" fmla="*/ 3650225 h 4933605"/>
                <a:gd name="connsiteX1" fmla="*/ 1382720 w 1382720"/>
                <a:gd name="connsiteY1" fmla="*/ 0 h 4933605"/>
                <a:gd name="connsiteX2" fmla="*/ 51218 w 1382720"/>
                <a:gd name="connsiteY2" fmla="*/ 4933605 h 4933605"/>
                <a:gd name="connsiteX3" fmla="*/ 0 w 1382720"/>
                <a:gd name="connsiteY3" fmla="*/ 3650225 h 4933605"/>
                <a:gd name="connsiteX0" fmla="*/ 0 w 1449314"/>
                <a:gd name="connsiteY0" fmla="*/ 3981360 h 5264740"/>
                <a:gd name="connsiteX1" fmla="*/ 1449314 w 1449314"/>
                <a:gd name="connsiteY1" fmla="*/ -2 h 5264740"/>
                <a:gd name="connsiteX2" fmla="*/ 51218 w 1449314"/>
                <a:gd name="connsiteY2" fmla="*/ 5264740 h 5264740"/>
                <a:gd name="connsiteX3" fmla="*/ 0 w 1449314"/>
                <a:gd name="connsiteY3" fmla="*/ 3981360 h 5264740"/>
                <a:gd name="connsiteX0" fmla="*/ 0 w 1449314"/>
                <a:gd name="connsiteY0" fmla="*/ 3981360 h 5311668"/>
                <a:gd name="connsiteX1" fmla="*/ 1449314 w 1449314"/>
                <a:gd name="connsiteY1" fmla="*/ -2 h 5311668"/>
                <a:gd name="connsiteX2" fmla="*/ 37757 w 1449314"/>
                <a:gd name="connsiteY2" fmla="*/ 5311670 h 5311668"/>
                <a:gd name="connsiteX3" fmla="*/ 0 w 1449314"/>
                <a:gd name="connsiteY3" fmla="*/ 3981360 h 5311668"/>
                <a:gd name="connsiteX0" fmla="*/ 0 w 1457108"/>
                <a:gd name="connsiteY0" fmla="*/ 4048135 h 5311668"/>
                <a:gd name="connsiteX1" fmla="*/ 1457108 w 1457108"/>
                <a:gd name="connsiteY1" fmla="*/ -2 h 5311668"/>
                <a:gd name="connsiteX2" fmla="*/ 45551 w 1457108"/>
                <a:gd name="connsiteY2" fmla="*/ 5311670 h 5311668"/>
                <a:gd name="connsiteX3" fmla="*/ 0 w 1457108"/>
                <a:gd name="connsiteY3" fmla="*/ 4048135 h 5311668"/>
                <a:gd name="connsiteX0" fmla="*/ 0 w 1392627"/>
                <a:gd name="connsiteY0" fmla="*/ 3823348 h 5086885"/>
                <a:gd name="connsiteX1" fmla="*/ 1392627 w 1392627"/>
                <a:gd name="connsiteY1" fmla="*/ 2 h 5086885"/>
                <a:gd name="connsiteX2" fmla="*/ 45551 w 1392627"/>
                <a:gd name="connsiteY2" fmla="*/ 5086883 h 5086885"/>
                <a:gd name="connsiteX3" fmla="*/ 0 w 1392627"/>
                <a:gd name="connsiteY3" fmla="*/ 3823348 h 5086885"/>
                <a:gd name="connsiteX0" fmla="*/ 0 w 1402381"/>
                <a:gd name="connsiteY0" fmla="*/ 3933726 h 5086885"/>
                <a:gd name="connsiteX1" fmla="*/ 1402381 w 1402381"/>
                <a:gd name="connsiteY1" fmla="*/ 2 h 5086885"/>
                <a:gd name="connsiteX2" fmla="*/ 55305 w 1402381"/>
                <a:gd name="connsiteY2" fmla="*/ 5086883 h 5086885"/>
                <a:gd name="connsiteX3" fmla="*/ 0 w 1402381"/>
                <a:gd name="connsiteY3" fmla="*/ 3933726 h 5086885"/>
                <a:gd name="connsiteX0" fmla="*/ 0 w 1402381"/>
                <a:gd name="connsiteY0" fmla="*/ 3933726 h 5180589"/>
                <a:gd name="connsiteX1" fmla="*/ 1402381 w 1402381"/>
                <a:gd name="connsiteY1" fmla="*/ 2 h 5180589"/>
                <a:gd name="connsiteX2" fmla="*/ 36600 w 1402381"/>
                <a:gd name="connsiteY2" fmla="*/ 5180586 h 5180589"/>
                <a:gd name="connsiteX3" fmla="*/ 0 w 1402381"/>
                <a:gd name="connsiteY3" fmla="*/ 3933726 h 5180589"/>
                <a:gd name="connsiteX0" fmla="*/ 0 w 1402381"/>
                <a:gd name="connsiteY0" fmla="*/ 3933726 h 5183501"/>
                <a:gd name="connsiteX1" fmla="*/ 1402381 w 1402381"/>
                <a:gd name="connsiteY1" fmla="*/ 2 h 5183501"/>
                <a:gd name="connsiteX2" fmla="*/ 33566 w 1402381"/>
                <a:gd name="connsiteY2" fmla="*/ 5183501 h 5183501"/>
                <a:gd name="connsiteX3" fmla="*/ 0 w 1402381"/>
                <a:gd name="connsiteY3" fmla="*/ 3933726 h 5183501"/>
                <a:gd name="connsiteX0" fmla="*/ 18887 w 1421268"/>
                <a:gd name="connsiteY0" fmla="*/ 3933726 h 5290520"/>
                <a:gd name="connsiteX1" fmla="*/ 1421268 w 1421268"/>
                <a:gd name="connsiteY1" fmla="*/ 2 h 5290520"/>
                <a:gd name="connsiteX2" fmla="*/ 0 w 1421268"/>
                <a:gd name="connsiteY2" fmla="*/ 5290522 h 5290520"/>
                <a:gd name="connsiteX3" fmla="*/ 18887 w 1421268"/>
                <a:gd name="connsiteY3" fmla="*/ 3933726 h 5290520"/>
                <a:gd name="connsiteX0" fmla="*/ 0 w 1428177"/>
                <a:gd name="connsiteY0" fmla="*/ 4007735 h 5290520"/>
                <a:gd name="connsiteX1" fmla="*/ 1428177 w 1428177"/>
                <a:gd name="connsiteY1" fmla="*/ 2 h 5290520"/>
                <a:gd name="connsiteX2" fmla="*/ 6909 w 1428177"/>
                <a:gd name="connsiteY2" fmla="*/ 5290522 h 5290520"/>
                <a:gd name="connsiteX3" fmla="*/ 0 w 1428177"/>
                <a:gd name="connsiteY3" fmla="*/ 4007735 h 5290520"/>
                <a:gd name="connsiteX0" fmla="*/ 0 w 1419407"/>
                <a:gd name="connsiteY0" fmla="*/ 4165005 h 5447790"/>
                <a:gd name="connsiteX1" fmla="*/ 1419408 w 1419407"/>
                <a:gd name="connsiteY1" fmla="*/ -3 h 5447790"/>
                <a:gd name="connsiteX2" fmla="*/ 6909 w 1419407"/>
                <a:gd name="connsiteY2" fmla="*/ 5447792 h 5447790"/>
                <a:gd name="connsiteX3" fmla="*/ 0 w 1419407"/>
                <a:gd name="connsiteY3" fmla="*/ 4165005 h 5447790"/>
                <a:gd name="connsiteX0" fmla="*/ 0 w 1424905"/>
                <a:gd name="connsiteY0" fmla="*/ 4170768 h 5447790"/>
                <a:gd name="connsiteX1" fmla="*/ 1424905 w 1424905"/>
                <a:gd name="connsiteY1" fmla="*/ -3 h 5447790"/>
                <a:gd name="connsiteX2" fmla="*/ 12406 w 1424905"/>
                <a:gd name="connsiteY2" fmla="*/ 5447792 h 5447790"/>
                <a:gd name="connsiteX3" fmla="*/ 0 w 1424905"/>
                <a:gd name="connsiteY3" fmla="*/ 4170768 h 5447790"/>
                <a:gd name="connsiteX0" fmla="*/ 0 w 1424905"/>
                <a:gd name="connsiteY0" fmla="*/ 4170768 h 5439156"/>
                <a:gd name="connsiteX1" fmla="*/ 1424905 w 1424905"/>
                <a:gd name="connsiteY1" fmla="*/ -3 h 5439156"/>
                <a:gd name="connsiteX2" fmla="*/ 20652 w 1424905"/>
                <a:gd name="connsiteY2" fmla="*/ 5439157 h 5439156"/>
                <a:gd name="connsiteX3" fmla="*/ 0 w 1424905"/>
                <a:gd name="connsiteY3" fmla="*/ 4170768 h 5439156"/>
                <a:gd name="connsiteX0" fmla="*/ 0 w 1424905"/>
                <a:gd name="connsiteY0" fmla="*/ 4170768 h 5450672"/>
                <a:gd name="connsiteX1" fmla="*/ 1424905 w 1424905"/>
                <a:gd name="connsiteY1" fmla="*/ -3 h 5450672"/>
                <a:gd name="connsiteX2" fmla="*/ 9658 w 1424905"/>
                <a:gd name="connsiteY2" fmla="*/ 5450675 h 5450672"/>
                <a:gd name="connsiteX3" fmla="*/ 0 w 1424905"/>
                <a:gd name="connsiteY3" fmla="*/ 4170768 h 5450672"/>
              </a:gdLst>
              <a:ahLst/>
              <a:cxnLst>
                <a:cxn ang="0">
                  <a:pos x="connsiteX0" y="connsiteY0"/>
                </a:cxn>
                <a:cxn ang="0">
                  <a:pos x="connsiteX1" y="connsiteY1"/>
                </a:cxn>
                <a:cxn ang="0">
                  <a:pos x="connsiteX2" y="connsiteY2"/>
                </a:cxn>
                <a:cxn ang="0">
                  <a:pos x="connsiteX3" y="connsiteY3"/>
                </a:cxn>
              </a:cxnLst>
              <a:rect l="l" t="t" r="r" b="b"/>
              <a:pathLst>
                <a:path w="1424905" h="5450672">
                  <a:moveTo>
                    <a:pt x="0" y="4170768"/>
                  </a:moveTo>
                  <a:lnTo>
                    <a:pt x="1424905" y="-3"/>
                  </a:lnTo>
                  <a:lnTo>
                    <a:pt x="9658" y="5450675"/>
                  </a:lnTo>
                  <a:cubicBezTo>
                    <a:pt x="6439" y="5024039"/>
                    <a:pt x="3219" y="4597404"/>
                    <a:pt x="0" y="4170768"/>
                  </a:cubicBezTo>
                  <a:close/>
                </a:path>
              </a:pathLst>
            </a:custGeom>
            <a:solidFill>
              <a:srgbClr val="FFFF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19" name="Parallelogram 5">
              <a:extLst>
                <a:ext uri="{FF2B5EF4-FFF2-40B4-BE49-F238E27FC236}">
                  <a16:creationId xmlns:a16="http://schemas.microsoft.com/office/drawing/2014/main" id="{5D324E40-CD0E-4C09-B502-E8EB9F51BB8F}"/>
                </a:ext>
              </a:extLst>
            </p:cNvPr>
            <p:cNvSpPr/>
            <p:nvPr/>
          </p:nvSpPr>
          <p:spPr>
            <a:xfrm rot="21050481" flipH="1">
              <a:off x="10997598" y="349697"/>
              <a:ext cx="1207888" cy="771717"/>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3848828"/>
                <a:gd name="connsiteY0" fmla="*/ 6715343 h 8164571"/>
                <a:gd name="connsiteX1" fmla="*/ 3848828 w 3848828"/>
                <a:gd name="connsiteY1" fmla="*/ -1 h 8164571"/>
                <a:gd name="connsiteX2" fmla="*/ 735435 w 3848828"/>
                <a:gd name="connsiteY2" fmla="*/ 8164571 h 8164571"/>
                <a:gd name="connsiteX3" fmla="*/ 0 w 3848828"/>
                <a:gd name="connsiteY3" fmla="*/ 6715343 h 8164571"/>
                <a:gd name="connsiteX0" fmla="*/ 0 w 3781340"/>
                <a:gd name="connsiteY0" fmla="*/ 6629618 h 8078846"/>
                <a:gd name="connsiteX1" fmla="*/ 3781340 w 3781340"/>
                <a:gd name="connsiteY1" fmla="*/ 0 h 8078846"/>
                <a:gd name="connsiteX2" fmla="*/ 735435 w 3781340"/>
                <a:gd name="connsiteY2" fmla="*/ 8078846 h 8078846"/>
                <a:gd name="connsiteX3" fmla="*/ 0 w 3781340"/>
                <a:gd name="connsiteY3" fmla="*/ 6629618 h 8078846"/>
                <a:gd name="connsiteX0" fmla="*/ 0 w 3747880"/>
                <a:gd name="connsiteY0" fmla="*/ 6574380 h 8023608"/>
                <a:gd name="connsiteX1" fmla="*/ 3747880 w 3747880"/>
                <a:gd name="connsiteY1" fmla="*/ 1 h 8023608"/>
                <a:gd name="connsiteX2" fmla="*/ 735435 w 3747880"/>
                <a:gd name="connsiteY2" fmla="*/ 8023608 h 8023608"/>
                <a:gd name="connsiteX3" fmla="*/ 0 w 3747880"/>
                <a:gd name="connsiteY3" fmla="*/ 6574380 h 8023608"/>
                <a:gd name="connsiteX0" fmla="*/ 0 w 4639372"/>
                <a:gd name="connsiteY0" fmla="*/ 4990354 h 8023606"/>
                <a:gd name="connsiteX1" fmla="*/ 4639372 w 4639372"/>
                <a:gd name="connsiteY1" fmla="*/ -1 h 8023606"/>
                <a:gd name="connsiteX2" fmla="*/ 1626927 w 4639372"/>
                <a:gd name="connsiteY2" fmla="*/ 8023606 h 8023606"/>
                <a:gd name="connsiteX3" fmla="*/ 0 w 4639372"/>
                <a:gd name="connsiteY3" fmla="*/ 4990354 h 8023606"/>
                <a:gd name="connsiteX0" fmla="*/ 0 w 4722250"/>
                <a:gd name="connsiteY0" fmla="*/ 8290291 h 11323543"/>
                <a:gd name="connsiteX1" fmla="*/ 4722251 w 4722250"/>
                <a:gd name="connsiteY1" fmla="*/ 0 h 11323543"/>
                <a:gd name="connsiteX2" fmla="*/ 1626927 w 4722250"/>
                <a:gd name="connsiteY2" fmla="*/ 11323543 h 11323543"/>
                <a:gd name="connsiteX3" fmla="*/ 0 w 4722250"/>
                <a:gd name="connsiteY3" fmla="*/ 8290291 h 11323543"/>
                <a:gd name="connsiteX0" fmla="*/ 0 w 4722252"/>
                <a:gd name="connsiteY0" fmla="*/ 8290291 h 9953524"/>
                <a:gd name="connsiteX1" fmla="*/ 4722251 w 4722252"/>
                <a:gd name="connsiteY1" fmla="*/ 0 h 9953524"/>
                <a:gd name="connsiteX2" fmla="*/ 899276 w 4722252"/>
                <a:gd name="connsiteY2" fmla="*/ 9953524 h 9953524"/>
                <a:gd name="connsiteX3" fmla="*/ 0 w 4722252"/>
                <a:gd name="connsiteY3" fmla="*/ 8290291 h 9953524"/>
                <a:gd name="connsiteX0" fmla="*/ 0 w 4722250"/>
                <a:gd name="connsiteY0" fmla="*/ 8290291 h 9522923"/>
                <a:gd name="connsiteX1" fmla="*/ 4722251 w 4722250"/>
                <a:gd name="connsiteY1" fmla="*/ 0 h 9522923"/>
                <a:gd name="connsiteX2" fmla="*/ 670588 w 4722250"/>
                <a:gd name="connsiteY2" fmla="*/ 9522922 h 9522923"/>
                <a:gd name="connsiteX3" fmla="*/ 0 w 4722250"/>
                <a:gd name="connsiteY3" fmla="*/ 8290291 h 9522923"/>
                <a:gd name="connsiteX0" fmla="*/ 0 w 4722252"/>
                <a:gd name="connsiteY0" fmla="*/ 8290291 h 9953530"/>
                <a:gd name="connsiteX1" fmla="*/ 4722251 w 4722252"/>
                <a:gd name="connsiteY1" fmla="*/ 0 h 9953530"/>
                <a:gd name="connsiteX2" fmla="*/ 899331 w 4722252"/>
                <a:gd name="connsiteY2" fmla="*/ 9953529 h 9953530"/>
                <a:gd name="connsiteX3" fmla="*/ 0 w 4722252"/>
                <a:gd name="connsiteY3" fmla="*/ 8290291 h 9953530"/>
                <a:gd name="connsiteX0" fmla="*/ 0 w 4670535"/>
                <a:gd name="connsiteY0" fmla="*/ 8269295 h 9932532"/>
                <a:gd name="connsiteX1" fmla="*/ 4670535 w 4670535"/>
                <a:gd name="connsiteY1" fmla="*/ 0 h 9932532"/>
                <a:gd name="connsiteX2" fmla="*/ 899331 w 4670535"/>
                <a:gd name="connsiteY2" fmla="*/ 9932533 h 9932532"/>
                <a:gd name="connsiteX3" fmla="*/ 0 w 4670535"/>
                <a:gd name="connsiteY3" fmla="*/ 8269295 h 9932532"/>
                <a:gd name="connsiteX0" fmla="*/ 0 w 4670535"/>
                <a:gd name="connsiteY0" fmla="*/ 8269295 h 10003735"/>
                <a:gd name="connsiteX1" fmla="*/ 4670535 w 4670535"/>
                <a:gd name="connsiteY1" fmla="*/ 0 h 10003735"/>
                <a:gd name="connsiteX2" fmla="*/ 860637 w 4670535"/>
                <a:gd name="connsiteY2" fmla="*/ 10003735 h 10003735"/>
                <a:gd name="connsiteX3" fmla="*/ 0 w 4670535"/>
                <a:gd name="connsiteY3" fmla="*/ 8269295 h 10003735"/>
                <a:gd name="connsiteX0" fmla="*/ -1 w 4678759"/>
                <a:gd name="connsiteY0" fmla="*/ 8349848 h 10003735"/>
                <a:gd name="connsiteX1" fmla="*/ 4678759 w 4678759"/>
                <a:gd name="connsiteY1" fmla="*/ 0 h 10003735"/>
                <a:gd name="connsiteX2" fmla="*/ 868861 w 4678759"/>
                <a:gd name="connsiteY2" fmla="*/ 10003735 h 10003735"/>
                <a:gd name="connsiteX3" fmla="*/ -1 w 4678759"/>
                <a:gd name="connsiteY3" fmla="*/ 8349848 h 10003735"/>
                <a:gd name="connsiteX0" fmla="*/ 0 w 3893377"/>
                <a:gd name="connsiteY0" fmla="*/ 4761005 h 10003735"/>
                <a:gd name="connsiteX1" fmla="*/ 3893377 w 3893377"/>
                <a:gd name="connsiteY1" fmla="*/ 0 h 10003735"/>
                <a:gd name="connsiteX2" fmla="*/ 83479 w 3893377"/>
                <a:gd name="connsiteY2" fmla="*/ 10003735 h 10003735"/>
                <a:gd name="connsiteX3" fmla="*/ 0 w 3893377"/>
                <a:gd name="connsiteY3" fmla="*/ 4761005 h 10003735"/>
                <a:gd name="connsiteX0" fmla="*/ 0 w 3893377"/>
                <a:gd name="connsiteY0" fmla="*/ 4761005 h 4761005"/>
                <a:gd name="connsiteX1" fmla="*/ 3893377 w 3893377"/>
                <a:gd name="connsiteY1" fmla="*/ 0 h 4761005"/>
                <a:gd name="connsiteX2" fmla="*/ 1394992 w 3893377"/>
                <a:gd name="connsiteY2" fmla="*/ 4014122 h 4761005"/>
                <a:gd name="connsiteX3" fmla="*/ 0 w 3893377"/>
                <a:gd name="connsiteY3" fmla="*/ 4761005 h 4761005"/>
                <a:gd name="connsiteX0" fmla="*/ -1 w 3699137"/>
                <a:gd name="connsiteY0" fmla="*/ 4658727 h 4658727"/>
                <a:gd name="connsiteX1" fmla="*/ 3699137 w 3699137"/>
                <a:gd name="connsiteY1" fmla="*/ 0 h 4658727"/>
                <a:gd name="connsiteX2" fmla="*/ 1200752 w 3699137"/>
                <a:gd name="connsiteY2" fmla="*/ 4014122 h 4658727"/>
                <a:gd name="connsiteX3" fmla="*/ -1 w 3699137"/>
                <a:gd name="connsiteY3" fmla="*/ 4658727 h 4658727"/>
                <a:gd name="connsiteX0" fmla="*/ 1 w 3699139"/>
                <a:gd name="connsiteY0" fmla="*/ 4658727 h 4658727"/>
                <a:gd name="connsiteX1" fmla="*/ 3699139 w 3699139"/>
                <a:gd name="connsiteY1" fmla="*/ 0 h 4658727"/>
                <a:gd name="connsiteX2" fmla="*/ 1378804 w 3699139"/>
                <a:gd name="connsiteY2" fmla="*/ 3920367 h 4658727"/>
                <a:gd name="connsiteX3" fmla="*/ 1 w 3699139"/>
                <a:gd name="connsiteY3" fmla="*/ 4658727 h 4658727"/>
                <a:gd name="connsiteX0" fmla="*/ -1 w 3635334"/>
                <a:gd name="connsiteY0" fmla="*/ 4583894 h 4583894"/>
                <a:gd name="connsiteX1" fmla="*/ 3635334 w 3635334"/>
                <a:gd name="connsiteY1" fmla="*/ -1 h 4583894"/>
                <a:gd name="connsiteX2" fmla="*/ 1378802 w 3635334"/>
                <a:gd name="connsiteY2" fmla="*/ 3845534 h 4583894"/>
                <a:gd name="connsiteX3" fmla="*/ -1 w 3635334"/>
                <a:gd name="connsiteY3" fmla="*/ 4583894 h 4583894"/>
                <a:gd name="connsiteX0" fmla="*/ 1 w 3635336"/>
                <a:gd name="connsiteY0" fmla="*/ 4583896 h 4583896"/>
                <a:gd name="connsiteX1" fmla="*/ 3635336 w 3635336"/>
                <a:gd name="connsiteY1" fmla="*/ 1 h 4583896"/>
                <a:gd name="connsiteX2" fmla="*/ 1751092 w 3635336"/>
                <a:gd name="connsiteY2" fmla="*/ 3649503 h 4583896"/>
                <a:gd name="connsiteX3" fmla="*/ 1 w 3635336"/>
                <a:gd name="connsiteY3" fmla="*/ 4583896 h 4583896"/>
                <a:gd name="connsiteX0" fmla="*/ -1 w 3279228"/>
                <a:gd name="connsiteY0" fmla="*/ 4396385 h 4396385"/>
                <a:gd name="connsiteX1" fmla="*/ 3279228 w 3279228"/>
                <a:gd name="connsiteY1" fmla="*/ -1 h 4396385"/>
                <a:gd name="connsiteX2" fmla="*/ 1394984 w 3279228"/>
                <a:gd name="connsiteY2" fmla="*/ 3649501 h 4396385"/>
                <a:gd name="connsiteX3" fmla="*/ -1 w 3279228"/>
                <a:gd name="connsiteY3" fmla="*/ 4396385 h 4396385"/>
                <a:gd name="connsiteX0" fmla="*/ 1 w 2294961"/>
                <a:gd name="connsiteY0" fmla="*/ 4152250 h 4152250"/>
                <a:gd name="connsiteX1" fmla="*/ 2294962 w 2294961"/>
                <a:gd name="connsiteY1" fmla="*/ 0 h 4152250"/>
                <a:gd name="connsiteX2" fmla="*/ 1394986 w 2294961"/>
                <a:gd name="connsiteY2" fmla="*/ 3405366 h 4152250"/>
                <a:gd name="connsiteX3" fmla="*/ 1 w 2294961"/>
                <a:gd name="connsiteY3" fmla="*/ 4152250 h 4152250"/>
                <a:gd name="connsiteX0" fmla="*/ -1 w 1840922"/>
                <a:gd name="connsiteY0" fmla="*/ 3557402 h 3557402"/>
                <a:gd name="connsiteX1" fmla="*/ 1840921 w 1840922"/>
                <a:gd name="connsiteY1" fmla="*/ 0 h 3557402"/>
                <a:gd name="connsiteX2" fmla="*/ 940945 w 1840922"/>
                <a:gd name="connsiteY2" fmla="*/ 3405366 h 3557402"/>
                <a:gd name="connsiteX3" fmla="*/ -1 w 1840922"/>
                <a:gd name="connsiteY3" fmla="*/ 3557402 h 3557402"/>
                <a:gd name="connsiteX0" fmla="*/ 1 w 1840922"/>
                <a:gd name="connsiteY0" fmla="*/ 3557402 h 3878347"/>
                <a:gd name="connsiteX1" fmla="*/ 1840923 w 1840922"/>
                <a:gd name="connsiteY1" fmla="*/ 0 h 3878347"/>
                <a:gd name="connsiteX2" fmla="*/ 233203 w 1840922"/>
                <a:gd name="connsiteY2" fmla="*/ 3878347 h 3878347"/>
                <a:gd name="connsiteX3" fmla="*/ 1 w 1840922"/>
                <a:gd name="connsiteY3" fmla="*/ 3557402 h 3878347"/>
                <a:gd name="connsiteX0" fmla="*/ -1 w 1801506"/>
                <a:gd name="connsiteY0" fmla="*/ 3502757 h 3878347"/>
                <a:gd name="connsiteX1" fmla="*/ 1801505 w 1801506"/>
                <a:gd name="connsiteY1" fmla="*/ 0 h 3878347"/>
                <a:gd name="connsiteX2" fmla="*/ 193785 w 1801506"/>
                <a:gd name="connsiteY2" fmla="*/ 3878347 h 3878347"/>
                <a:gd name="connsiteX3" fmla="*/ -1 w 1801506"/>
                <a:gd name="connsiteY3" fmla="*/ 3502757 h 3878347"/>
                <a:gd name="connsiteX0" fmla="*/ 1 w 1768401"/>
                <a:gd name="connsiteY0" fmla="*/ 3468409 h 3843999"/>
                <a:gd name="connsiteX1" fmla="*/ 1768401 w 1768401"/>
                <a:gd name="connsiteY1" fmla="*/ 0 h 3843999"/>
                <a:gd name="connsiteX2" fmla="*/ 193787 w 1768401"/>
                <a:gd name="connsiteY2" fmla="*/ 3843999 h 3843999"/>
                <a:gd name="connsiteX3" fmla="*/ 1 w 1768401"/>
                <a:gd name="connsiteY3" fmla="*/ 3468409 h 3843999"/>
                <a:gd name="connsiteX0" fmla="*/ 0 w 1791592"/>
                <a:gd name="connsiteY0" fmla="*/ 3517139 h 3892729"/>
                <a:gd name="connsiteX1" fmla="*/ 1791592 w 1791592"/>
                <a:gd name="connsiteY1" fmla="*/ 0 h 3892729"/>
                <a:gd name="connsiteX2" fmla="*/ 193786 w 1791592"/>
                <a:gd name="connsiteY2" fmla="*/ 3892729 h 3892729"/>
                <a:gd name="connsiteX3" fmla="*/ 0 w 1791592"/>
                <a:gd name="connsiteY3" fmla="*/ 3517139 h 3892729"/>
                <a:gd name="connsiteX0" fmla="*/ 0 w 1837545"/>
                <a:gd name="connsiteY0" fmla="*/ 3605075 h 3892729"/>
                <a:gd name="connsiteX1" fmla="*/ 1837545 w 1837545"/>
                <a:gd name="connsiteY1" fmla="*/ 0 h 3892729"/>
                <a:gd name="connsiteX2" fmla="*/ 239739 w 1837545"/>
                <a:gd name="connsiteY2" fmla="*/ 3892729 h 3892729"/>
                <a:gd name="connsiteX3" fmla="*/ 0 w 1837545"/>
                <a:gd name="connsiteY3" fmla="*/ 3605075 h 3892729"/>
                <a:gd name="connsiteX0" fmla="*/ 0 w 1837545"/>
                <a:gd name="connsiteY0" fmla="*/ 3605075 h 4024355"/>
                <a:gd name="connsiteX1" fmla="*/ 1837545 w 1837545"/>
                <a:gd name="connsiteY1" fmla="*/ 0 h 4024355"/>
                <a:gd name="connsiteX2" fmla="*/ 181661 w 1837545"/>
                <a:gd name="connsiteY2" fmla="*/ 4024355 h 4024355"/>
                <a:gd name="connsiteX3" fmla="*/ 0 w 1837545"/>
                <a:gd name="connsiteY3" fmla="*/ 3605075 h 4024355"/>
                <a:gd name="connsiteX0" fmla="*/ 80793 w 1918338"/>
                <a:gd name="connsiteY0" fmla="*/ 3605075 h 4245693"/>
                <a:gd name="connsiteX1" fmla="*/ 1918338 w 1918338"/>
                <a:gd name="connsiteY1" fmla="*/ 0 h 4245693"/>
                <a:gd name="connsiteX2" fmla="*/ 1 w 1918338"/>
                <a:gd name="connsiteY2" fmla="*/ 4245693 h 4245693"/>
                <a:gd name="connsiteX3" fmla="*/ 80793 w 1918338"/>
                <a:gd name="connsiteY3" fmla="*/ 3605075 h 4245693"/>
                <a:gd name="connsiteX0" fmla="*/ 1 w 2213604"/>
                <a:gd name="connsiteY0" fmla="*/ 3585173 h 4245693"/>
                <a:gd name="connsiteX1" fmla="*/ 2213604 w 2213604"/>
                <a:gd name="connsiteY1" fmla="*/ 0 h 4245693"/>
                <a:gd name="connsiteX2" fmla="*/ 295267 w 2213604"/>
                <a:gd name="connsiteY2" fmla="*/ 4245693 h 4245693"/>
                <a:gd name="connsiteX3" fmla="*/ 1 w 2213604"/>
                <a:gd name="connsiteY3" fmla="*/ 3585173 h 4245693"/>
                <a:gd name="connsiteX0" fmla="*/ 1 w 2213604"/>
                <a:gd name="connsiteY0" fmla="*/ 3585173 h 4245693"/>
                <a:gd name="connsiteX1" fmla="*/ 2213604 w 2213604"/>
                <a:gd name="connsiteY1" fmla="*/ 0 h 4245693"/>
                <a:gd name="connsiteX2" fmla="*/ 295267 w 2213604"/>
                <a:gd name="connsiteY2" fmla="*/ 4245693 h 4245693"/>
                <a:gd name="connsiteX3" fmla="*/ 138033 w 2213604"/>
                <a:gd name="connsiteY3" fmla="*/ 3875123 h 4245693"/>
                <a:gd name="connsiteX4" fmla="*/ 1 w 2213604"/>
                <a:gd name="connsiteY4" fmla="*/ 3585173 h 4245693"/>
                <a:gd name="connsiteX0" fmla="*/ 1 w 2213604"/>
                <a:gd name="connsiteY0" fmla="*/ 3585173 h 4292477"/>
                <a:gd name="connsiteX1" fmla="*/ 2213604 w 2213604"/>
                <a:gd name="connsiteY1" fmla="*/ 0 h 4292477"/>
                <a:gd name="connsiteX2" fmla="*/ 295267 w 2213604"/>
                <a:gd name="connsiteY2" fmla="*/ 4245693 h 4292477"/>
                <a:gd name="connsiteX3" fmla="*/ 120101 w 2213604"/>
                <a:gd name="connsiteY3" fmla="*/ 4292477 h 4292477"/>
                <a:gd name="connsiteX4" fmla="*/ 1 w 2213604"/>
                <a:gd name="connsiteY4" fmla="*/ 3585173 h 4292477"/>
                <a:gd name="connsiteX0" fmla="*/ 1 w 2365461"/>
                <a:gd name="connsiteY0" fmla="*/ 2675064 h 4292477"/>
                <a:gd name="connsiteX1" fmla="*/ 2365461 w 2365461"/>
                <a:gd name="connsiteY1" fmla="*/ 0 h 4292477"/>
                <a:gd name="connsiteX2" fmla="*/ 447124 w 2365461"/>
                <a:gd name="connsiteY2" fmla="*/ 4245693 h 4292477"/>
                <a:gd name="connsiteX3" fmla="*/ 271958 w 2365461"/>
                <a:gd name="connsiteY3" fmla="*/ 4292477 h 4292477"/>
                <a:gd name="connsiteX4" fmla="*/ 1 w 2365461"/>
                <a:gd name="connsiteY4" fmla="*/ 2675064 h 4292477"/>
                <a:gd name="connsiteX0" fmla="*/ 1 w 2365461"/>
                <a:gd name="connsiteY0" fmla="*/ 2675064 h 4245693"/>
                <a:gd name="connsiteX1" fmla="*/ 2365461 w 2365461"/>
                <a:gd name="connsiteY1" fmla="*/ 0 h 4245693"/>
                <a:gd name="connsiteX2" fmla="*/ 447124 w 2365461"/>
                <a:gd name="connsiteY2" fmla="*/ 4245693 h 4245693"/>
                <a:gd name="connsiteX3" fmla="*/ 160850 w 2365461"/>
                <a:gd name="connsiteY3" fmla="*/ 3527658 h 4245693"/>
                <a:gd name="connsiteX4" fmla="*/ 1 w 2365461"/>
                <a:gd name="connsiteY4" fmla="*/ 2675064 h 4245693"/>
                <a:gd name="connsiteX0" fmla="*/ 1 w 2365461"/>
                <a:gd name="connsiteY0" fmla="*/ 2675064 h 3527659"/>
                <a:gd name="connsiteX1" fmla="*/ 2365461 w 2365461"/>
                <a:gd name="connsiteY1" fmla="*/ 0 h 3527659"/>
                <a:gd name="connsiteX2" fmla="*/ 160850 w 2365461"/>
                <a:gd name="connsiteY2" fmla="*/ 3527658 h 3527659"/>
                <a:gd name="connsiteX3" fmla="*/ 1 w 2365461"/>
                <a:gd name="connsiteY3" fmla="*/ 2675064 h 3527659"/>
                <a:gd name="connsiteX0" fmla="*/ 1 w 2365461"/>
                <a:gd name="connsiteY0" fmla="*/ 2675064 h 3287113"/>
                <a:gd name="connsiteX1" fmla="*/ 2365461 w 2365461"/>
                <a:gd name="connsiteY1" fmla="*/ 0 h 3287113"/>
                <a:gd name="connsiteX2" fmla="*/ 165188 w 2365461"/>
                <a:gd name="connsiteY2" fmla="*/ 3287113 h 3287113"/>
                <a:gd name="connsiteX3" fmla="*/ 1 w 2365461"/>
                <a:gd name="connsiteY3" fmla="*/ 2675064 h 3287113"/>
                <a:gd name="connsiteX0" fmla="*/ 1 w 2365461"/>
                <a:gd name="connsiteY0" fmla="*/ 2675064 h 3297390"/>
                <a:gd name="connsiteX1" fmla="*/ 2365461 w 2365461"/>
                <a:gd name="connsiteY1" fmla="*/ 0 h 3297390"/>
                <a:gd name="connsiteX2" fmla="*/ 107761 w 2365461"/>
                <a:gd name="connsiteY2" fmla="*/ 3297390 h 3297390"/>
                <a:gd name="connsiteX3" fmla="*/ 1 w 2365461"/>
                <a:gd name="connsiteY3" fmla="*/ 2675064 h 3297390"/>
                <a:gd name="connsiteX0" fmla="*/ 1 w 2365461"/>
                <a:gd name="connsiteY0" fmla="*/ 2675064 h 3340912"/>
                <a:gd name="connsiteX1" fmla="*/ 2365461 w 2365461"/>
                <a:gd name="connsiteY1" fmla="*/ 0 h 3340912"/>
                <a:gd name="connsiteX2" fmla="*/ 138635 w 2365461"/>
                <a:gd name="connsiteY2" fmla="*/ 3340913 h 3340912"/>
                <a:gd name="connsiteX3" fmla="*/ 1 w 2365461"/>
                <a:gd name="connsiteY3" fmla="*/ 2675064 h 3340912"/>
                <a:gd name="connsiteX0" fmla="*/ 0 w 2332576"/>
                <a:gd name="connsiteY0" fmla="*/ 2631035 h 3340912"/>
                <a:gd name="connsiteX1" fmla="*/ 2332576 w 2332576"/>
                <a:gd name="connsiteY1" fmla="*/ 0 h 3340912"/>
                <a:gd name="connsiteX2" fmla="*/ 105750 w 2332576"/>
                <a:gd name="connsiteY2" fmla="*/ 3340913 h 3340912"/>
                <a:gd name="connsiteX3" fmla="*/ 0 w 2332576"/>
                <a:gd name="connsiteY3" fmla="*/ 2631035 h 3340912"/>
                <a:gd name="connsiteX0" fmla="*/ -1 w 2306501"/>
                <a:gd name="connsiteY0" fmla="*/ 2634669 h 3340912"/>
                <a:gd name="connsiteX1" fmla="*/ 2306501 w 2306501"/>
                <a:gd name="connsiteY1" fmla="*/ 0 h 3340912"/>
                <a:gd name="connsiteX2" fmla="*/ 79675 w 2306501"/>
                <a:gd name="connsiteY2" fmla="*/ 3340913 h 3340912"/>
                <a:gd name="connsiteX3" fmla="*/ -1 w 2306501"/>
                <a:gd name="connsiteY3" fmla="*/ 2634669 h 3340912"/>
                <a:gd name="connsiteX0" fmla="*/ -1 w 2306501"/>
                <a:gd name="connsiteY0" fmla="*/ 2634669 h 3364661"/>
                <a:gd name="connsiteX1" fmla="*/ 2306501 w 2306501"/>
                <a:gd name="connsiteY1" fmla="*/ 0 h 3364661"/>
                <a:gd name="connsiteX2" fmla="*/ 69159 w 2306501"/>
                <a:gd name="connsiteY2" fmla="*/ 3364662 h 3364661"/>
                <a:gd name="connsiteX3" fmla="*/ -1 w 2306501"/>
                <a:gd name="connsiteY3" fmla="*/ 2634669 h 3364661"/>
                <a:gd name="connsiteX0" fmla="*/ -1 w 2304273"/>
                <a:gd name="connsiteY0" fmla="*/ 2592117 h 3322109"/>
                <a:gd name="connsiteX1" fmla="*/ 2304273 w 2304273"/>
                <a:gd name="connsiteY1" fmla="*/ 1 h 3322109"/>
                <a:gd name="connsiteX2" fmla="*/ 69159 w 2304273"/>
                <a:gd name="connsiteY2" fmla="*/ 3322110 h 3322109"/>
                <a:gd name="connsiteX3" fmla="*/ -1 w 2304273"/>
                <a:gd name="connsiteY3" fmla="*/ 2592117 h 3322109"/>
                <a:gd name="connsiteX0" fmla="*/ -1 w 2302455"/>
                <a:gd name="connsiteY0" fmla="*/ 2675567 h 3405559"/>
                <a:gd name="connsiteX1" fmla="*/ 2302456 w 2302455"/>
                <a:gd name="connsiteY1" fmla="*/ 1 h 3405559"/>
                <a:gd name="connsiteX2" fmla="*/ 69159 w 2302455"/>
                <a:gd name="connsiteY2" fmla="*/ 3405560 h 3405559"/>
                <a:gd name="connsiteX3" fmla="*/ -1 w 2302455"/>
                <a:gd name="connsiteY3" fmla="*/ 2675567 h 3405559"/>
                <a:gd name="connsiteX0" fmla="*/ -1 w 3943450"/>
                <a:gd name="connsiteY0" fmla="*/ 3272118 h 3405559"/>
                <a:gd name="connsiteX1" fmla="*/ 3943449 w 3943450"/>
                <a:gd name="connsiteY1" fmla="*/ 1 h 3405559"/>
                <a:gd name="connsiteX2" fmla="*/ 1710152 w 3943450"/>
                <a:gd name="connsiteY2" fmla="*/ 3405560 h 3405559"/>
                <a:gd name="connsiteX3" fmla="*/ -1 w 3943450"/>
                <a:gd name="connsiteY3" fmla="*/ 3272118 h 3405559"/>
                <a:gd name="connsiteX0" fmla="*/ 1 w 3943450"/>
                <a:gd name="connsiteY0" fmla="*/ 3272118 h 3272117"/>
                <a:gd name="connsiteX1" fmla="*/ 3943451 w 3943450"/>
                <a:gd name="connsiteY1" fmla="*/ 1 h 3272117"/>
                <a:gd name="connsiteX2" fmla="*/ 700505 w 3943450"/>
                <a:gd name="connsiteY2" fmla="*/ 3066934 h 3272117"/>
                <a:gd name="connsiteX3" fmla="*/ 1 w 3943450"/>
                <a:gd name="connsiteY3" fmla="*/ 3272118 h 3272117"/>
                <a:gd name="connsiteX0" fmla="*/ -1 w 1422970"/>
                <a:gd name="connsiteY0" fmla="*/ 2718839 h 2718838"/>
                <a:gd name="connsiteX1" fmla="*/ 1422970 w 1422970"/>
                <a:gd name="connsiteY1" fmla="*/ 0 h 2718838"/>
                <a:gd name="connsiteX2" fmla="*/ 700503 w 1422970"/>
                <a:gd name="connsiteY2" fmla="*/ 2513655 h 2718838"/>
                <a:gd name="connsiteX3" fmla="*/ -1 w 1422970"/>
                <a:gd name="connsiteY3" fmla="*/ 2718839 h 2718838"/>
                <a:gd name="connsiteX0" fmla="*/ 1 w 1422972"/>
                <a:gd name="connsiteY0" fmla="*/ 2718839 h 2718838"/>
                <a:gd name="connsiteX1" fmla="*/ 1422972 w 1422972"/>
                <a:gd name="connsiteY1" fmla="*/ 0 h 2718838"/>
                <a:gd name="connsiteX2" fmla="*/ 520053 w 1422972"/>
                <a:gd name="connsiteY2" fmla="*/ 2561133 h 2718838"/>
                <a:gd name="connsiteX3" fmla="*/ 1 w 1422972"/>
                <a:gd name="connsiteY3" fmla="*/ 2718839 h 2718838"/>
                <a:gd name="connsiteX0" fmla="*/ 1 w 1458426"/>
                <a:gd name="connsiteY0" fmla="*/ 2700693 h 2700694"/>
                <a:gd name="connsiteX1" fmla="*/ 1458426 w 1458426"/>
                <a:gd name="connsiteY1" fmla="*/ 0 h 2700694"/>
                <a:gd name="connsiteX2" fmla="*/ 555507 w 1458426"/>
                <a:gd name="connsiteY2" fmla="*/ 2561133 h 2700694"/>
                <a:gd name="connsiteX3" fmla="*/ 1 w 1458426"/>
                <a:gd name="connsiteY3" fmla="*/ 2700693 h 2700694"/>
                <a:gd name="connsiteX0" fmla="*/ 0 w 1589661"/>
                <a:gd name="connsiteY0" fmla="*/ 2735222 h 2735223"/>
                <a:gd name="connsiteX1" fmla="*/ 1589661 w 1589661"/>
                <a:gd name="connsiteY1" fmla="*/ 0 h 2735223"/>
                <a:gd name="connsiteX2" fmla="*/ 686742 w 1589661"/>
                <a:gd name="connsiteY2" fmla="*/ 2561133 h 2735223"/>
                <a:gd name="connsiteX3" fmla="*/ 0 w 1589661"/>
                <a:gd name="connsiteY3" fmla="*/ 2735222 h 2735223"/>
                <a:gd name="connsiteX0" fmla="*/ 0 w 1589661"/>
                <a:gd name="connsiteY0" fmla="*/ 2735222 h 2735223"/>
                <a:gd name="connsiteX1" fmla="*/ 1589661 w 1589661"/>
                <a:gd name="connsiteY1" fmla="*/ 0 h 2735223"/>
                <a:gd name="connsiteX2" fmla="*/ 468191 w 1589661"/>
                <a:gd name="connsiteY2" fmla="*/ 2563698 h 2735223"/>
                <a:gd name="connsiteX3" fmla="*/ 0 w 1589661"/>
                <a:gd name="connsiteY3" fmla="*/ 2735222 h 2735223"/>
                <a:gd name="connsiteX0" fmla="*/ 0 w 1606066"/>
                <a:gd name="connsiteY0" fmla="*/ 2739540 h 2739540"/>
                <a:gd name="connsiteX1" fmla="*/ 1606066 w 1606066"/>
                <a:gd name="connsiteY1" fmla="*/ 0 h 2739540"/>
                <a:gd name="connsiteX2" fmla="*/ 484596 w 1606066"/>
                <a:gd name="connsiteY2" fmla="*/ 2563698 h 2739540"/>
                <a:gd name="connsiteX3" fmla="*/ 0 w 1606066"/>
                <a:gd name="connsiteY3" fmla="*/ 2739540 h 2739540"/>
                <a:gd name="connsiteX0" fmla="*/ 0 w 1661312"/>
                <a:gd name="connsiteY0" fmla="*/ 2796663 h 2796662"/>
                <a:gd name="connsiteX1" fmla="*/ 1661312 w 1661312"/>
                <a:gd name="connsiteY1" fmla="*/ 0 h 2796662"/>
                <a:gd name="connsiteX2" fmla="*/ 539842 w 1661312"/>
                <a:gd name="connsiteY2" fmla="*/ 2563698 h 2796662"/>
                <a:gd name="connsiteX3" fmla="*/ 0 w 1661312"/>
                <a:gd name="connsiteY3" fmla="*/ 2796663 h 2796662"/>
                <a:gd name="connsiteX0" fmla="*/ 0 w 1572430"/>
                <a:gd name="connsiteY0" fmla="*/ 2815864 h 2815864"/>
                <a:gd name="connsiteX1" fmla="*/ 1572430 w 1572430"/>
                <a:gd name="connsiteY1" fmla="*/ 1 h 2815864"/>
                <a:gd name="connsiteX2" fmla="*/ 539842 w 1572430"/>
                <a:gd name="connsiteY2" fmla="*/ 2582899 h 2815864"/>
                <a:gd name="connsiteX3" fmla="*/ 0 w 1572430"/>
                <a:gd name="connsiteY3" fmla="*/ 2815864 h 2815864"/>
                <a:gd name="connsiteX0" fmla="*/ 0 w 1572430"/>
                <a:gd name="connsiteY0" fmla="*/ 2815862 h 2815862"/>
                <a:gd name="connsiteX1" fmla="*/ 1572430 w 1572430"/>
                <a:gd name="connsiteY1" fmla="*/ -1 h 2815862"/>
                <a:gd name="connsiteX2" fmla="*/ 427980 w 1572430"/>
                <a:gd name="connsiteY2" fmla="*/ 2683304 h 2815862"/>
                <a:gd name="connsiteX3" fmla="*/ 0 w 1572430"/>
                <a:gd name="connsiteY3" fmla="*/ 2815862 h 2815862"/>
                <a:gd name="connsiteX0" fmla="*/ 0 w 1572430"/>
                <a:gd name="connsiteY0" fmla="*/ 2815864 h 3784640"/>
                <a:gd name="connsiteX1" fmla="*/ 1572430 w 1572430"/>
                <a:gd name="connsiteY1" fmla="*/ 1 h 3784640"/>
                <a:gd name="connsiteX2" fmla="*/ 7970 w 1572430"/>
                <a:gd name="connsiteY2" fmla="*/ 3784639 h 3784640"/>
                <a:gd name="connsiteX3" fmla="*/ 0 w 1572430"/>
                <a:gd name="connsiteY3" fmla="*/ 2815864 h 3784640"/>
                <a:gd name="connsiteX0" fmla="*/ 0 w 1631549"/>
                <a:gd name="connsiteY0" fmla="*/ 2911323 h 3784636"/>
                <a:gd name="connsiteX1" fmla="*/ 1631549 w 1631549"/>
                <a:gd name="connsiteY1" fmla="*/ -1 h 3784636"/>
                <a:gd name="connsiteX2" fmla="*/ 67089 w 1631549"/>
                <a:gd name="connsiteY2" fmla="*/ 3784637 h 3784636"/>
                <a:gd name="connsiteX3" fmla="*/ 0 w 1631549"/>
                <a:gd name="connsiteY3" fmla="*/ 2911323 h 3784636"/>
                <a:gd name="connsiteX0" fmla="*/ 0 w 1631549"/>
                <a:gd name="connsiteY0" fmla="*/ 2911325 h 3784640"/>
                <a:gd name="connsiteX1" fmla="*/ 1631549 w 1631549"/>
                <a:gd name="connsiteY1" fmla="*/ 1 h 3784640"/>
                <a:gd name="connsiteX2" fmla="*/ 67089 w 1631549"/>
                <a:gd name="connsiteY2" fmla="*/ 3784639 h 3784640"/>
                <a:gd name="connsiteX3" fmla="*/ 0 w 1631549"/>
                <a:gd name="connsiteY3" fmla="*/ 2911325 h 3784640"/>
                <a:gd name="connsiteX0" fmla="*/ 0 w 1631549"/>
                <a:gd name="connsiteY0" fmla="*/ 2911323 h 3784659"/>
                <a:gd name="connsiteX1" fmla="*/ 1631549 w 1631549"/>
                <a:gd name="connsiteY1" fmla="*/ -1 h 3784659"/>
                <a:gd name="connsiteX2" fmla="*/ 67089 w 1631549"/>
                <a:gd name="connsiteY2" fmla="*/ 3784637 h 3784659"/>
                <a:gd name="connsiteX3" fmla="*/ 0 w 1631549"/>
                <a:gd name="connsiteY3" fmla="*/ 2911323 h 3784659"/>
                <a:gd name="connsiteX0" fmla="*/ 0 w 1571514"/>
                <a:gd name="connsiteY0" fmla="*/ 3023381 h 3896715"/>
                <a:gd name="connsiteX1" fmla="*/ 1571514 w 1571514"/>
                <a:gd name="connsiteY1" fmla="*/ 1 h 3896715"/>
                <a:gd name="connsiteX2" fmla="*/ 67089 w 1571514"/>
                <a:gd name="connsiteY2" fmla="*/ 3896695 h 3896715"/>
                <a:gd name="connsiteX3" fmla="*/ 0 w 1571514"/>
                <a:gd name="connsiteY3" fmla="*/ 3023381 h 3896715"/>
                <a:gd name="connsiteX0" fmla="*/ 0 w 1565509"/>
                <a:gd name="connsiteY0" fmla="*/ 3101259 h 3974595"/>
                <a:gd name="connsiteX1" fmla="*/ 1565509 w 1565509"/>
                <a:gd name="connsiteY1" fmla="*/ 0 h 3974595"/>
                <a:gd name="connsiteX2" fmla="*/ 67089 w 1565509"/>
                <a:gd name="connsiteY2" fmla="*/ 3974573 h 3974595"/>
                <a:gd name="connsiteX3" fmla="*/ 0 w 1565509"/>
                <a:gd name="connsiteY3" fmla="*/ 3101259 h 3974595"/>
                <a:gd name="connsiteX0" fmla="*/ 0 w 1565509"/>
                <a:gd name="connsiteY0" fmla="*/ 3101259 h 4402089"/>
                <a:gd name="connsiteX1" fmla="*/ 1565509 w 1565509"/>
                <a:gd name="connsiteY1" fmla="*/ 0 h 4402089"/>
                <a:gd name="connsiteX2" fmla="*/ 95201 w 1565509"/>
                <a:gd name="connsiteY2" fmla="*/ 4402077 h 4402089"/>
                <a:gd name="connsiteX3" fmla="*/ 0 w 1565509"/>
                <a:gd name="connsiteY3" fmla="*/ 3101259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501"/>
                <a:gd name="connsiteX1" fmla="*/ 1556368 w 1556368"/>
                <a:gd name="connsiteY1" fmla="*/ 0 h 4402501"/>
                <a:gd name="connsiteX2" fmla="*/ 86060 w 1556368"/>
                <a:gd name="connsiteY2" fmla="*/ 4402077 h 4402501"/>
                <a:gd name="connsiteX3" fmla="*/ 0 w 1556368"/>
                <a:gd name="connsiteY3" fmla="*/ 3070231 h 4402501"/>
                <a:gd name="connsiteX0" fmla="*/ 0 w 1518321"/>
                <a:gd name="connsiteY0" fmla="*/ 4498974 h 5831244"/>
                <a:gd name="connsiteX1" fmla="*/ 1518321 w 1518321"/>
                <a:gd name="connsiteY1" fmla="*/ 0 h 5831244"/>
                <a:gd name="connsiteX2" fmla="*/ 86060 w 1518321"/>
                <a:gd name="connsiteY2" fmla="*/ 5830820 h 5831244"/>
                <a:gd name="connsiteX3" fmla="*/ 0 w 1518321"/>
                <a:gd name="connsiteY3" fmla="*/ 4498974 h 5831244"/>
                <a:gd name="connsiteX0" fmla="*/ 0 w 1518321"/>
                <a:gd name="connsiteY0" fmla="*/ 4498974 h 5909937"/>
                <a:gd name="connsiteX1" fmla="*/ 1518321 w 1518321"/>
                <a:gd name="connsiteY1" fmla="*/ 0 h 5909937"/>
                <a:gd name="connsiteX2" fmla="*/ 94964 w 1518321"/>
                <a:gd name="connsiteY2" fmla="*/ 5909541 h 5909937"/>
                <a:gd name="connsiteX3" fmla="*/ 0 w 1518321"/>
                <a:gd name="connsiteY3" fmla="*/ 4498974 h 5909937"/>
                <a:gd name="connsiteX0" fmla="*/ 0 w 1278912"/>
                <a:gd name="connsiteY0" fmla="*/ 4285550 h 5696512"/>
                <a:gd name="connsiteX1" fmla="*/ 1278912 w 1278912"/>
                <a:gd name="connsiteY1" fmla="*/ 0 h 5696512"/>
                <a:gd name="connsiteX2" fmla="*/ 94964 w 1278912"/>
                <a:gd name="connsiteY2" fmla="*/ 5696117 h 5696512"/>
                <a:gd name="connsiteX3" fmla="*/ 0 w 1278912"/>
                <a:gd name="connsiteY3" fmla="*/ 4285550 h 5696512"/>
                <a:gd name="connsiteX0" fmla="*/ 0 w 1329448"/>
                <a:gd name="connsiteY0" fmla="*/ 4981663 h 6392625"/>
                <a:gd name="connsiteX1" fmla="*/ 1329448 w 1329448"/>
                <a:gd name="connsiteY1" fmla="*/ 0 h 6392625"/>
                <a:gd name="connsiteX2" fmla="*/ 94964 w 1329448"/>
                <a:gd name="connsiteY2" fmla="*/ 6392230 h 6392625"/>
                <a:gd name="connsiteX3" fmla="*/ 0 w 1329448"/>
                <a:gd name="connsiteY3" fmla="*/ 4981663 h 6392625"/>
                <a:gd name="connsiteX0" fmla="*/ 0 w 1329448"/>
                <a:gd name="connsiteY0" fmla="*/ 4981663 h 6357867"/>
                <a:gd name="connsiteX1" fmla="*/ 1329448 w 1329448"/>
                <a:gd name="connsiteY1" fmla="*/ 0 h 6357867"/>
                <a:gd name="connsiteX2" fmla="*/ 60074 w 1329448"/>
                <a:gd name="connsiteY2" fmla="*/ 6357460 h 6357867"/>
                <a:gd name="connsiteX3" fmla="*/ 0 w 1329448"/>
                <a:gd name="connsiteY3" fmla="*/ 4981663 h 6357867"/>
                <a:gd name="connsiteX0" fmla="*/ 0 w 1372171"/>
                <a:gd name="connsiteY0" fmla="*/ 5102316 h 6357917"/>
                <a:gd name="connsiteX1" fmla="*/ 1372171 w 1372171"/>
                <a:gd name="connsiteY1" fmla="*/ 0 h 6357917"/>
                <a:gd name="connsiteX2" fmla="*/ 102797 w 1372171"/>
                <a:gd name="connsiteY2" fmla="*/ 6357460 h 6357917"/>
                <a:gd name="connsiteX3" fmla="*/ 0 w 1372171"/>
                <a:gd name="connsiteY3" fmla="*/ 5102316 h 6357917"/>
                <a:gd name="connsiteX0" fmla="*/ 0 w 1372171"/>
                <a:gd name="connsiteY0" fmla="*/ 5102316 h 6527342"/>
                <a:gd name="connsiteX1" fmla="*/ 1372171 w 1372171"/>
                <a:gd name="connsiteY1" fmla="*/ 0 h 6527342"/>
                <a:gd name="connsiteX2" fmla="*/ 55477 w 1372171"/>
                <a:gd name="connsiteY2" fmla="*/ 6526952 h 6527342"/>
                <a:gd name="connsiteX3" fmla="*/ 0 w 1372171"/>
                <a:gd name="connsiteY3" fmla="*/ 5102316 h 6527342"/>
                <a:gd name="connsiteX0" fmla="*/ 0 w 1389679"/>
                <a:gd name="connsiteY0" fmla="*/ 5150864 h 6575890"/>
                <a:gd name="connsiteX1" fmla="*/ 1389679 w 1389679"/>
                <a:gd name="connsiteY1" fmla="*/ 0 h 6575890"/>
                <a:gd name="connsiteX2" fmla="*/ 55477 w 1389679"/>
                <a:gd name="connsiteY2" fmla="*/ 6575500 h 6575890"/>
                <a:gd name="connsiteX3" fmla="*/ 0 w 1389679"/>
                <a:gd name="connsiteY3" fmla="*/ 5150864 h 6575890"/>
                <a:gd name="connsiteX0" fmla="*/ 13430 w 1334202"/>
                <a:gd name="connsiteY0" fmla="*/ 4904052 h 6575822"/>
                <a:gd name="connsiteX1" fmla="*/ 1334202 w 1334202"/>
                <a:gd name="connsiteY1" fmla="*/ 0 h 6575822"/>
                <a:gd name="connsiteX2" fmla="*/ 0 w 1334202"/>
                <a:gd name="connsiteY2" fmla="*/ 6575500 h 6575822"/>
                <a:gd name="connsiteX3" fmla="*/ 13430 w 1334202"/>
                <a:gd name="connsiteY3" fmla="*/ 4904052 h 6575822"/>
                <a:gd name="connsiteX0" fmla="*/ 0 w 1320772"/>
                <a:gd name="connsiteY0" fmla="*/ 4904052 h 6240905"/>
                <a:gd name="connsiteX1" fmla="*/ 1320772 w 1320772"/>
                <a:gd name="connsiteY1" fmla="*/ 0 h 6240905"/>
                <a:gd name="connsiteX2" fmla="*/ 54740 w 1320772"/>
                <a:gd name="connsiteY2" fmla="*/ 6240483 h 6240905"/>
                <a:gd name="connsiteX3" fmla="*/ 0 w 1320772"/>
                <a:gd name="connsiteY3" fmla="*/ 4904052 h 6240905"/>
                <a:gd name="connsiteX0" fmla="*/ 0 w 1320772"/>
                <a:gd name="connsiteY0" fmla="*/ 4904052 h 6284006"/>
                <a:gd name="connsiteX1" fmla="*/ 1320772 w 1320772"/>
                <a:gd name="connsiteY1" fmla="*/ 0 h 6284006"/>
                <a:gd name="connsiteX2" fmla="*/ 46154 w 1320772"/>
                <a:gd name="connsiteY2" fmla="*/ 6283598 h 6284006"/>
                <a:gd name="connsiteX3" fmla="*/ 0 w 1320772"/>
                <a:gd name="connsiteY3" fmla="*/ 4904052 h 6284006"/>
                <a:gd name="connsiteX0" fmla="*/ 0 w 1316362"/>
                <a:gd name="connsiteY0" fmla="*/ 4961298 h 6341252"/>
                <a:gd name="connsiteX1" fmla="*/ 1316362 w 1316362"/>
                <a:gd name="connsiteY1" fmla="*/ 2 h 6341252"/>
                <a:gd name="connsiteX2" fmla="*/ 46154 w 1316362"/>
                <a:gd name="connsiteY2" fmla="*/ 6340844 h 6341252"/>
                <a:gd name="connsiteX3" fmla="*/ 0 w 1316362"/>
                <a:gd name="connsiteY3" fmla="*/ 4961298 h 6341252"/>
                <a:gd name="connsiteX0" fmla="*/ 0 w 1329598"/>
                <a:gd name="connsiteY0" fmla="*/ 5100295 h 6341310"/>
                <a:gd name="connsiteX1" fmla="*/ 1329598 w 1329598"/>
                <a:gd name="connsiteY1" fmla="*/ 2 h 6341310"/>
                <a:gd name="connsiteX2" fmla="*/ 59390 w 1329598"/>
                <a:gd name="connsiteY2" fmla="*/ 6340844 h 6341310"/>
                <a:gd name="connsiteX3" fmla="*/ 0 w 1329598"/>
                <a:gd name="connsiteY3" fmla="*/ 5100295 h 6341310"/>
                <a:gd name="connsiteX0" fmla="*/ 0 w 1329598"/>
                <a:gd name="connsiteY0" fmla="*/ 5100295 h 6611264"/>
                <a:gd name="connsiteX1" fmla="*/ 1329598 w 1329598"/>
                <a:gd name="connsiteY1" fmla="*/ 2 h 6611264"/>
                <a:gd name="connsiteX2" fmla="*/ 41205 w 1329598"/>
                <a:gd name="connsiteY2" fmla="*/ 6610901 h 6611264"/>
                <a:gd name="connsiteX3" fmla="*/ 0 w 1329598"/>
                <a:gd name="connsiteY3" fmla="*/ 5100295 h 6611264"/>
                <a:gd name="connsiteX0" fmla="*/ 0 w 1332145"/>
                <a:gd name="connsiteY0" fmla="*/ 5121242 h 6611270"/>
                <a:gd name="connsiteX1" fmla="*/ 1332145 w 1332145"/>
                <a:gd name="connsiteY1" fmla="*/ 2 h 6611270"/>
                <a:gd name="connsiteX2" fmla="*/ 43752 w 1332145"/>
                <a:gd name="connsiteY2" fmla="*/ 6610901 h 6611270"/>
                <a:gd name="connsiteX3" fmla="*/ 0 w 1332145"/>
                <a:gd name="connsiteY3" fmla="*/ 5121242 h 6611270"/>
                <a:gd name="connsiteX0" fmla="*/ 67 w 1332212"/>
                <a:gd name="connsiteY0" fmla="*/ 5121242 h 6611201"/>
                <a:gd name="connsiteX1" fmla="*/ 1332212 w 1332212"/>
                <a:gd name="connsiteY1" fmla="*/ 2 h 6611201"/>
                <a:gd name="connsiteX2" fmla="*/ 43819 w 1332212"/>
                <a:gd name="connsiteY2" fmla="*/ 6610901 h 6611201"/>
                <a:gd name="connsiteX3" fmla="*/ 67 w 1332212"/>
                <a:gd name="connsiteY3" fmla="*/ 5121242 h 6611201"/>
                <a:gd name="connsiteX0" fmla="*/ 40 w 1364196"/>
                <a:gd name="connsiteY0" fmla="*/ 5160880 h 6611210"/>
                <a:gd name="connsiteX1" fmla="*/ 1364196 w 1364196"/>
                <a:gd name="connsiteY1" fmla="*/ 2 h 6611210"/>
                <a:gd name="connsiteX2" fmla="*/ 75803 w 1364196"/>
                <a:gd name="connsiteY2" fmla="*/ 6610901 h 6611210"/>
                <a:gd name="connsiteX3" fmla="*/ 40 w 1364196"/>
                <a:gd name="connsiteY3" fmla="*/ 5160880 h 6611210"/>
                <a:gd name="connsiteX0" fmla="*/ 40 w 1364196"/>
                <a:gd name="connsiteY0" fmla="*/ 5160878 h 6611210"/>
                <a:gd name="connsiteX1" fmla="*/ 1364196 w 1364196"/>
                <a:gd name="connsiteY1" fmla="*/ 2 h 6611210"/>
                <a:gd name="connsiteX2" fmla="*/ 75803 w 1364196"/>
                <a:gd name="connsiteY2" fmla="*/ 6610901 h 6611210"/>
                <a:gd name="connsiteX3" fmla="*/ 40 w 1364196"/>
                <a:gd name="connsiteY3" fmla="*/ 5160878 h 6611210"/>
                <a:gd name="connsiteX0" fmla="*/ 88 w 1364244"/>
                <a:gd name="connsiteY0" fmla="*/ 5160878 h 6623090"/>
                <a:gd name="connsiteX1" fmla="*/ 1364244 w 1364244"/>
                <a:gd name="connsiteY1" fmla="*/ 2 h 6623090"/>
                <a:gd name="connsiteX2" fmla="*/ 32311 w 1364244"/>
                <a:gd name="connsiteY2" fmla="*/ 6622787 h 6623090"/>
                <a:gd name="connsiteX3" fmla="*/ 88 w 1364244"/>
                <a:gd name="connsiteY3" fmla="*/ 5160878 h 6623090"/>
                <a:gd name="connsiteX0" fmla="*/ 144 w 1350190"/>
                <a:gd name="connsiteY0" fmla="*/ 5311583 h 6623125"/>
                <a:gd name="connsiteX1" fmla="*/ 1350190 w 1350190"/>
                <a:gd name="connsiteY1" fmla="*/ 2 h 6623125"/>
                <a:gd name="connsiteX2" fmla="*/ 18257 w 1350190"/>
                <a:gd name="connsiteY2" fmla="*/ 6622787 h 6623125"/>
                <a:gd name="connsiteX3" fmla="*/ 144 w 1350190"/>
                <a:gd name="connsiteY3" fmla="*/ 5311583 h 6623125"/>
                <a:gd name="connsiteX0" fmla="*/ 133 w 1351899"/>
                <a:gd name="connsiteY0" fmla="*/ 5229620 h 6623108"/>
                <a:gd name="connsiteX1" fmla="*/ 1351899 w 1351899"/>
                <a:gd name="connsiteY1" fmla="*/ 2 h 6623108"/>
                <a:gd name="connsiteX2" fmla="*/ 19966 w 1351899"/>
                <a:gd name="connsiteY2" fmla="*/ 6622787 h 6623108"/>
                <a:gd name="connsiteX3" fmla="*/ 133 w 1351899"/>
                <a:gd name="connsiteY3" fmla="*/ 5229620 h 6623108"/>
                <a:gd name="connsiteX0" fmla="*/ 75 w 1370478"/>
                <a:gd name="connsiteY0" fmla="*/ 5301152 h 6623128"/>
                <a:gd name="connsiteX1" fmla="*/ 1370478 w 1370478"/>
                <a:gd name="connsiteY1" fmla="*/ 2 h 6623128"/>
                <a:gd name="connsiteX2" fmla="*/ 38545 w 1370478"/>
                <a:gd name="connsiteY2" fmla="*/ 6622787 h 6623128"/>
                <a:gd name="connsiteX3" fmla="*/ 75 w 1370478"/>
                <a:gd name="connsiteY3" fmla="*/ 5301152 h 6623128"/>
                <a:gd name="connsiteX0" fmla="*/ 169 w 1370572"/>
                <a:gd name="connsiteY0" fmla="*/ 5301152 h 6726082"/>
                <a:gd name="connsiteX1" fmla="*/ 1370572 w 1370572"/>
                <a:gd name="connsiteY1" fmla="*/ 2 h 6726082"/>
                <a:gd name="connsiteX2" fmla="*/ 14809 w 1370572"/>
                <a:gd name="connsiteY2" fmla="*/ 6725768 h 6726082"/>
                <a:gd name="connsiteX3" fmla="*/ 169 w 1370572"/>
                <a:gd name="connsiteY3" fmla="*/ 5301152 h 6726082"/>
              </a:gdLst>
              <a:ahLst/>
              <a:cxnLst>
                <a:cxn ang="0">
                  <a:pos x="connsiteX0" y="connsiteY0"/>
                </a:cxn>
                <a:cxn ang="0">
                  <a:pos x="connsiteX1" y="connsiteY1"/>
                </a:cxn>
                <a:cxn ang="0">
                  <a:pos x="connsiteX2" y="connsiteY2"/>
                </a:cxn>
                <a:cxn ang="0">
                  <a:pos x="connsiteX3" y="connsiteY3"/>
                </a:cxn>
              </a:cxnLst>
              <a:rect l="l" t="t" r="r" b="b"/>
              <a:pathLst>
                <a:path w="1370572" h="6726082">
                  <a:moveTo>
                    <a:pt x="169" y="5301152"/>
                  </a:moveTo>
                  <a:lnTo>
                    <a:pt x="1370572" y="2"/>
                  </a:lnTo>
                  <a:lnTo>
                    <a:pt x="14809" y="6725768"/>
                  </a:lnTo>
                  <a:cubicBezTo>
                    <a:pt x="15991" y="6750338"/>
                    <a:pt x="-1920" y="5329024"/>
                    <a:pt x="169" y="5301152"/>
                  </a:cubicBezTo>
                  <a:close/>
                </a:path>
              </a:pathLst>
            </a:custGeom>
            <a:solidFill>
              <a:srgbClr val="FFFFF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grpSp>
      <p:sp>
        <p:nvSpPr>
          <p:cNvPr id="20" name="Rectangle 19">
            <a:extLst>
              <a:ext uri="{FF2B5EF4-FFF2-40B4-BE49-F238E27FC236}">
                <a16:creationId xmlns:a16="http://schemas.microsoft.com/office/drawing/2014/main" id="{0A9E675E-5B97-412B-BAF7-FEE71A4955E6}"/>
              </a:ext>
            </a:extLst>
          </p:cNvPr>
          <p:cNvSpPr/>
          <p:nvPr userDrawn="1"/>
        </p:nvSpPr>
        <p:spPr>
          <a:xfrm>
            <a:off x="0" y="6750080"/>
            <a:ext cx="12192000" cy="1177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02ADEF82-809A-4138-86B3-07DFAA087535}"/>
              </a:ext>
            </a:extLst>
          </p:cNvPr>
          <p:cNvSpPr>
            <a:spLocks noGrp="1"/>
          </p:cNvSpPr>
          <p:nvPr>
            <p:ph type="body" sz="quarter" idx="13"/>
          </p:nvPr>
        </p:nvSpPr>
        <p:spPr>
          <a:xfrm>
            <a:off x="778083" y="353392"/>
            <a:ext cx="9408953" cy="567258"/>
          </a:xfrm>
          <a:prstGeom prst="rect">
            <a:avLst/>
          </a:prstGeom>
        </p:spPr>
        <p:txBody>
          <a:bodyPr anchor="ctr"/>
          <a:lstStyle>
            <a:lvl1pPr marL="0" indent="0">
              <a:lnSpc>
                <a:spcPts val="3500"/>
              </a:lnSpc>
              <a:spcBef>
                <a:spcPts val="0"/>
              </a:spcBef>
              <a:buFontTx/>
              <a:buNone/>
              <a:defRPr sz="3400"/>
            </a:lvl1pPr>
            <a:lvl2pPr marL="457200" indent="0">
              <a:buFontTx/>
              <a:buNone/>
              <a:defRPr sz="1800"/>
            </a:lvl2pPr>
            <a:lvl3pPr marL="914400" indent="0">
              <a:buFontTx/>
              <a:buNone/>
              <a:defRPr sz="1600"/>
            </a:lvl3pPr>
            <a:lvl4pPr marL="1371600" indent="0">
              <a:buFontTx/>
              <a:buNone/>
              <a:defRPr sz="1400"/>
            </a:lvl4pPr>
            <a:lvl5pPr marL="1828800" indent="0">
              <a:buFontTx/>
              <a:buNone/>
              <a:defRPr sz="1400"/>
            </a:lvl5pPr>
          </a:lstStyle>
          <a:p>
            <a:pPr lvl="0"/>
            <a:r>
              <a:rPr lang="en-US"/>
              <a:t>Click to edit Master text</a:t>
            </a:r>
          </a:p>
        </p:txBody>
      </p:sp>
      <p:sp>
        <p:nvSpPr>
          <p:cNvPr id="22" name="Slide Number Placeholder 21">
            <a:extLst>
              <a:ext uri="{FF2B5EF4-FFF2-40B4-BE49-F238E27FC236}">
                <a16:creationId xmlns:a16="http://schemas.microsoft.com/office/drawing/2014/main" id="{98339F2C-BAD9-4E07-9DFF-5D4BA6F339B9}"/>
              </a:ext>
            </a:extLst>
          </p:cNvPr>
          <p:cNvSpPr>
            <a:spLocks noGrp="1"/>
          </p:cNvSpPr>
          <p:nvPr>
            <p:ph type="sldNum" sz="quarter" idx="14"/>
          </p:nvPr>
        </p:nvSpPr>
        <p:spPr>
          <a:xfrm>
            <a:off x="9289609" y="6365404"/>
            <a:ext cx="2743200" cy="365125"/>
          </a:xfrm>
          <a:prstGeom prst="rect">
            <a:avLst/>
          </a:prstGeom>
        </p:spPr>
        <p:txBody>
          <a:bodyPr/>
          <a:lstStyle/>
          <a:p>
            <a:fld id="{AB4E3F52-D31E-4D4B-9A22-8B5292563841}" type="slidenum">
              <a:rPr lang="en-US" smtClean="0"/>
              <a:pPr/>
              <a:t>‹#›</a:t>
            </a:fld>
            <a:endParaRPr lang="en-US"/>
          </a:p>
        </p:txBody>
      </p:sp>
      <p:cxnSp>
        <p:nvCxnSpPr>
          <p:cNvPr id="6" name="Straight Connector 5">
            <a:extLst>
              <a:ext uri="{FF2B5EF4-FFF2-40B4-BE49-F238E27FC236}">
                <a16:creationId xmlns:a16="http://schemas.microsoft.com/office/drawing/2014/main" id="{17EE76F1-8F0D-4AB5-B3F7-173C39DAD2B3}"/>
              </a:ext>
            </a:extLst>
          </p:cNvPr>
          <p:cNvCxnSpPr>
            <a:cxnSpLocks/>
          </p:cNvCxnSpPr>
          <p:nvPr userDrawn="1"/>
        </p:nvCxnSpPr>
        <p:spPr>
          <a:xfrm>
            <a:off x="0" y="1083575"/>
            <a:ext cx="12192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5" name="Graphic 24" descr="Trophy outline">
            <a:extLst>
              <a:ext uri="{FF2B5EF4-FFF2-40B4-BE49-F238E27FC236}">
                <a16:creationId xmlns:a16="http://schemas.microsoft.com/office/drawing/2014/main" id="{1499633E-FC7C-4F72-B5DA-8D0AB0E0486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1136" y="508700"/>
            <a:ext cx="252891" cy="254264"/>
          </a:xfrm>
          <a:prstGeom prst="rect">
            <a:avLst/>
          </a:prstGeom>
        </p:spPr>
      </p:pic>
    </p:spTree>
    <p:extLst>
      <p:ext uri="{BB962C8B-B14F-4D97-AF65-F5344CB8AC3E}">
        <p14:creationId xmlns:p14="http://schemas.microsoft.com/office/powerpoint/2010/main" val="2043361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2898111-FB7C-4FFE-A68A-35EED9575349}"/>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90696085-76C4-4615-94B1-3EC54B8535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A07049-2572-49E4-AA04-57E0EEAB6863}"/>
              </a:ext>
            </a:extLst>
          </p:cNvPr>
          <p:cNvSpPr>
            <a:spLocks noGrp="1"/>
          </p:cNvSpPr>
          <p:nvPr>
            <p:ph type="sldNum" sz="quarter" idx="12"/>
          </p:nvPr>
        </p:nvSpPr>
        <p:spPr>
          <a:xfrm>
            <a:off x="8610600" y="6356350"/>
            <a:ext cx="2743200" cy="365125"/>
          </a:xfrm>
          <a:prstGeom prst="rect">
            <a:avLst/>
          </a:prstGeom>
        </p:spPr>
        <p:txBody>
          <a:bodyPr/>
          <a:lstStyle/>
          <a:p>
            <a:fld id="{AB4E3F52-D31E-4D4B-9A22-8B5292563841}" type="slidenum">
              <a:rPr lang="en-US" smtClean="0"/>
              <a:t>‹#›</a:t>
            </a:fld>
            <a:endParaRPr lang="en-US"/>
          </a:p>
        </p:txBody>
      </p:sp>
    </p:spTree>
    <p:extLst>
      <p:ext uri="{BB962C8B-B14F-4D97-AF65-F5344CB8AC3E}">
        <p14:creationId xmlns:p14="http://schemas.microsoft.com/office/powerpoint/2010/main" val="2162178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5BC714A-FF8F-4142-AB3F-E201A81CF99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5B881A92-7EA3-4165-ACC4-B8A2472014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50D3273-0445-495B-9AF4-2E3D2D3A90C3}"/>
              </a:ext>
            </a:extLst>
          </p:cNvPr>
          <p:cNvSpPr>
            <a:spLocks noGrp="1"/>
          </p:cNvSpPr>
          <p:nvPr>
            <p:ph type="sldNum" sz="quarter" idx="12"/>
          </p:nvPr>
        </p:nvSpPr>
        <p:spPr>
          <a:xfrm>
            <a:off x="8610600" y="6356350"/>
            <a:ext cx="2743200" cy="365125"/>
          </a:xfrm>
          <a:prstGeom prst="rect">
            <a:avLst/>
          </a:prstGeom>
        </p:spPr>
        <p:txBody>
          <a:bodyPr/>
          <a:lstStyle/>
          <a:p>
            <a:fld id="{AB4E3F52-D31E-4D4B-9A22-8B5292563841}" type="slidenum">
              <a:rPr lang="en-US" smtClean="0"/>
              <a:t>‹#›</a:t>
            </a:fld>
            <a:endParaRPr lang="en-US"/>
          </a:p>
        </p:txBody>
      </p:sp>
    </p:spTree>
    <p:extLst>
      <p:ext uri="{BB962C8B-B14F-4D97-AF65-F5344CB8AC3E}">
        <p14:creationId xmlns:p14="http://schemas.microsoft.com/office/powerpoint/2010/main" val="1293989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0220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426384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8544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2C30BDB-F55B-444B-BBA2-8264E888BCEC}"/>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9237C41F-2291-47AB-B390-D5865EC082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463331A-0D2A-4004-98E5-42C1E0775CF3}"/>
              </a:ext>
            </a:extLst>
          </p:cNvPr>
          <p:cNvSpPr>
            <a:spLocks noGrp="1"/>
          </p:cNvSpPr>
          <p:nvPr>
            <p:ph type="sldNum" sz="quarter" idx="12"/>
          </p:nvPr>
        </p:nvSpPr>
        <p:spPr>
          <a:xfrm>
            <a:off x="8610600" y="6356350"/>
            <a:ext cx="2743200" cy="365125"/>
          </a:xfrm>
          <a:prstGeom prst="rect">
            <a:avLst/>
          </a:prstGeo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4381707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756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DDC74BBA-B4A3-418F-B706-BDCC6E4EC528}"/>
              </a:ext>
            </a:extLst>
          </p:cNvPr>
          <p:cNvSpPr>
            <a:spLocks noGrp="1"/>
          </p:cNvSpPr>
          <p:nvPr>
            <p:ph type="sldNum" sz="quarter" idx="4"/>
          </p:nvPr>
        </p:nvSpPr>
        <p:spPr>
          <a:xfrm>
            <a:off x="9271503" y="6401617"/>
            <a:ext cx="2743200" cy="365125"/>
          </a:xfrm>
          <a:prstGeom prst="rect">
            <a:avLst/>
          </a:prstGeom>
        </p:spPr>
        <p:txBody>
          <a:bodyPr anchor="ctr"/>
          <a:lstStyle>
            <a:lvl1pPr algn="r">
              <a:defRPr sz="1100">
                <a:solidFill>
                  <a:schemeClr val="bg1"/>
                </a:solidFill>
              </a:defRPr>
            </a:lvl1pPr>
          </a:lstStyle>
          <a:p>
            <a:fld id="{AB4E3F52-D31E-4D4B-9A22-8B5292563841}" type="slidenum">
              <a:rPr lang="en-US" smtClean="0"/>
              <a:pPr/>
              <a:t>‹#›</a:t>
            </a:fld>
            <a:endParaRPr lang="en-US"/>
          </a:p>
        </p:txBody>
      </p:sp>
    </p:spTree>
    <p:extLst>
      <p:ext uri="{BB962C8B-B14F-4D97-AF65-F5344CB8AC3E}">
        <p14:creationId xmlns:p14="http://schemas.microsoft.com/office/powerpoint/2010/main" val="308688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7880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8003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A80CEFC5-8E1B-42BC-8CAA-3594950BCFF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3CE96F66-D969-4C8E-BC72-BF7DEB9478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C116DCC-30DD-4684-AA3F-8AAD16849BA5}"/>
              </a:ext>
            </a:extLst>
          </p:cNvPr>
          <p:cNvSpPr>
            <a:spLocks noGrp="1"/>
          </p:cNvSpPr>
          <p:nvPr>
            <p:ph type="sldNum" sz="quarter" idx="12"/>
          </p:nvPr>
        </p:nvSpPr>
        <p:spPr>
          <a:xfrm>
            <a:off x="8610600" y="6356350"/>
            <a:ext cx="2743200" cy="365125"/>
          </a:xfrm>
          <a:prstGeom prst="rect">
            <a:avLst/>
          </a:prstGeom>
        </p:spPr>
        <p:txBody>
          <a:bodyPr/>
          <a:lstStyle/>
          <a:p>
            <a:fld id="{AB4E3F52-D31E-4D4B-9A22-8B5292563841}" type="slidenum">
              <a:rPr lang="en-US" smtClean="0"/>
              <a:t>‹#›</a:t>
            </a:fld>
            <a:endParaRPr lang="en-US"/>
          </a:p>
        </p:txBody>
      </p:sp>
    </p:spTree>
    <p:extLst>
      <p:ext uri="{BB962C8B-B14F-4D97-AF65-F5344CB8AC3E}">
        <p14:creationId xmlns:p14="http://schemas.microsoft.com/office/powerpoint/2010/main" val="3329888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881A54D-7CA4-4123-A008-12BCCB6129F4}"/>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B79B6195-2DE0-48F9-BDB8-A219268B42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28FF176-B7B9-487C-8E9E-85639F26CA57}"/>
              </a:ext>
            </a:extLst>
          </p:cNvPr>
          <p:cNvSpPr>
            <a:spLocks noGrp="1"/>
          </p:cNvSpPr>
          <p:nvPr>
            <p:ph type="sldNum" sz="quarter" idx="12"/>
          </p:nvPr>
        </p:nvSpPr>
        <p:spPr>
          <a:xfrm>
            <a:off x="8610600" y="6356350"/>
            <a:ext cx="2743200" cy="365125"/>
          </a:xfrm>
          <a:prstGeom prst="rect">
            <a:avLst/>
          </a:prstGeom>
        </p:spPr>
        <p:txBody>
          <a:bodyPr/>
          <a:lstStyle/>
          <a:p>
            <a:fld id="{AB4E3F52-D31E-4D4B-9A22-8B5292563841}" type="slidenum">
              <a:rPr lang="en-US" smtClean="0"/>
              <a:t>‹#›</a:t>
            </a:fld>
            <a:endParaRPr lang="en-US"/>
          </a:p>
        </p:txBody>
      </p:sp>
    </p:spTree>
    <p:extLst>
      <p:ext uri="{BB962C8B-B14F-4D97-AF65-F5344CB8AC3E}">
        <p14:creationId xmlns:p14="http://schemas.microsoft.com/office/powerpoint/2010/main" val="3862508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7ADE5A-8D70-4AB5-9EA4-0537B3A02DC4}"/>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0DD3FCC0-E0E9-4D1F-89E7-2D714521C0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25A4493-57D9-4951-A8EA-A539B767D8FD}"/>
              </a:ext>
            </a:extLst>
          </p:cNvPr>
          <p:cNvSpPr>
            <a:spLocks noGrp="1"/>
          </p:cNvSpPr>
          <p:nvPr>
            <p:ph type="sldNum" sz="quarter" idx="12"/>
          </p:nvPr>
        </p:nvSpPr>
        <p:spPr>
          <a:xfrm>
            <a:off x="8610600" y="6356350"/>
            <a:ext cx="2743200" cy="365125"/>
          </a:xfrm>
          <a:prstGeom prst="rect">
            <a:avLst/>
          </a:prstGeom>
        </p:spPr>
        <p:txBody>
          <a:bodyPr/>
          <a:lstStyle/>
          <a:p>
            <a:fld id="{AB4E3F52-D31E-4D4B-9A22-8B5292563841}" type="slidenum">
              <a:rPr lang="en-US" smtClean="0"/>
              <a:t>‹#›</a:t>
            </a:fld>
            <a:endParaRPr lang="en-US"/>
          </a:p>
        </p:txBody>
      </p:sp>
    </p:spTree>
    <p:extLst>
      <p:ext uri="{BB962C8B-B14F-4D97-AF65-F5344CB8AC3E}">
        <p14:creationId xmlns:p14="http://schemas.microsoft.com/office/powerpoint/2010/main" val="3105498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3FA4BBC1-D3F1-4385-A4BC-5C67B42AE5C6}"/>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184F9634-A243-48A2-A994-00546EE668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4E84FF-10E1-4539-BB85-9A950809FE01}"/>
              </a:ext>
            </a:extLst>
          </p:cNvPr>
          <p:cNvSpPr>
            <a:spLocks noGrp="1"/>
          </p:cNvSpPr>
          <p:nvPr>
            <p:ph type="sldNum" sz="quarter" idx="12"/>
          </p:nvPr>
        </p:nvSpPr>
        <p:spPr>
          <a:xfrm>
            <a:off x="8610600" y="6356350"/>
            <a:ext cx="2743200" cy="365125"/>
          </a:xfrm>
          <a:prstGeom prst="rect">
            <a:avLst/>
          </a:prstGeom>
        </p:spPr>
        <p:txBody>
          <a:bodyPr/>
          <a:lstStyle/>
          <a:p>
            <a:fld id="{AB4E3F52-D31E-4D4B-9A22-8B5292563841}" type="slidenum">
              <a:rPr lang="en-US" smtClean="0"/>
              <a:t>‹#›</a:t>
            </a:fld>
            <a:endParaRPr lang="en-US"/>
          </a:p>
        </p:txBody>
      </p:sp>
    </p:spTree>
    <p:extLst>
      <p:ext uri="{BB962C8B-B14F-4D97-AF65-F5344CB8AC3E}">
        <p14:creationId xmlns:p14="http://schemas.microsoft.com/office/powerpoint/2010/main" val="2413855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FD3D698F-9D81-4E56-83CC-441FF92E9A0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18F322B0-4818-4DD0-97BD-2603B96D2B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FB3DD1-F4CE-42B5-A055-65E61AB27C75}"/>
              </a:ext>
            </a:extLst>
          </p:cNvPr>
          <p:cNvSpPr>
            <a:spLocks noGrp="1"/>
          </p:cNvSpPr>
          <p:nvPr>
            <p:ph type="sldNum" sz="quarter" idx="12"/>
          </p:nvPr>
        </p:nvSpPr>
        <p:spPr>
          <a:xfrm>
            <a:off x="8610600" y="6356350"/>
            <a:ext cx="2743200" cy="365125"/>
          </a:xfrm>
          <a:prstGeom prst="rect">
            <a:avLst/>
          </a:prstGeom>
        </p:spPr>
        <p:txBody>
          <a:bodyPr/>
          <a:lstStyle/>
          <a:p>
            <a:fld id="{AB4E3F52-D31E-4D4B-9A22-8B5292563841}" type="slidenum">
              <a:rPr lang="en-US" smtClean="0"/>
              <a:t>‹#›</a:t>
            </a:fld>
            <a:endParaRPr lang="en-US"/>
          </a:p>
        </p:txBody>
      </p:sp>
    </p:spTree>
    <p:extLst>
      <p:ext uri="{BB962C8B-B14F-4D97-AF65-F5344CB8AC3E}">
        <p14:creationId xmlns:p14="http://schemas.microsoft.com/office/powerpoint/2010/main" val="3476662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 name="Slide Number Placeholder 5">
            <a:extLst>
              <a:ext uri="{FF2B5EF4-FFF2-40B4-BE49-F238E27FC236}">
                <a16:creationId xmlns:a16="http://schemas.microsoft.com/office/drawing/2014/main" id="{77C44A6D-96F4-4257-BF8A-83AB4E5F8204}"/>
              </a:ext>
            </a:extLst>
          </p:cNvPr>
          <p:cNvSpPr>
            <a:spLocks noGrp="1"/>
          </p:cNvSpPr>
          <p:nvPr>
            <p:ph type="sldNum" sz="quarter" idx="4"/>
          </p:nvPr>
        </p:nvSpPr>
        <p:spPr>
          <a:xfrm>
            <a:off x="9271503" y="6401617"/>
            <a:ext cx="2743200" cy="365125"/>
          </a:xfrm>
          <a:prstGeom prst="rect">
            <a:avLst/>
          </a:prstGeom>
        </p:spPr>
        <p:txBody>
          <a:bodyPr anchor="ctr"/>
          <a:lstStyle>
            <a:lvl1pPr algn="r">
              <a:defRPr sz="1100">
                <a:solidFill>
                  <a:schemeClr val="bg1"/>
                </a:solidFill>
              </a:defRPr>
            </a:lvl1pPr>
          </a:lstStyle>
          <a:p>
            <a:fld id="{AB4E3F52-D31E-4D4B-9A22-8B5292563841}" type="slidenum">
              <a:rPr lang="en-US" smtClean="0"/>
              <a:pPr/>
              <a:t>‹#›</a:t>
            </a:fld>
            <a:endParaRPr lang="en-US"/>
          </a:p>
        </p:txBody>
      </p:sp>
      <p:sp>
        <p:nvSpPr>
          <p:cNvPr id="12" name="Rectangle 11">
            <a:extLst>
              <a:ext uri="{FF2B5EF4-FFF2-40B4-BE49-F238E27FC236}">
                <a16:creationId xmlns:a16="http://schemas.microsoft.com/office/drawing/2014/main" id="{7FD98D44-4800-4FE8-A540-4EDE905B2127}"/>
              </a:ext>
            </a:extLst>
          </p:cNvPr>
          <p:cNvSpPr/>
          <p:nvPr userDrawn="1"/>
        </p:nvSpPr>
        <p:spPr>
          <a:xfrm>
            <a:off x="0" y="6750080"/>
            <a:ext cx="12192000" cy="1177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0739625"/>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9" r:id="rId12"/>
    <p:sldLayoutId id="2147483678" r:id="rId13"/>
    <p:sldLayoutId id="2147483707" r:id="rId14"/>
    <p:sldLayoutId id="2147483705" r:id="rId15"/>
    <p:sldLayoutId id="2147483706" r:id="rId1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jpe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microsoft.com/office/2007/relationships/hdphoto" Target="../media/hdphoto6.wdp"/><Relationship Id="rId11" Type="http://schemas.openxmlformats.org/officeDocument/2006/relationships/image" Target="../media/image28.jpeg"/><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image" Target="../media/image23.jpeg"/><Relationship Id="rId9"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hyperlink" Target="https://deldot.gov/Traffic/ReportRoadCondition/index.shtml" TargetMode="External"/><Relationship Id="rId4" Type="http://schemas.openxmlformats.org/officeDocument/2006/relationships/hyperlink" Target="mailto:Peter.Haag@delaware.go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1.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14.pn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hyperlink" Target="https://deldot.gov/Business/drc/pdfs/traffic/LightingPolicy.pdf?cache=1681472633659" TargetMode="Externa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0E226D75-0974-4069-BF99-175A93D1DD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484" b="8484"/>
          <a:stretch/>
        </p:blipFill>
        <p:spPr bwMode="auto">
          <a:xfrm>
            <a:off x="-19233" y="-17755"/>
            <a:ext cx="12211233" cy="676626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522CECED-7212-4D74-9728-8A67D8573F8B}"/>
              </a:ext>
              <a:ext uri="{C183D7F6-B498-43B3-948B-1728B52AA6E4}">
                <adec:decorative xmlns:adec="http://schemas.microsoft.com/office/drawing/2017/decorative" val="1"/>
              </a:ext>
            </a:extLst>
          </p:cNvPr>
          <p:cNvSpPr/>
          <p:nvPr/>
        </p:nvSpPr>
        <p:spPr>
          <a:xfrm>
            <a:off x="0" y="6748512"/>
            <a:ext cx="12207700" cy="1094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DB5E4068-F5C8-46B3-B27F-68A9B0341A02}"/>
              </a:ext>
              <a:ext uri="{C183D7F6-B498-43B3-948B-1728B52AA6E4}">
                <adec:decorative xmlns:adec="http://schemas.microsoft.com/office/drawing/2017/decorative" val="1"/>
              </a:ext>
            </a:extLst>
          </p:cNvPr>
          <p:cNvGrpSpPr/>
          <p:nvPr/>
        </p:nvGrpSpPr>
        <p:grpSpPr>
          <a:xfrm rot="165621">
            <a:off x="3608879" y="-171658"/>
            <a:ext cx="2544001" cy="1722919"/>
            <a:chOff x="10935162" y="275170"/>
            <a:chExt cx="1285713" cy="1058616"/>
          </a:xfrm>
          <a:solidFill>
            <a:schemeClr val="tx1"/>
          </a:solidFill>
        </p:grpSpPr>
        <p:sp>
          <p:nvSpPr>
            <p:cNvPr id="20" name="Parallelogram 5">
              <a:extLst>
                <a:ext uri="{FF2B5EF4-FFF2-40B4-BE49-F238E27FC236}">
                  <a16:creationId xmlns:a16="http://schemas.microsoft.com/office/drawing/2014/main" id="{4D0BFC9B-4580-4747-9340-13595F7CAC13}"/>
                </a:ext>
              </a:extLst>
            </p:cNvPr>
            <p:cNvSpPr/>
            <p:nvPr/>
          </p:nvSpPr>
          <p:spPr>
            <a:xfrm rot="21050481" flipH="1">
              <a:off x="10935162" y="275170"/>
              <a:ext cx="1285713" cy="474329"/>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4359409"/>
                <a:gd name="connsiteY0" fmla="*/ 4900143 h 6349371"/>
                <a:gd name="connsiteX1" fmla="*/ 4359409 w 4359409"/>
                <a:gd name="connsiteY1" fmla="*/ 0 h 6349371"/>
                <a:gd name="connsiteX2" fmla="*/ 735435 w 4359409"/>
                <a:gd name="connsiteY2" fmla="*/ 6349371 h 6349371"/>
                <a:gd name="connsiteX3" fmla="*/ 0 w 4359409"/>
                <a:gd name="connsiteY3" fmla="*/ 4900143 h 6349371"/>
                <a:gd name="connsiteX0" fmla="*/ 0 w 4308942"/>
                <a:gd name="connsiteY0" fmla="*/ 4829662 h 6278890"/>
                <a:gd name="connsiteX1" fmla="*/ 4308942 w 4308942"/>
                <a:gd name="connsiteY1" fmla="*/ 1 h 6278890"/>
                <a:gd name="connsiteX2" fmla="*/ 735435 w 4308942"/>
                <a:gd name="connsiteY2" fmla="*/ 6278890 h 6278890"/>
                <a:gd name="connsiteX3" fmla="*/ 0 w 4308942"/>
                <a:gd name="connsiteY3" fmla="*/ 4829662 h 6278890"/>
                <a:gd name="connsiteX0" fmla="*/ 0 w 5551929"/>
                <a:gd name="connsiteY0" fmla="*/ 5660367 h 7109595"/>
                <a:gd name="connsiteX1" fmla="*/ 5551929 w 5551929"/>
                <a:gd name="connsiteY1" fmla="*/ 0 h 7109595"/>
                <a:gd name="connsiteX2" fmla="*/ 735435 w 5551929"/>
                <a:gd name="connsiteY2" fmla="*/ 7109595 h 7109595"/>
                <a:gd name="connsiteX3" fmla="*/ 0 w 5551929"/>
                <a:gd name="connsiteY3" fmla="*/ 5660367 h 7109595"/>
                <a:gd name="connsiteX0" fmla="*/ 1 w 5343032"/>
                <a:gd name="connsiteY0" fmla="*/ 6101214 h 7109595"/>
                <a:gd name="connsiteX1" fmla="*/ 5343032 w 5343032"/>
                <a:gd name="connsiteY1" fmla="*/ 0 h 7109595"/>
                <a:gd name="connsiteX2" fmla="*/ 526538 w 5343032"/>
                <a:gd name="connsiteY2" fmla="*/ 7109595 h 7109595"/>
                <a:gd name="connsiteX3" fmla="*/ 1 w 5343032"/>
                <a:gd name="connsiteY3" fmla="*/ 6101214 h 7109595"/>
                <a:gd name="connsiteX0" fmla="*/ -1 w 5343030"/>
                <a:gd name="connsiteY0" fmla="*/ 6101214 h 7730269"/>
                <a:gd name="connsiteX1" fmla="*/ 5343030 w 5343030"/>
                <a:gd name="connsiteY1" fmla="*/ 0 h 7730269"/>
                <a:gd name="connsiteX2" fmla="*/ 856091 w 5343030"/>
                <a:gd name="connsiteY2" fmla="*/ 7730269 h 7730269"/>
                <a:gd name="connsiteX3" fmla="*/ -1 w 5343030"/>
                <a:gd name="connsiteY3" fmla="*/ 6101214 h 7730269"/>
                <a:gd name="connsiteX0" fmla="*/ 1 w 5332643"/>
                <a:gd name="connsiteY0" fmla="*/ 6120784 h 7749839"/>
                <a:gd name="connsiteX1" fmla="*/ 5332643 w 5332643"/>
                <a:gd name="connsiteY1" fmla="*/ -1 h 7749839"/>
                <a:gd name="connsiteX2" fmla="*/ 856093 w 5332643"/>
                <a:gd name="connsiteY2" fmla="*/ 7749839 h 7749839"/>
                <a:gd name="connsiteX3" fmla="*/ 1 w 5332643"/>
                <a:gd name="connsiteY3" fmla="*/ 6120784 h 7749839"/>
                <a:gd name="connsiteX0" fmla="*/ 0 w 5395851"/>
                <a:gd name="connsiteY0" fmla="*/ 6001707 h 7749841"/>
                <a:gd name="connsiteX1" fmla="*/ 5395851 w 5395851"/>
                <a:gd name="connsiteY1" fmla="*/ 1 h 7749841"/>
                <a:gd name="connsiteX2" fmla="*/ 919301 w 5395851"/>
                <a:gd name="connsiteY2" fmla="*/ 7749841 h 7749841"/>
                <a:gd name="connsiteX3" fmla="*/ 0 w 5395851"/>
                <a:gd name="connsiteY3" fmla="*/ 6001707 h 7749841"/>
                <a:gd name="connsiteX0" fmla="*/ 0 w 5212098"/>
                <a:gd name="connsiteY0" fmla="*/ 5451409 h 7749839"/>
                <a:gd name="connsiteX1" fmla="*/ 5212098 w 5212098"/>
                <a:gd name="connsiteY1" fmla="*/ -1 h 7749839"/>
                <a:gd name="connsiteX2" fmla="*/ 735548 w 5212098"/>
                <a:gd name="connsiteY2" fmla="*/ 7749839 h 7749839"/>
                <a:gd name="connsiteX3" fmla="*/ 0 w 5212098"/>
                <a:gd name="connsiteY3" fmla="*/ 5451409 h 7749839"/>
                <a:gd name="connsiteX0" fmla="*/ 0 w 5212098"/>
                <a:gd name="connsiteY0" fmla="*/ 5451411 h 5451411"/>
                <a:gd name="connsiteX1" fmla="*/ 5212098 w 5212098"/>
                <a:gd name="connsiteY1" fmla="*/ 1 h 5451411"/>
                <a:gd name="connsiteX2" fmla="*/ 1611612 w 5212098"/>
                <a:gd name="connsiteY2" fmla="*/ 4567350 h 5451411"/>
                <a:gd name="connsiteX3" fmla="*/ 0 w 5212098"/>
                <a:gd name="connsiteY3" fmla="*/ 5451411 h 5451411"/>
                <a:gd name="connsiteX0" fmla="*/ 0 w 5212098"/>
                <a:gd name="connsiteY0" fmla="*/ 5451409 h 5451409"/>
                <a:gd name="connsiteX1" fmla="*/ 5212098 w 5212098"/>
                <a:gd name="connsiteY1" fmla="*/ -1 h 5451409"/>
                <a:gd name="connsiteX2" fmla="*/ 1854241 w 5212098"/>
                <a:gd name="connsiteY2" fmla="*/ 4439533 h 5451409"/>
                <a:gd name="connsiteX3" fmla="*/ 0 w 5212098"/>
                <a:gd name="connsiteY3" fmla="*/ 5451409 h 5451409"/>
                <a:gd name="connsiteX0" fmla="*/ 0 w 4449034"/>
                <a:gd name="connsiteY0" fmla="*/ 5339979 h 5339979"/>
                <a:gd name="connsiteX1" fmla="*/ 4449034 w 4449034"/>
                <a:gd name="connsiteY1" fmla="*/ -1 h 5339979"/>
                <a:gd name="connsiteX2" fmla="*/ 1854241 w 4449034"/>
                <a:gd name="connsiteY2" fmla="*/ 4328103 h 5339979"/>
                <a:gd name="connsiteX3" fmla="*/ 0 w 4449034"/>
                <a:gd name="connsiteY3" fmla="*/ 5339979 h 5339979"/>
                <a:gd name="connsiteX0" fmla="*/ 0 w 4449034"/>
                <a:gd name="connsiteY0" fmla="*/ 5339981 h 5339981"/>
                <a:gd name="connsiteX1" fmla="*/ 4449034 w 4449034"/>
                <a:gd name="connsiteY1" fmla="*/ 1 h 5339981"/>
                <a:gd name="connsiteX2" fmla="*/ 2799366 w 4449034"/>
                <a:gd name="connsiteY2" fmla="*/ 3594587 h 5339981"/>
                <a:gd name="connsiteX3" fmla="*/ 0 w 4449034"/>
                <a:gd name="connsiteY3" fmla="*/ 5339981 h 5339981"/>
                <a:gd name="connsiteX0" fmla="*/ 0 w 1956156"/>
                <a:gd name="connsiteY0" fmla="*/ 2979319 h 3594585"/>
                <a:gd name="connsiteX1" fmla="*/ 1956156 w 1956156"/>
                <a:gd name="connsiteY1" fmla="*/ -1 h 3594585"/>
                <a:gd name="connsiteX2" fmla="*/ 306488 w 1956156"/>
                <a:gd name="connsiteY2" fmla="*/ 3594585 h 3594585"/>
                <a:gd name="connsiteX3" fmla="*/ 0 w 1956156"/>
                <a:gd name="connsiteY3" fmla="*/ 2979319 h 3594585"/>
                <a:gd name="connsiteX0" fmla="*/ 0 w 1956156"/>
                <a:gd name="connsiteY0" fmla="*/ 2979321 h 3368191"/>
                <a:gd name="connsiteX1" fmla="*/ 1956156 w 1956156"/>
                <a:gd name="connsiteY1" fmla="*/ 1 h 3368191"/>
                <a:gd name="connsiteX2" fmla="*/ 219927 w 1956156"/>
                <a:gd name="connsiteY2" fmla="*/ 3368192 h 3368191"/>
                <a:gd name="connsiteX3" fmla="*/ 0 w 1956156"/>
                <a:gd name="connsiteY3" fmla="*/ 2979321 h 3368191"/>
                <a:gd name="connsiteX0" fmla="*/ 0 w 2004184"/>
                <a:gd name="connsiteY0" fmla="*/ 3004510 h 3393381"/>
                <a:gd name="connsiteX1" fmla="*/ 2004184 w 2004184"/>
                <a:gd name="connsiteY1" fmla="*/ 0 h 3393381"/>
                <a:gd name="connsiteX2" fmla="*/ 219927 w 2004184"/>
                <a:gd name="connsiteY2" fmla="*/ 3393381 h 3393381"/>
                <a:gd name="connsiteX3" fmla="*/ 0 w 2004184"/>
                <a:gd name="connsiteY3" fmla="*/ 3004510 h 3393381"/>
                <a:gd name="connsiteX0" fmla="*/ 0 w 2004184"/>
                <a:gd name="connsiteY0" fmla="*/ 3004510 h 3500340"/>
                <a:gd name="connsiteX1" fmla="*/ 2004184 w 2004184"/>
                <a:gd name="connsiteY1" fmla="*/ 0 h 3500340"/>
                <a:gd name="connsiteX2" fmla="*/ 183082 w 2004184"/>
                <a:gd name="connsiteY2" fmla="*/ 3500339 h 3500340"/>
                <a:gd name="connsiteX3" fmla="*/ 0 w 2004184"/>
                <a:gd name="connsiteY3" fmla="*/ 3004510 h 3500340"/>
                <a:gd name="connsiteX0" fmla="*/ 0 w 2024877"/>
                <a:gd name="connsiteY0" fmla="*/ 3053228 h 3500339"/>
                <a:gd name="connsiteX1" fmla="*/ 2024877 w 2024877"/>
                <a:gd name="connsiteY1" fmla="*/ 0 h 3500339"/>
                <a:gd name="connsiteX2" fmla="*/ 203775 w 2024877"/>
                <a:gd name="connsiteY2" fmla="*/ 3500339 h 3500339"/>
                <a:gd name="connsiteX3" fmla="*/ 0 w 2024877"/>
                <a:gd name="connsiteY3" fmla="*/ 3053228 h 3500339"/>
                <a:gd name="connsiteX0" fmla="*/ 0 w 2037492"/>
                <a:gd name="connsiteY0" fmla="*/ 3072826 h 3500339"/>
                <a:gd name="connsiteX1" fmla="*/ 2037492 w 2037492"/>
                <a:gd name="connsiteY1" fmla="*/ 0 h 3500339"/>
                <a:gd name="connsiteX2" fmla="*/ 216390 w 2037492"/>
                <a:gd name="connsiteY2" fmla="*/ 3500339 h 3500339"/>
                <a:gd name="connsiteX3" fmla="*/ 0 w 2037492"/>
                <a:gd name="connsiteY3" fmla="*/ 3072826 h 3500339"/>
                <a:gd name="connsiteX0" fmla="*/ -1 w 2342901"/>
                <a:gd name="connsiteY0" fmla="*/ 2321204 h 3500339"/>
                <a:gd name="connsiteX1" fmla="*/ 2342901 w 2342901"/>
                <a:gd name="connsiteY1" fmla="*/ 0 h 3500339"/>
                <a:gd name="connsiteX2" fmla="*/ 521799 w 2342901"/>
                <a:gd name="connsiteY2" fmla="*/ 3500339 h 3500339"/>
                <a:gd name="connsiteX3" fmla="*/ -1 w 2342901"/>
                <a:gd name="connsiteY3" fmla="*/ 2321204 h 3500339"/>
                <a:gd name="connsiteX0" fmla="*/ -1 w 2342901"/>
                <a:gd name="connsiteY0" fmla="*/ 2321204 h 3452354"/>
                <a:gd name="connsiteX1" fmla="*/ 2342901 w 2342901"/>
                <a:gd name="connsiteY1" fmla="*/ 0 h 3452354"/>
                <a:gd name="connsiteX2" fmla="*/ 181178 w 2342901"/>
                <a:gd name="connsiteY2" fmla="*/ 3452353 h 3452354"/>
                <a:gd name="connsiteX3" fmla="*/ -1 w 2342901"/>
                <a:gd name="connsiteY3" fmla="*/ 2321204 h 3452354"/>
                <a:gd name="connsiteX0" fmla="*/ 0 w 2292931"/>
                <a:gd name="connsiteY0" fmla="*/ 2530176 h 3452354"/>
                <a:gd name="connsiteX1" fmla="*/ 2292931 w 2292931"/>
                <a:gd name="connsiteY1" fmla="*/ 0 h 3452354"/>
                <a:gd name="connsiteX2" fmla="*/ 131208 w 2292931"/>
                <a:gd name="connsiteY2" fmla="*/ 3452353 h 3452354"/>
                <a:gd name="connsiteX3" fmla="*/ 0 w 2292931"/>
                <a:gd name="connsiteY3" fmla="*/ 2530176 h 3452354"/>
                <a:gd name="connsiteX0" fmla="*/ 1 w 2582841"/>
                <a:gd name="connsiteY0" fmla="*/ 533657 h 3452354"/>
                <a:gd name="connsiteX1" fmla="*/ 2582841 w 2582841"/>
                <a:gd name="connsiteY1" fmla="*/ 0 h 3452354"/>
                <a:gd name="connsiteX2" fmla="*/ 421118 w 2582841"/>
                <a:gd name="connsiteY2" fmla="*/ 3452353 h 3452354"/>
                <a:gd name="connsiteX3" fmla="*/ 1 w 2582841"/>
                <a:gd name="connsiteY3" fmla="*/ 533657 h 3452354"/>
                <a:gd name="connsiteX0" fmla="*/ 1 w 2582841"/>
                <a:gd name="connsiteY0" fmla="*/ 533657 h 2567144"/>
                <a:gd name="connsiteX1" fmla="*/ 2582841 w 2582841"/>
                <a:gd name="connsiteY1" fmla="*/ 0 h 2567144"/>
                <a:gd name="connsiteX2" fmla="*/ 253324 w 2582841"/>
                <a:gd name="connsiteY2" fmla="*/ 2567143 h 2567144"/>
                <a:gd name="connsiteX3" fmla="*/ 1 w 2582841"/>
                <a:gd name="connsiteY3" fmla="*/ 533657 h 2567144"/>
                <a:gd name="connsiteX0" fmla="*/ 1 w 2582841"/>
                <a:gd name="connsiteY0" fmla="*/ 533657 h 2569202"/>
                <a:gd name="connsiteX1" fmla="*/ 2582841 w 2582841"/>
                <a:gd name="connsiteY1" fmla="*/ 0 h 2569202"/>
                <a:gd name="connsiteX2" fmla="*/ 302690 w 2582841"/>
                <a:gd name="connsiteY2" fmla="*/ 2569201 h 2569202"/>
                <a:gd name="connsiteX3" fmla="*/ 1 w 2582841"/>
                <a:gd name="connsiteY3" fmla="*/ 533657 h 2569202"/>
                <a:gd name="connsiteX0" fmla="*/ 1 w 2562169"/>
                <a:gd name="connsiteY0" fmla="*/ 540853 h 2569202"/>
                <a:gd name="connsiteX1" fmla="*/ 2562169 w 2562169"/>
                <a:gd name="connsiteY1" fmla="*/ 0 h 2569202"/>
                <a:gd name="connsiteX2" fmla="*/ 282018 w 2562169"/>
                <a:gd name="connsiteY2" fmla="*/ 2569201 h 2569202"/>
                <a:gd name="connsiteX3" fmla="*/ 1 w 2562169"/>
                <a:gd name="connsiteY3" fmla="*/ 540853 h 2569202"/>
                <a:gd name="connsiteX0" fmla="*/ 1 w 2499527"/>
                <a:gd name="connsiteY0" fmla="*/ 431576 h 2459925"/>
                <a:gd name="connsiteX1" fmla="*/ 2499528 w 2499527"/>
                <a:gd name="connsiteY1" fmla="*/ 0 h 2459925"/>
                <a:gd name="connsiteX2" fmla="*/ 282018 w 2499527"/>
                <a:gd name="connsiteY2" fmla="*/ 2459924 h 2459925"/>
                <a:gd name="connsiteX3" fmla="*/ 1 w 2499527"/>
                <a:gd name="connsiteY3" fmla="*/ 431576 h 2459925"/>
                <a:gd name="connsiteX0" fmla="*/ 0 w 2292891"/>
                <a:gd name="connsiteY0" fmla="*/ 1854625 h 2459925"/>
                <a:gd name="connsiteX1" fmla="*/ 2292892 w 2292891"/>
                <a:gd name="connsiteY1" fmla="*/ 0 h 2459925"/>
                <a:gd name="connsiteX2" fmla="*/ 75382 w 2292891"/>
                <a:gd name="connsiteY2" fmla="*/ 2459924 h 2459925"/>
                <a:gd name="connsiteX3" fmla="*/ 0 w 2292891"/>
                <a:gd name="connsiteY3" fmla="*/ 1854625 h 2459925"/>
                <a:gd name="connsiteX0" fmla="*/ 0 w 2187334"/>
                <a:gd name="connsiteY0" fmla="*/ 1094813 h 1700113"/>
                <a:gd name="connsiteX1" fmla="*/ 2187333 w 2187334"/>
                <a:gd name="connsiteY1" fmla="*/ 0 h 1700113"/>
                <a:gd name="connsiteX2" fmla="*/ 75382 w 2187334"/>
                <a:gd name="connsiteY2" fmla="*/ 1700112 h 1700113"/>
                <a:gd name="connsiteX3" fmla="*/ 0 w 2187334"/>
                <a:gd name="connsiteY3" fmla="*/ 1094813 h 1700113"/>
                <a:gd name="connsiteX0" fmla="*/ 0 w 2289111"/>
                <a:gd name="connsiteY0" fmla="*/ 393906 h 1700113"/>
                <a:gd name="connsiteX1" fmla="*/ 2289110 w 2289111"/>
                <a:gd name="connsiteY1" fmla="*/ 0 h 1700113"/>
                <a:gd name="connsiteX2" fmla="*/ 177159 w 2289111"/>
                <a:gd name="connsiteY2" fmla="*/ 1700112 h 1700113"/>
                <a:gd name="connsiteX3" fmla="*/ 0 w 2289111"/>
                <a:gd name="connsiteY3" fmla="*/ 393906 h 1700113"/>
                <a:gd name="connsiteX0" fmla="*/ -1 w 2170229"/>
                <a:gd name="connsiteY0" fmla="*/ 372627 h 1700113"/>
                <a:gd name="connsiteX1" fmla="*/ 2170228 w 2170229"/>
                <a:gd name="connsiteY1" fmla="*/ 0 h 1700113"/>
                <a:gd name="connsiteX2" fmla="*/ 58277 w 2170229"/>
                <a:gd name="connsiteY2" fmla="*/ 1700112 h 1700113"/>
                <a:gd name="connsiteX3" fmla="*/ -1 w 2170229"/>
                <a:gd name="connsiteY3" fmla="*/ 372627 h 1700113"/>
                <a:gd name="connsiteX0" fmla="*/ -1 w 2170229"/>
                <a:gd name="connsiteY0" fmla="*/ 372627 h 1568837"/>
                <a:gd name="connsiteX1" fmla="*/ 2170228 w 2170229"/>
                <a:gd name="connsiteY1" fmla="*/ 0 h 1568837"/>
                <a:gd name="connsiteX2" fmla="*/ 161186 w 2170229"/>
                <a:gd name="connsiteY2" fmla="*/ 1568836 h 1568837"/>
                <a:gd name="connsiteX3" fmla="*/ -1 w 2170229"/>
                <a:gd name="connsiteY3" fmla="*/ 372627 h 1568837"/>
                <a:gd name="connsiteX0" fmla="*/ -1 w 2170229"/>
                <a:gd name="connsiteY0" fmla="*/ 372627 h 1600950"/>
                <a:gd name="connsiteX1" fmla="*/ 2170228 w 2170229"/>
                <a:gd name="connsiteY1" fmla="*/ 0 h 1600950"/>
                <a:gd name="connsiteX2" fmla="*/ 170930 w 2170229"/>
                <a:gd name="connsiteY2" fmla="*/ 1600949 h 1600950"/>
                <a:gd name="connsiteX3" fmla="*/ -1 w 2170229"/>
                <a:gd name="connsiteY3" fmla="*/ 372627 h 1600950"/>
                <a:gd name="connsiteX0" fmla="*/ -1 w 2302534"/>
                <a:gd name="connsiteY0" fmla="*/ 441450 h 1669773"/>
                <a:gd name="connsiteX1" fmla="*/ 2302534 w 2302534"/>
                <a:gd name="connsiteY1" fmla="*/ -1 h 1669773"/>
                <a:gd name="connsiteX2" fmla="*/ 170930 w 2302534"/>
                <a:gd name="connsiteY2" fmla="*/ 1669772 h 1669773"/>
                <a:gd name="connsiteX3" fmla="*/ -1 w 2302534"/>
                <a:gd name="connsiteY3" fmla="*/ 441450 h 1669773"/>
                <a:gd name="connsiteX0" fmla="*/ -1 w 2289270"/>
                <a:gd name="connsiteY0" fmla="*/ 427793 h 1656116"/>
                <a:gd name="connsiteX1" fmla="*/ 2289270 w 2289270"/>
                <a:gd name="connsiteY1" fmla="*/ 1 h 1656116"/>
                <a:gd name="connsiteX2" fmla="*/ 170930 w 2289270"/>
                <a:gd name="connsiteY2" fmla="*/ 1656115 h 1656116"/>
                <a:gd name="connsiteX3" fmla="*/ -1 w 2289270"/>
                <a:gd name="connsiteY3" fmla="*/ 427793 h 1656116"/>
                <a:gd name="connsiteX0" fmla="*/ 0 w 2290867"/>
                <a:gd name="connsiteY0" fmla="*/ 416793 h 1656116"/>
                <a:gd name="connsiteX1" fmla="*/ 2290867 w 2290867"/>
                <a:gd name="connsiteY1" fmla="*/ 1 h 1656116"/>
                <a:gd name="connsiteX2" fmla="*/ 172527 w 2290867"/>
                <a:gd name="connsiteY2" fmla="*/ 1656115 h 1656116"/>
                <a:gd name="connsiteX3" fmla="*/ 0 w 2290867"/>
                <a:gd name="connsiteY3" fmla="*/ 416793 h 1656116"/>
                <a:gd name="connsiteX0" fmla="*/ -1 w 2290068"/>
                <a:gd name="connsiteY0" fmla="*/ 422293 h 1656116"/>
                <a:gd name="connsiteX1" fmla="*/ 2290068 w 2290068"/>
                <a:gd name="connsiteY1" fmla="*/ 1 h 1656116"/>
                <a:gd name="connsiteX2" fmla="*/ 171728 w 2290068"/>
                <a:gd name="connsiteY2" fmla="*/ 1656115 h 1656116"/>
                <a:gd name="connsiteX3" fmla="*/ -1 w 2290068"/>
                <a:gd name="connsiteY3" fmla="*/ 422293 h 1656116"/>
                <a:gd name="connsiteX0" fmla="*/ -1 w 2533797"/>
                <a:gd name="connsiteY0" fmla="*/ 649402 h 1883225"/>
                <a:gd name="connsiteX1" fmla="*/ 2533797 w 2533797"/>
                <a:gd name="connsiteY1" fmla="*/ 0 h 1883225"/>
                <a:gd name="connsiteX2" fmla="*/ 171728 w 2533797"/>
                <a:gd name="connsiteY2" fmla="*/ 1883224 h 1883225"/>
                <a:gd name="connsiteX3" fmla="*/ -1 w 2533797"/>
                <a:gd name="connsiteY3" fmla="*/ 649402 h 1883225"/>
                <a:gd name="connsiteX0" fmla="*/ -1 w 2533797"/>
                <a:gd name="connsiteY0" fmla="*/ 649402 h 1923179"/>
                <a:gd name="connsiteX1" fmla="*/ 2533797 w 2533797"/>
                <a:gd name="connsiteY1" fmla="*/ 0 h 1923179"/>
                <a:gd name="connsiteX2" fmla="*/ 102481 w 2533797"/>
                <a:gd name="connsiteY2" fmla="*/ 1923181 h 1923179"/>
                <a:gd name="connsiteX3" fmla="*/ -1 w 2533797"/>
                <a:gd name="connsiteY3" fmla="*/ 649402 h 1923179"/>
                <a:gd name="connsiteX0" fmla="*/ -1 w 2551163"/>
                <a:gd name="connsiteY0" fmla="*/ 675701 h 1923179"/>
                <a:gd name="connsiteX1" fmla="*/ 2551163 w 2551163"/>
                <a:gd name="connsiteY1" fmla="*/ 0 h 1923179"/>
                <a:gd name="connsiteX2" fmla="*/ 119847 w 2551163"/>
                <a:gd name="connsiteY2" fmla="*/ 1923181 h 1923179"/>
                <a:gd name="connsiteX3" fmla="*/ -1 w 2551163"/>
                <a:gd name="connsiteY3" fmla="*/ 675701 h 1923179"/>
                <a:gd name="connsiteX0" fmla="*/ -1 w 2551163"/>
                <a:gd name="connsiteY0" fmla="*/ 675701 h 3018612"/>
                <a:gd name="connsiteX1" fmla="*/ 2551163 w 2551163"/>
                <a:gd name="connsiteY1" fmla="*/ 0 h 3018612"/>
                <a:gd name="connsiteX2" fmla="*/ 280286 w 2551163"/>
                <a:gd name="connsiteY2" fmla="*/ 3018613 h 3018612"/>
                <a:gd name="connsiteX3" fmla="*/ -1 w 2551163"/>
                <a:gd name="connsiteY3" fmla="*/ 675701 h 3018612"/>
                <a:gd name="connsiteX0" fmla="*/ -1 w 2551163"/>
                <a:gd name="connsiteY0" fmla="*/ 675701 h 3023086"/>
                <a:gd name="connsiteX1" fmla="*/ 2551163 w 2551163"/>
                <a:gd name="connsiteY1" fmla="*/ 0 h 3023086"/>
                <a:gd name="connsiteX2" fmla="*/ 263305 w 2551163"/>
                <a:gd name="connsiteY2" fmla="*/ 3023087 h 3023086"/>
                <a:gd name="connsiteX3" fmla="*/ -1 w 2551163"/>
                <a:gd name="connsiteY3" fmla="*/ 675701 h 3023086"/>
                <a:gd name="connsiteX0" fmla="*/ -1 w 2599362"/>
                <a:gd name="connsiteY0" fmla="*/ 716828 h 3064213"/>
                <a:gd name="connsiteX1" fmla="*/ 2599363 w 2599362"/>
                <a:gd name="connsiteY1" fmla="*/ 1 h 3064213"/>
                <a:gd name="connsiteX2" fmla="*/ 263305 w 2599362"/>
                <a:gd name="connsiteY2" fmla="*/ 3064214 h 3064213"/>
                <a:gd name="connsiteX3" fmla="*/ -1 w 2599362"/>
                <a:gd name="connsiteY3" fmla="*/ 716828 h 3064213"/>
                <a:gd name="connsiteX0" fmla="*/ 542887 w 2336058"/>
                <a:gd name="connsiteY0" fmla="*/ 401726 h 3064213"/>
                <a:gd name="connsiteX1" fmla="*/ 2336058 w 2336058"/>
                <a:gd name="connsiteY1" fmla="*/ -1 h 3064213"/>
                <a:gd name="connsiteX2" fmla="*/ 0 w 2336058"/>
                <a:gd name="connsiteY2" fmla="*/ 3064212 h 3064213"/>
                <a:gd name="connsiteX3" fmla="*/ 542887 w 2336058"/>
                <a:gd name="connsiteY3" fmla="*/ 401726 h 3064213"/>
                <a:gd name="connsiteX0" fmla="*/ 542887 w 2337760"/>
                <a:gd name="connsiteY0" fmla="*/ 475671 h 3138156"/>
                <a:gd name="connsiteX1" fmla="*/ 2337760 w 2337760"/>
                <a:gd name="connsiteY1" fmla="*/ 0 h 3138156"/>
                <a:gd name="connsiteX2" fmla="*/ 0 w 2337760"/>
                <a:gd name="connsiteY2" fmla="*/ 3138157 h 3138156"/>
                <a:gd name="connsiteX3" fmla="*/ 542887 w 2337760"/>
                <a:gd name="connsiteY3" fmla="*/ 475671 h 3138156"/>
                <a:gd name="connsiteX0" fmla="*/ -1 w 1794872"/>
                <a:gd name="connsiteY0" fmla="*/ 475671 h 2237503"/>
                <a:gd name="connsiteX1" fmla="*/ 1794872 w 1794872"/>
                <a:gd name="connsiteY1" fmla="*/ 0 h 2237503"/>
                <a:gd name="connsiteX2" fmla="*/ 142457 w 1794872"/>
                <a:gd name="connsiteY2" fmla="*/ 2237503 h 2237503"/>
                <a:gd name="connsiteX3" fmla="*/ -1 w 1794872"/>
                <a:gd name="connsiteY3" fmla="*/ 475671 h 2237503"/>
                <a:gd name="connsiteX0" fmla="*/ 0 w 1821198"/>
                <a:gd name="connsiteY0" fmla="*/ 482598 h 2237503"/>
                <a:gd name="connsiteX1" fmla="*/ 1821198 w 1821198"/>
                <a:gd name="connsiteY1" fmla="*/ 0 h 2237503"/>
                <a:gd name="connsiteX2" fmla="*/ 168783 w 1821198"/>
                <a:gd name="connsiteY2" fmla="*/ 2237503 h 2237503"/>
                <a:gd name="connsiteX3" fmla="*/ 0 w 1821198"/>
                <a:gd name="connsiteY3" fmla="*/ 482598 h 2237503"/>
                <a:gd name="connsiteX0" fmla="*/ 0 w 1821198"/>
                <a:gd name="connsiteY0" fmla="*/ 482598 h 2182973"/>
                <a:gd name="connsiteX1" fmla="*/ 1821198 w 1821198"/>
                <a:gd name="connsiteY1" fmla="*/ 0 h 2182973"/>
                <a:gd name="connsiteX2" fmla="*/ 208413 w 1821198"/>
                <a:gd name="connsiteY2" fmla="*/ 2182972 h 2182973"/>
                <a:gd name="connsiteX3" fmla="*/ 0 w 1821198"/>
                <a:gd name="connsiteY3" fmla="*/ 482598 h 2182973"/>
                <a:gd name="connsiteX0" fmla="*/ 0 w 1783267"/>
                <a:gd name="connsiteY0" fmla="*/ 502012 h 2182971"/>
                <a:gd name="connsiteX1" fmla="*/ 1783267 w 1783267"/>
                <a:gd name="connsiteY1" fmla="*/ 0 h 2182971"/>
                <a:gd name="connsiteX2" fmla="*/ 170482 w 1783267"/>
                <a:gd name="connsiteY2" fmla="*/ 2182972 h 2182971"/>
                <a:gd name="connsiteX3" fmla="*/ 0 w 1783267"/>
                <a:gd name="connsiteY3" fmla="*/ 502012 h 2182971"/>
                <a:gd name="connsiteX0" fmla="*/ 0 w 1765717"/>
                <a:gd name="connsiteY0" fmla="*/ 497393 h 2182973"/>
                <a:gd name="connsiteX1" fmla="*/ 1765717 w 1765717"/>
                <a:gd name="connsiteY1" fmla="*/ 0 h 2182973"/>
                <a:gd name="connsiteX2" fmla="*/ 152932 w 1765717"/>
                <a:gd name="connsiteY2" fmla="*/ 2182972 h 2182973"/>
                <a:gd name="connsiteX3" fmla="*/ 0 w 1765717"/>
                <a:gd name="connsiteY3" fmla="*/ 497393 h 2182973"/>
                <a:gd name="connsiteX0" fmla="*/ 0 w 1765717"/>
                <a:gd name="connsiteY0" fmla="*/ 497393 h 2216245"/>
                <a:gd name="connsiteX1" fmla="*/ 1765717 w 1765717"/>
                <a:gd name="connsiteY1" fmla="*/ 0 h 2216245"/>
                <a:gd name="connsiteX2" fmla="*/ 138210 w 1765717"/>
                <a:gd name="connsiteY2" fmla="*/ 2216245 h 2216245"/>
                <a:gd name="connsiteX3" fmla="*/ 0 w 1765717"/>
                <a:gd name="connsiteY3" fmla="*/ 497393 h 2216245"/>
                <a:gd name="connsiteX0" fmla="*/ 0 w 1774493"/>
                <a:gd name="connsiteY0" fmla="*/ 499704 h 2216245"/>
                <a:gd name="connsiteX1" fmla="*/ 1774493 w 1774493"/>
                <a:gd name="connsiteY1" fmla="*/ 0 h 2216245"/>
                <a:gd name="connsiteX2" fmla="*/ 146986 w 1774493"/>
                <a:gd name="connsiteY2" fmla="*/ 2216245 h 2216245"/>
                <a:gd name="connsiteX3" fmla="*/ 0 w 1774493"/>
                <a:gd name="connsiteY3" fmla="*/ 499704 h 2216245"/>
                <a:gd name="connsiteX0" fmla="*/ 0 w 1792043"/>
                <a:gd name="connsiteY0" fmla="*/ 504323 h 2216245"/>
                <a:gd name="connsiteX1" fmla="*/ 1792043 w 1792043"/>
                <a:gd name="connsiteY1" fmla="*/ 0 h 2216245"/>
                <a:gd name="connsiteX2" fmla="*/ 164536 w 1792043"/>
                <a:gd name="connsiteY2" fmla="*/ 2216245 h 2216245"/>
                <a:gd name="connsiteX3" fmla="*/ 0 w 1792043"/>
                <a:gd name="connsiteY3" fmla="*/ 504323 h 2216245"/>
                <a:gd name="connsiteX0" fmla="*/ 0 w 1793636"/>
                <a:gd name="connsiteY0" fmla="*/ 488193 h 2216245"/>
                <a:gd name="connsiteX1" fmla="*/ 1793636 w 1793636"/>
                <a:gd name="connsiteY1" fmla="*/ 0 h 2216245"/>
                <a:gd name="connsiteX2" fmla="*/ 166129 w 1793636"/>
                <a:gd name="connsiteY2" fmla="*/ 2216245 h 2216245"/>
                <a:gd name="connsiteX3" fmla="*/ 0 w 1793636"/>
                <a:gd name="connsiteY3" fmla="*/ 488193 h 2216245"/>
                <a:gd name="connsiteX0" fmla="*/ 0 w 1789905"/>
                <a:gd name="connsiteY0" fmla="*/ 536580 h 2264632"/>
                <a:gd name="connsiteX1" fmla="*/ 1789905 w 1789905"/>
                <a:gd name="connsiteY1" fmla="*/ 1 h 2264632"/>
                <a:gd name="connsiteX2" fmla="*/ 166129 w 1789905"/>
                <a:gd name="connsiteY2" fmla="*/ 2264632 h 2264632"/>
                <a:gd name="connsiteX3" fmla="*/ 0 w 1789905"/>
                <a:gd name="connsiteY3" fmla="*/ 536580 h 2264632"/>
                <a:gd name="connsiteX0" fmla="*/ 0 w 1787419"/>
                <a:gd name="connsiteY0" fmla="*/ 568834 h 2264630"/>
                <a:gd name="connsiteX1" fmla="*/ 1787419 w 1787419"/>
                <a:gd name="connsiteY1" fmla="*/ -1 h 2264630"/>
                <a:gd name="connsiteX2" fmla="*/ 163643 w 1787419"/>
                <a:gd name="connsiteY2" fmla="*/ 2264630 h 2264630"/>
                <a:gd name="connsiteX3" fmla="*/ 0 w 1787419"/>
                <a:gd name="connsiteY3" fmla="*/ 568834 h 2264630"/>
                <a:gd name="connsiteX0" fmla="*/ 0 w 1900463"/>
                <a:gd name="connsiteY0" fmla="*/ 727085 h 2422881"/>
                <a:gd name="connsiteX1" fmla="*/ 1900463 w 1900463"/>
                <a:gd name="connsiteY1" fmla="*/ 0 h 2422881"/>
                <a:gd name="connsiteX2" fmla="*/ 163643 w 1900463"/>
                <a:gd name="connsiteY2" fmla="*/ 2422881 h 2422881"/>
                <a:gd name="connsiteX3" fmla="*/ 0 w 1900463"/>
                <a:gd name="connsiteY3" fmla="*/ 727085 h 2422881"/>
                <a:gd name="connsiteX0" fmla="*/ 0 w 1900463"/>
                <a:gd name="connsiteY0" fmla="*/ 727085 h 3437048"/>
                <a:gd name="connsiteX1" fmla="*/ 1900463 w 1900463"/>
                <a:gd name="connsiteY1" fmla="*/ 0 h 3437048"/>
                <a:gd name="connsiteX2" fmla="*/ 207158 w 1900463"/>
                <a:gd name="connsiteY2" fmla="*/ 3437048 h 3437048"/>
                <a:gd name="connsiteX3" fmla="*/ 0 w 1900463"/>
                <a:gd name="connsiteY3" fmla="*/ 727085 h 3437048"/>
                <a:gd name="connsiteX0" fmla="*/ 0 w 1864805"/>
                <a:gd name="connsiteY0" fmla="*/ 741370 h 3437048"/>
                <a:gd name="connsiteX1" fmla="*/ 1864805 w 1864805"/>
                <a:gd name="connsiteY1" fmla="*/ 0 h 3437048"/>
                <a:gd name="connsiteX2" fmla="*/ 171500 w 1864805"/>
                <a:gd name="connsiteY2" fmla="*/ 3437048 h 3437048"/>
                <a:gd name="connsiteX3" fmla="*/ 0 w 1864805"/>
                <a:gd name="connsiteY3" fmla="*/ 741370 h 3437048"/>
                <a:gd name="connsiteX0" fmla="*/ 0 w 1856679"/>
                <a:gd name="connsiteY0" fmla="*/ 747619 h 3443297"/>
                <a:gd name="connsiteX1" fmla="*/ 1856679 w 1856679"/>
                <a:gd name="connsiteY1" fmla="*/ 0 h 3443297"/>
                <a:gd name="connsiteX2" fmla="*/ 171500 w 1856679"/>
                <a:gd name="connsiteY2" fmla="*/ 3443297 h 3443297"/>
                <a:gd name="connsiteX3" fmla="*/ 0 w 1856679"/>
                <a:gd name="connsiteY3" fmla="*/ 747619 h 3443297"/>
                <a:gd name="connsiteX0" fmla="*/ 0 w 1856679"/>
                <a:gd name="connsiteY0" fmla="*/ 747619 h 3429613"/>
                <a:gd name="connsiteX1" fmla="*/ 1856679 w 1856679"/>
                <a:gd name="connsiteY1" fmla="*/ 0 h 3429613"/>
                <a:gd name="connsiteX2" fmla="*/ 182174 w 1856679"/>
                <a:gd name="connsiteY2" fmla="*/ 3429613 h 3429613"/>
                <a:gd name="connsiteX3" fmla="*/ 0 w 1856679"/>
                <a:gd name="connsiteY3" fmla="*/ 747619 h 3429613"/>
                <a:gd name="connsiteX0" fmla="*/ 0 w 1624652"/>
                <a:gd name="connsiteY0" fmla="*/ 580167 h 3262161"/>
                <a:gd name="connsiteX1" fmla="*/ 1624652 w 1624652"/>
                <a:gd name="connsiteY1" fmla="*/ 0 h 3262161"/>
                <a:gd name="connsiteX2" fmla="*/ 182174 w 1624652"/>
                <a:gd name="connsiteY2" fmla="*/ 3262161 h 3262161"/>
                <a:gd name="connsiteX3" fmla="*/ 0 w 1624652"/>
                <a:gd name="connsiteY3" fmla="*/ 580167 h 3262161"/>
                <a:gd name="connsiteX0" fmla="*/ 0 w 1610825"/>
                <a:gd name="connsiteY0" fmla="*/ 555775 h 3237769"/>
                <a:gd name="connsiteX1" fmla="*/ 1610825 w 1610825"/>
                <a:gd name="connsiteY1" fmla="*/ 0 h 3237769"/>
                <a:gd name="connsiteX2" fmla="*/ 182174 w 1610825"/>
                <a:gd name="connsiteY2" fmla="*/ 3237769 h 3237769"/>
                <a:gd name="connsiteX3" fmla="*/ 0 w 1610825"/>
                <a:gd name="connsiteY3" fmla="*/ 555775 h 3237769"/>
                <a:gd name="connsiteX0" fmla="*/ 0 w 1601153"/>
                <a:gd name="connsiteY0" fmla="*/ 711070 h 3393064"/>
                <a:gd name="connsiteX1" fmla="*/ 1601153 w 1601153"/>
                <a:gd name="connsiteY1" fmla="*/ 0 h 3393064"/>
                <a:gd name="connsiteX2" fmla="*/ 182174 w 1601153"/>
                <a:gd name="connsiteY2" fmla="*/ 3393064 h 3393064"/>
                <a:gd name="connsiteX3" fmla="*/ 0 w 1601153"/>
                <a:gd name="connsiteY3" fmla="*/ 711070 h 3393064"/>
                <a:gd name="connsiteX0" fmla="*/ 0 w 1584226"/>
                <a:gd name="connsiteY0" fmla="*/ 909503 h 3393064"/>
                <a:gd name="connsiteX1" fmla="*/ 1584226 w 1584226"/>
                <a:gd name="connsiteY1" fmla="*/ 0 h 3393064"/>
                <a:gd name="connsiteX2" fmla="*/ 165247 w 1584226"/>
                <a:gd name="connsiteY2" fmla="*/ 3393064 h 3393064"/>
                <a:gd name="connsiteX3" fmla="*/ 0 w 1584226"/>
                <a:gd name="connsiteY3" fmla="*/ 909503 h 3393064"/>
                <a:gd name="connsiteX0" fmla="*/ 0 w 1584226"/>
                <a:gd name="connsiteY0" fmla="*/ 909503 h 3733391"/>
                <a:gd name="connsiteX1" fmla="*/ 1584226 w 1584226"/>
                <a:gd name="connsiteY1" fmla="*/ 0 h 3733391"/>
                <a:gd name="connsiteX2" fmla="*/ 132881 w 1584226"/>
                <a:gd name="connsiteY2" fmla="*/ 3733391 h 3733391"/>
                <a:gd name="connsiteX3" fmla="*/ 0 w 1584226"/>
                <a:gd name="connsiteY3" fmla="*/ 909503 h 3733391"/>
                <a:gd name="connsiteX0" fmla="*/ 0 w 1607527"/>
                <a:gd name="connsiteY0" fmla="*/ 1057946 h 3881834"/>
                <a:gd name="connsiteX1" fmla="*/ 1607527 w 1607527"/>
                <a:gd name="connsiteY1" fmla="*/ 0 h 3881834"/>
                <a:gd name="connsiteX2" fmla="*/ 132881 w 1607527"/>
                <a:gd name="connsiteY2" fmla="*/ 3881834 h 3881834"/>
                <a:gd name="connsiteX3" fmla="*/ 0 w 1607527"/>
                <a:gd name="connsiteY3" fmla="*/ 1057946 h 3881834"/>
                <a:gd name="connsiteX0" fmla="*/ 0 w 1629987"/>
                <a:gd name="connsiteY0" fmla="*/ 1111192 h 3881834"/>
                <a:gd name="connsiteX1" fmla="*/ 1629987 w 1629987"/>
                <a:gd name="connsiteY1" fmla="*/ 0 h 3881834"/>
                <a:gd name="connsiteX2" fmla="*/ 155341 w 1629987"/>
                <a:gd name="connsiteY2" fmla="*/ 3881834 h 3881834"/>
                <a:gd name="connsiteX3" fmla="*/ 0 w 1629987"/>
                <a:gd name="connsiteY3" fmla="*/ 1111192 h 3881834"/>
                <a:gd name="connsiteX0" fmla="*/ 0 w 1629987"/>
                <a:gd name="connsiteY0" fmla="*/ 1111192 h 4009744"/>
                <a:gd name="connsiteX1" fmla="*/ 1629987 w 1629987"/>
                <a:gd name="connsiteY1" fmla="*/ 0 h 4009744"/>
                <a:gd name="connsiteX2" fmla="*/ 106783 w 1629987"/>
                <a:gd name="connsiteY2" fmla="*/ 4009744 h 4009744"/>
                <a:gd name="connsiteX3" fmla="*/ 0 w 1629987"/>
                <a:gd name="connsiteY3" fmla="*/ 1111192 h 4009744"/>
                <a:gd name="connsiteX0" fmla="*/ 0 w 1629987"/>
                <a:gd name="connsiteY0" fmla="*/ 1111192 h 3795328"/>
                <a:gd name="connsiteX1" fmla="*/ 1629987 w 1629987"/>
                <a:gd name="connsiteY1" fmla="*/ 0 h 3795328"/>
                <a:gd name="connsiteX2" fmla="*/ 185065 w 1629987"/>
                <a:gd name="connsiteY2" fmla="*/ 3795328 h 3795328"/>
                <a:gd name="connsiteX3" fmla="*/ 0 w 1629987"/>
                <a:gd name="connsiteY3" fmla="*/ 1111192 h 3795328"/>
                <a:gd name="connsiteX0" fmla="*/ 0 w 1535236"/>
                <a:gd name="connsiteY0" fmla="*/ 1046237 h 3795328"/>
                <a:gd name="connsiteX1" fmla="*/ 1535236 w 1535236"/>
                <a:gd name="connsiteY1" fmla="*/ 0 h 3795328"/>
                <a:gd name="connsiteX2" fmla="*/ 90314 w 1535236"/>
                <a:gd name="connsiteY2" fmla="*/ 3795328 h 3795328"/>
                <a:gd name="connsiteX3" fmla="*/ 0 w 1535236"/>
                <a:gd name="connsiteY3" fmla="*/ 1046237 h 3795328"/>
                <a:gd name="connsiteX0" fmla="*/ 0 w 1535236"/>
                <a:gd name="connsiteY0" fmla="*/ 1046237 h 3778723"/>
                <a:gd name="connsiteX1" fmla="*/ 1535236 w 1535236"/>
                <a:gd name="connsiteY1" fmla="*/ 0 h 3778723"/>
                <a:gd name="connsiteX2" fmla="*/ 97786 w 1535236"/>
                <a:gd name="connsiteY2" fmla="*/ 3778723 h 3778723"/>
                <a:gd name="connsiteX3" fmla="*/ 0 w 1535236"/>
                <a:gd name="connsiteY3" fmla="*/ 1046237 h 3778723"/>
                <a:gd name="connsiteX0" fmla="*/ 0 w 1533282"/>
                <a:gd name="connsiteY0" fmla="*/ 1182957 h 3915443"/>
                <a:gd name="connsiteX1" fmla="*/ 1533282 w 1533282"/>
                <a:gd name="connsiteY1" fmla="*/ 1 h 3915443"/>
                <a:gd name="connsiteX2" fmla="*/ 97786 w 1533282"/>
                <a:gd name="connsiteY2" fmla="*/ 3915443 h 3915443"/>
                <a:gd name="connsiteX3" fmla="*/ 0 w 1533282"/>
                <a:gd name="connsiteY3" fmla="*/ 1182957 h 3915443"/>
                <a:gd name="connsiteX0" fmla="*/ 0 w 1533282"/>
                <a:gd name="connsiteY0" fmla="*/ 1182957 h 3970365"/>
                <a:gd name="connsiteX1" fmla="*/ 1533282 w 1533282"/>
                <a:gd name="connsiteY1" fmla="*/ 1 h 3970365"/>
                <a:gd name="connsiteX2" fmla="*/ 91833 w 1533282"/>
                <a:gd name="connsiteY2" fmla="*/ 3970367 h 3970365"/>
                <a:gd name="connsiteX3" fmla="*/ 0 w 1533282"/>
                <a:gd name="connsiteY3" fmla="*/ 1182957 h 3970365"/>
                <a:gd name="connsiteX0" fmla="*/ 0 w 1535401"/>
                <a:gd name="connsiteY0" fmla="*/ 1197188 h 3984596"/>
                <a:gd name="connsiteX1" fmla="*/ 1535401 w 1535401"/>
                <a:gd name="connsiteY1" fmla="*/ 1 h 3984596"/>
                <a:gd name="connsiteX2" fmla="*/ 91833 w 1535401"/>
                <a:gd name="connsiteY2" fmla="*/ 3984598 h 3984596"/>
                <a:gd name="connsiteX3" fmla="*/ 0 w 1535401"/>
                <a:gd name="connsiteY3" fmla="*/ 1197188 h 3984596"/>
                <a:gd name="connsiteX0" fmla="*/ 0 w 1549759"/>
                <a:gd name="connsiteY0" fmla="*/ 1150820 h 3984596"/>
                <a:gd name="connsiteX1" fmla="*/ 1549759 w 1549759"/>
                <a:gd name="connsiteY1" fmla="*/ 1 h 3984596"/>
                <a:gd name="connsiteX2" fmla="*/ 106191 w 1549759"/>
                <a:gd name="connsiteY2" fmla="*/ 3984598 h 3984596"/>
                <a:gd name="connsiteX3" fmla="*/ 0 w 1549759"/>
                <a:gd name="connsiteY3" fmla="*/ 1150820 h 3984596"/>
                <a:gd name="connsiteX0" fmla="*/ 0 w 1546408"/>
                <a:gd name="connsiteY0" fmla="*/ 1103035 h 3936811"/>
                <a:gd name="connsiteX1" fmla="*/ 1546408 w 1546408"/>
                <a:gd name="connsiteY1" fmla="*/ 1 h 3936811"/>
                <a:gd name="connsiteX2" fmla="*/ 106191 w 1546408"/>
                <a:gd name="connsiteY2" fmla="*/ 3936813 h 3936811"/>
                <a:gd name="connsiteX3" fmla="*/ 0 w 1546408"/>
                <a:gd name="connsiteY3" fmla="*/ 1103035 h 3936811"/>
                <a:gd name="connsiteX0" fmla="*/ 0 w 1546408"/>
                <a:gd name="connsiteY0" fmla="*/ 1103035 h 3949648"/>
                <a:gd name="connsiteX1" fmla="*/ 1546408 w 1546408"/>
                <a:gd name="connsiteY1" fmla="*/ 1 h 3949648"/>
                <a:gd name="connsiteX2" fmla="*/ 104115 w 1546408"/>
                <a:gd name="connsiteY2" fmla="*/ 3949648 h 3949648"/>
                <a:gd name="connsiteX3" fmla="*/ 0 w 1546408"/>
                <a:gd name="connsiteY3" fmla="*/ 1103035 h 3949648"/>
                <a:gd name="connsiteX0" fmla="*/ 0 w 1532437"/>
                <a:gd name="connsiteY0" fmla="*/ 1455895 h 3949648"/>
                <a:gd name="connsiteX1" fmla="*/ 1532437 w 1532437"/>
                <a:gd name="connsiteY1" fmla="*/ 1 h 3949648"/>
                <a:gd name="connsiteX2" fmla="*/ 90144 w 1532437"/>
                <a:gd name="connsiteY2" fmla="*/ 3949648 h 3949648"/>
                <a:gd name="connsiteX3" fmla="*/ 0 w 1532437"/>
                <a:gd name="connsiteY3" fmla="*/ 1455895 h 3949648"/>
                <a:gd name="connsiteX0" fmla="*/ 0 w 1532437"/>
                <a:gd name="connsiteY0" fmla="*/ 1455895 h 3995699"/>
                <a:gd name="connsiteX1" fmla="*/ 1532437 w 1532437"/>
                <a:gd name="connsiteY1" fmla="*/ 1 h 3995699"/>
                <a:gd name="connsiteX2" fmla="*/ 69387 w 1532437"/>
                <a:gd name="connsiteY2" fmla="*/ 3995699 h 3995699"/>
                <a:gd name="connsiteX3" fmla="*/ 0 w 1532437"/>
                <a:gd name="connsiteY3" fmla="*/ 1455895 h 3995699"/>
                <a:gd name="connsiteX0" fmla="*/ 0 w 1515668"/>
                <a:gd name="connsiteY0" fmla="*/ 1756619 h 4296423"/>
                <a:gd name="connsiteX1" fmla="*/ 1515668 w 1515668"/>
                <a:gd name="connsiteY1" fmla="*/ -3 h 4296423"/>
                <a:gd name="connsiteX2" fmla="*/ 69387 w 1515668"/>
                <a:gd name="connsiteY2" fmla="*/ 4296423 h 4296423"/>
                <a:gd name="connsiteX3" fmla="*/ 0 w 1515668"/>
                <a:gd name="connsiteY3" fmla="*/ 1756619 h 4296423"/>
                <a:gd name="connsiteX0" fmla="*/ 0 w 1515668"/>
                <a:gd name="connsiteY0" fmla="*/ 1756619 h 4330628"/>
                <a:gd name="connsiteX1" fmla="*/ 1515668 w 1515668"/>
                <a:gd name="connsiteY1" fmla="*/ -3 h 4330628"/>
                <a:gd name="connsiteX2" fmla="*/ 41776 w 1515668"/>
                <a:gd name="connsiteY2" fmla="*/ 4330626 h 4330628"/>
                <a:gd name="connsiteX3" fmla="*/ 0 w 1515668"/>
                <a:gd name="connsiteY3" fmla="*/ 1756619 h 4330628"/>
                <a:gd name="connsiteX0" fmla="*/ 0 w 1515668"/>
                <a:gd name="connsiteY0" fmla="*/ 1756619 h 4359382"/>
                <a:gd name="connsiteX1" fmla="*/ 1515668 w 1515668"/>
                <a:gd name="connsiteY1" fmla="*/ -3 h 4359382"/>
                <a:gd name="connsiteX2" fmla="*/ 53709 w 1515668"/>
                <a:gd name="connsiteY2" fmla="*/ 4359382 h 4359382"/>
                <a:gd name="connsiteX3" fmla="*/ 0 w 1515668"/>
                <a:gd name="connsiteY3" fmla="*/ 1756619 h 4359382"/>
                <a:gd name="connsiteX0" fmla="*/ 0 w 1515668"/>
                <a:gd name="connsiteY0" fmla="*/ 1756619 h 4274510"/>
                <a:gd name="connsiteX1" fmla="*/ 1515668 w 1515668"/>
                <a:gd name="connsiteY1" fmla="*/ -3 h 4274510"/>
                <a:gd name="connsiteX2" fmla="*/ 51929 w 1515668"/>
                <a:gd name="connsiteY2" fmla="*/ 4274511 h 4274510"/>
                <a:gd name="connsiteX3" fmla="*/ 0 w 1515668"/>
                <a:gd name="connsiteY3" fmla="*/ 1756619 h 4274510"/>
                <a:gd name="connsiteX0" fmla="*/ 0 w 1501953"/>
                <a:gd name="connsiteY0" fmla="*/ 1870224 h 4274510"/>
                <a:gd name="connsiteX1" fmla="*/ 1501953 w 1501953"/>
                <a:gd name="connsiteY1" fmla="*/ -3 h 4274510"/>
                <a:gd name="connsiteX2" fmla="*/ 38214 w 1501953"/>
                <a:gd name="connsiteY2" fmla="*/ 4274511 h 4274510"/>
                <a:gd name="connsiteX3" fmla="*/ 0 w 1501953"/>
                <a:gd name="connsiteY3" fmla="*/ 1870224 h 4274510"/>
                <a:gd name="connsiteX0" fmla="*/ 0 w 1497320"/>
                <a:gd name="connsiteY0" fmla="*/ 1820955 h 4274510"/>
                <a:gd name="connsiteX1" fmla="*/ 1497320 w 1497320"/>
                <a:gd name="connsiteY1" fmla="*/ -3 h 4274510"/>
                <a:gd name="connsiteX2" fmla="*/ 33581 w 1497320"/>
                <a:gd name="connsiteY2" fmla="*/ 4274511 h 4274510"/>
                <a:gd name="connsiteX3" fmla="*/ 0 w 1497320"/>
                <a:gd name="connsiteY3" fmla="*/ 1820955 h 4274510"/>
                <a:gd name="connsiteX0" fmla="*/ 0 w 1497320"/>
                <a:gd name="connsiteY0" fmla="*/ 1820955 h 4162274"/>
                <a:gd name="connsiteX1" fmla="*/ 1497320 w 1497320"/>
                <a:gd name="connsiteY1" fmla="*/ -3 h 4162274"/>
                <a:gd name="connsiteX2" fmla="*/ 53888 w 1497320"/>
                <a:gd name="connsiteY2" fmla="*/ 4162271 h 4162274"/>
                <a:gd name="connsiteX3" fmla="*/ 0 w 1497320"/>
                <a:gd name="connsiteY3" fmla="*/ 1820955 h 4162274"/>
                <a:gd name="connsiteX0" fmla="*/ 0 w 1497320"/>
                <a:gd name="connsiteY0" fmla="*/ 1820955 h 4280845"/>
                <a:gd name="connsiteX1" fmla="*/ 1497320 w 1497320"/>
                <a:gd name="connsiteY1" fmla="*/ -3 h 4280845"/>
                <a:gd name="connsiteX2" fmla="*/ 17835 w 1497320"/>
                <a:gd name="connsiteY2" fmla="*/ 4280847 h 4280845"/>
                <a:gd name="connsiteX3" fmla="*/ 0 w 1497320"/>
                <a:gd name="connsiteY3" fmla="*/ 1820955 h 4280845"/>
                <a:gd name="connsiteX0" fmla="*/ 0 w 1501444"/>
                <a:gd name="connsiteY0" fmla="*/ 1717547 h 4280845"/>
                <a:gd name="connsiteX1" fmla="*/ 1501444 w 1501444"/>
                <a:gd name="connsiteY1" fmla="*/ -3 h 4280845"/>
                <a:gd name="connsiteX2" fmla="*/ 21959 w 1501444"/>
                <a:gd name="connsiteY2" fmla="*/ 4280847 h 4280845"/>
                <a:gd name="connsiteX3" fmla="*/ 0 w 1501444"/>
                <a:gd name="connsiteY3" fmla="*/ 1717547 h 4280845"/>
                <a:gd name="connsiteX0" fmla="*/ 0 w 1509985"/>
                <a:gd name="connsiteY0" fmla="*/ 1726484 h 4280845"/>
                <a:gd name="connsiteX1" fmla="*/ 1509985 w 1509985"/>
                <a:gd name="connsiteY1" fmla="*/ -3 h 4280845"/>
                <a:gd name="connsiteX2" fmla="*/ 30500 w 1509985"/>
                <a:gd name="connsiteY2" fmla="*/ 4280847 h 4280845"/>
                <a:gd name="connsiteX3" fmla="*/ 0 w 1509985"/>
                <a:gd name="connsiteY3" fmla="*/ 1726484 h 4280845"/>
              </a:gdLst>
              <a:ahLst/>
              <a:cxnLst>
                <a:cxn ang="0">
                  <a:pos x="connsiteX0" y="connsiteY0"/>
                </a:cxn>
                <a:cxn ang="0">
                  <a:pos x="connsiteX1" y="connsiteY1"/>
                </a:cxn>
                <a:cxn ang="0">
                  <a:pos x="connsiteX2" y="connsiteY2"/>
                </a:cxn>
                <a:cxn ang="0">
                  <a:pos x="connsiteX3" y="connsiteY3"/>
                </a:cxn>
              </a:cxnLst>
              <a:rect l="l" t="t" r="r" b="b"/>
              <a:pathLst>
                <a:path w="1509985" h="4280845">
                  <a:moveTo>
                    <a:pt x="0" y="1726484"/>
                  </a:moveTo>
                  <a:lnTo>
                    <a:pt x="1509985" y="-3"/>
                  </a:lnTo>
                  <a:lnTo>
                    <a:pt x="30500" y="4280847"/>
                  </a:lnTo>
                  <a:lnTo>
                    <a:pt x="0" y="1726484"/>
                  </a:lnTo>
                  <a:close/>
                </a:path>
              </a:pathLst>
            </a:cu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21" name="Parallelogram 5">
              <a:extLst>
                <a:ext uri="{FF2B5EF4-FFF2-40B4-BE49-F238E27FC236}">
                  <a16:creationId xmlns:a16="http://schemas.microsoft.com/office/drawing/2014/main" id="{99D16075-CE7E-40F2-942E-99072BBE52C3}"/>
                </a:ext>
              </a:extLst>
            </p:cNvPr>
            <p:cNvSpPr/>
            <p:nvPr/>
          </p:nvSpPr>
          <p:spPr>
            <a:xfrm rot="21050481" flipH="1">
              <a:off x="11023759" y="388864"/>
              <a:ext cx="1179485" cy="944922"/>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3848828"/>
                <a:gd name="connsiteY0" fmla="*/ 6715343 h 8164571"/>
                <a:gd name="connsiteX1" fmla="*/ 3848828 w 3848828"/>
                <a:gd name="connsiteY1" fmla="*/ -1 h 8164571"/>
                <a:gd name="connsiteX2" fmla="*/ 735435 w 3848828"/>
                <a:gd name="connsiteY2" fmla="*/ 8164571 h 8164571"/>
                <a:gd name="connsiteX3" fmla="*/ 0 w 3848828"/>
                <a:gd name="connsiteY3" fmla="*/ 6715343 h 8164571"/>
                <a:gd name="connsiteX0" fmla="*/ 0 w 3185216"/>
                <a:gd name="connsiteY0" fmla="*/ 8393093 h 9842321"/>
                <a:gd name="connsiteX1" fmla="*/ 3185217 w 3185216"/>
                <a:gd name="connsiteY1" fmla="*/ -1 h 9842321"/>
                <a:gd name="connsiteX2" fmla="*/ 735435 w 3185216"/>
                <a:gd name="connsiteY2" fmla="*/ 9842321 h 9842321"/>
                <a:gd name="connsiteX3" fmla="*/ 0 w 3185216"/>
                <a:gd name="connsiteY3" fmla="*/ 8393093 h 9842321"/>
                <a:gd name="connsiteX0" fmla="*/ 0 w 3164465"/>
                <a:gd name="connsiteY0" fmla="*/ 8432234 h 9842323"/>
                <a:gd name="connsiteX1" fmla="*/ 3164464 w 3164465"/>
                <a:gd name="connsiteY1" fmla="*/ 1 h 9842323"/>
                <a:gd name="connsiteX2" fmla="*/ 714682 w 3164465"/>
                <a:gd name="connsiteY2" fmla="*/ 9842323 h 9842323"/>
                <a:gd name="connsiteX3" fmla="*/ 0 w 3164465"/>
                <a:gd name="connsiteY3" fmla="*/ 8432234 h 9842323"/>
                <a:gd name="connsiteX0" fmla="*/ 0 w 3134442"/>
                <a:gd name="connsiteY0" fmla="*/ 8334980 h 9745069"/>
                <a:gd name="connsiteX1" fmla="*/ 3134443 w 3134442"/>
                <a:gd name="connsiteY1" fmla="*/ 0 h 9745069"/>
                <a:gd name="connsiteX2" fmla="*/ 714682 w 3134442"/>
                <a:gd name="connsiteY2" fmla="*/ 9745069 h 9745069"/>
                <a:gd name="connsiteX3" fmla="*/ 0 w 3134442"/>
                <a:gd name="connsiteY3" fmla="*/ 8334980 h 9745069"/>
                <a:gd name="connsiteX0" fmla="*/ 0 w 3111058"/>
                <a:gd name="connsiteY0" fmla="*/ 8272544 h 9682633"/>
                <a:gd name="connsiteX1" fmla="*/ 3111058 w 3111058"/>
                <a:gd name="connsiteY1" fmla="*/ 0 h 9682633"/>
                <a:gd name="connsiteX2" fmla="*/ 714682 w 3111058"/>
                <a:gd name="connsiteY2" fmla="*/ 9682633 h 9682633"/>
                <a:gd name="connsiteX3" fmla="*/ 0 w 3111058"/>
                <a:gd name="connsiteY3" fmla="*/ 8272544 h 9682633"/>
                <a:gd name="connsiteX0" fmla="*/ 1 w 3122614"/>
                <a:gd name="connsiteY0" fmla="*/ 8309952 h 9682633"/>
                <a:gd name="connsiteX1" fmla="*/ 3122614 w 3122614"/>
                <a:gd name="connsiteY1" fmla="*/ 0 h 9682633"/>
                <a:gd name="connsiteX2" fmla="*/ 726238 w 3122614"/>
                <a:gd name="connsiteY2" fmla="*/ 9682633 h 9682633"/>
                <a:gd name="connsiteX3" fmla="*/ 1 w 3122614"/>
                <a:gd name="connsiteY3" fmla="*/ 8309952 h 9682633"/>
                <a:gd name="connsiteX0" fmla="*/ -1 w 3122612"/>
                <a:gd name="connsiteY0" fmla="*/ 8309952 h 9714582"/>
                <a:gd name="connsiteX1" fmla="*/ 3122612 w 3122612"/>
                <a:gd name="connsiteY1" fmla="*/ 0 h 9714582"/>
                <a:gd name="connsiteX2" fmla="*/ 736908 w 3122612"/>
                <a:gd name="connsiteY2" fmla="*/ 9714581 h 9714582"/>
                <a:gd name="connsiteX3" fmla="*/ -1 w 3122612"/>
                <a:gd name="connsiteY3" fmla="*/ 8309952 h 9714582"/>
                <a:gd name="connsiteX0" fmla="*/ 1 w 3175512"/>
                <a:gd name="connsiteY0" fmla="*/ 11619676 h 13024304"/>
                <a:gd name="connsiteX1" fmla="*/ 3175511 w 3175512"/>
                <a:gd name="connsiteY1" fmla="*/ 0 h 13024304"/>
                <a:gd name="connsiteX2" fmla="*/ 736910 w 3175512"/>
                <a:gd name="connsiteY2" fmla="*/ 13024305 h 13024304"/>
                <a:gd name="connsiteX3" fmla="*/ 1 w 3175512"/>
                <a:gd name="connsiteY3" fmla="*/ 11619676 h 13024304"/>
                <a:gd name="connsiteX0" fmla="*/ 0 w 3850814"/>
                <a:gd name="connsiteY0" fmla="*/ 10396992 h 13024306"/>
                <a:gd name="connsiteX1" fmla="*/ 3850814 w 3850814"/>
                <a:gd name="connsiteY1" fmla="*/ 0 h 13024306"/>
                <a:gd name="connsiteX2" fmla="*/ 1412213 w 3850814"/>
                <a:gd name="connsiteY2" fmla="*/ 13024305 h 13024306"/>
                <a:gd name="connsiteX3" fmla="*/ 0 w 3850814"/>
                <a:gd name="connsiteY3" fmla="*/ 10396992 h 13024306"/>
                <a:gd name="connsiteX0" fmla="*/ 0 w 3850814"/>
                <a:gd name="connsiteY0" fmla="*/ 10396992 h 11986987"/>
                <a:gd name="connsiteX1" fmla="*/ 3850814 w 3850814"/>
                <a:gd name="connsiteY1" fmla="*/ 0 h 11986987"/>
                <a:gd name="connsiteX2" fmla="*/ 860502 w 3850814"/>
                <a:gd name="connsiteY2" fmla="*/ 11986987 h 11986987"/>
                <a:gd name="connsiteX3" fmla="*/ 0 w 3850814"/>
                <a:gd name="connsiteY3" fmla="*/ 10396992 h 11986987"/>
                <a:gd name="connsiteX0" fmla="*/ 0 w 3843008"/>
                <a:gd name="connsiteY0" fmla="*/ 10411671 h 12001666"/>
                <a:gd name="connsiteX1" fmla="*/ 3843008 w 3843008"/>
                <a:gd name="connsiteY1" fmla="*/ 1 h 12001666"/>
                <a:gd name="connsiteX2" fmla="*/ 860502 w 3843008"/>
                <a:gd name="connsiteY2" fmla="*/ 12001666 h 12001666"/>
                <a:gd name="connsiteX3" fmla="*/ 0 w 3843008"/>
                <a:gd name="connsiteY3" fmla="*/ 10411671 h 12001666"/>
                <a:gd name="connsiteX0" fmla="*/ 759991 w 2982506"/>
                <a:gd name="connsiteY0" fmla="*/ 3869074 h 12001664"/>
                <a:gd name="connsiteX1" fmla="*/ 2982506 w 2982506"/>
                <a:gd name="connsiteY1" fmla="*/ -1 h 12001664"/>
                <a:gd name="connsiteX2" fmla="*/ 0 w 2982506"/>
                <a:gd name="connsiteY2" fmla="*/ 12001664 h 12001664"/>
                <a:gd name="connsiteX3" fmla="*/ 759991 w 2982506"/>
                <a:gd name="connsiteY3" fmla="*/ 3869074 h 12001664"/>
                <a:gd name="connsiteX0" fmla="*/ 0 w 2222515"/>
                <a:gd name="connsiteY0" fmla="*/ 3869076 h 3869076"/>
                <a:gd name="connsiteX1" fmla="*/ 2222515 w 2222515"/>
                <a:gd name="connsiteY1" fmla="*/ 1 h 3869076"/>
                <a:gd name="connsiteX2" fmla="*/ 1275797 w 2222515"/>
                <a:gd name="connsiteY2" fmla="*/ 3199536 h 3869076"/>
                <a:gd name="connsiteX3" fmla="*/ 0 w 2222515"/>
                <a:gd name="connsiteY3" fmla="*/ 3869076 h 3869076"/>
                <a:gd name="connsiteX0" fmla="*/ 0 w 2173887"/>
                <a:gd name="connsiteY0" fmla="*/ 3843507 h 3843507"/>
                <a:gd name="connsiteX1" fmla="*/ 2173887 w 2173887"/>
                <a:gd name="connsiteY1" fmla="*/ 0 h 3843507"/>
                <a:gd name="connsiteX2" fmla="*/ 1275797 w 2173887"/>
                <a:gd name="connsiteY2" fmla="*/ 3173967 h 3843507"/>
                <a:gd name="connsiteX3" fmla="*/ 0 w 2173887"/>
                <a:gd name="connsiteY3" fmla="*/ 3843507 h 3843507"/>
                <a:gd name="connsiteX0" fmla="*/ 0 w 2173887"/>
                <a:gd name="connsiteY0" fmla="*/ 3843507 h 3843507"/>
                <a:gd name="connsiteX1" fmla="*/ 2173887 w 2173887"/>
                <a:gd name="connsiteY1" fmla="*/ 0 h 3843507"/>
                <a:gd name="connsiteX2" fmla="*/ 1713451 w 2173887"/>
                <a:gd name="connsiteY2" fmla="*/ 2943852 h 3843507"/>
                <a:gd name="connsiteX3" fmla="*/ 0 w 2173887"/>
                <a:gd name="connsiteY3" fmla="*/ 3843507 h 3843507"/>
                <a:gd name="connsiteX0" fmla="*/ 1 w 1784862"/>
                <a:gd name="connsiteY0" fmla="*/ 3638959 h 3638959"/>
                <a:gd name="connsiteX1" fmla="*/ 1784862 w 1784862"/>
                <a:gd name="connsiteY1" fmla="*/ 0 h 3638959"/>
                <a:gd name="connsiteX2" fmla="*/ 1324426 w 1784862"/>
                <a:gd name="connsiteY2" fmla="*/ 2943852 h 3638959"/>
                <a:gd name="connsiteX3" fmla="*/ 1 w 1784862"/>
                <a:gd name="connsiteY3" fmla="*/ 3638959 h 3638959"/>
                <a:gd name="connsiteX0" fmla="*/ -1 w 1745753"/>
                <a:gd name="connsiteY0" fmla="*/ 3556543 h 3556543"/>
                <a:gd name="connsiteX1" fmla="*/ 1745752 w 1745753"/>
                <a:gd name="connsiteY1" fmla="*/ 1 h 3556543"/>
                <a:gd name="connsiteX2" fmla="*/ 1324424 w 1745753"/>
                <a:gd name="connsiteY2" fmla="*/ 2861436 h 3556543"/>
                <a:gd name="connsiteX3" fmla="*/ -1 w 1745753"/>
                <a:gd name="connsiteY3" fmla="*/ 3556543 h 3556543"/>
                <a:gd name="connsiteX0" fmla="*/ 1 w 1680915"/>
                <a:gd name="connsiteY0" fmla="*/ 3522449 h 3522449"/>
                <a:gd name="connsiteX1" fmla="*/ 1680915 w 1680915"/>
                <a:gd name="connsiteY1" fmla="*/ 1 h 3522449"/>
                <a:gd name="connsiteX2" fmla="*/ 1324426 w 1680915"/>
                <a:gd name="connsiteY2" fmla="*/ 2827342 h 3522449"/>
                <a:gd name="connsiteX3" fmla="*/ 1 w 1680915"/>
                <a:gd name="connsiteY3" fmla="*/ 3522449 h 3522449"/>
                <a:gd name="connsiteX0" fmla="*/ -1 w 1324424"/>
                <a:gd name="connsiteY0" fmla="*/ 3290049 h 3290049"/>
                <a:gd name="connsiteX1" fmla="*/ 620290 w 1324424"/>
                <a:gd name="connsiteY1" fmla="*/ 1 h 3290049"/>
                <a:gd name="connsiteX2" fmla="*/ 1324424 w 1324424"/>
                <a:gd name="connsiteY2" fmla="*/ 2594942 h 3290049"/>
                <a:gd name="connsiteX3" fmla="*/ -1 w 1324424"/>
                <a:gd name="connsiteY3" fmla="*/ 3290049 h 3290049"/>
                <a:gd name="connsiteX0" fmla="*/ 0 w 2312577"/>
                <a:gd name="connsiteY0" fmla="*/ 4011219 h 4011219"/>
                <a:gd name="connsiteX1" fmla="*/ 1608443 w 2312577"/>
                <a:gd name="connsiteY1" fmla="*/ -1 h 4011219"/>
                <a:gd name="connsiteX2" fmla="*/ 2312577 w 2312577"/>
                <a:gd name="connsiteY2" fmla="*/ 2594940 h 4011219"/>
                <a:gd name="connsiteX3" fmla="*/ 0 w 2312577"/>
                <a:gd name="connsiteY3" fmla="*/ 4011219 h 4011219"/>
                <a:gd name="connsiteX0" fmla="*/ 0 w 1608444"/>
                <a:gd name="connsiteY0" fmla="*/ 4011221 h 4442475"/>
                <a:gd name="connsiteX1" fmla="*/ 1608443 w 1608444"/>
                <a:gd name="connsiteY1" fmla="*/ 1 h 4442475"/>
                <a:gd name="connsiteX2" fmla="*/ 243846 w 1608444"/>
                <a:gd name="connsiteY2" fmla="*/ 4442475 h 4442475"/>
                <a:gd name="connsiteX3" fmla="*/ 0 w 1608444"/>
                <a:gd name="connsiteY3" fmla="*/ 4011221 h 4442475"/>
                <a:gd name="connsiteX0" fmla="*/ 0 w 1637273"/>
                <a:gd name="connsiteY0" fmla="*/ 4089074 h 4442474"/>
                <a:gd name="connsiteX1" fmla="*/ 1637273 w 1637273"/>
                <a:gd name="connsiteY1" fmla="*/ 0 h 4442474"/>
                <a:gd name="connsiteX2" fmla="*/ 272676 w 1637273"/>
                <a:gd name="connsiteY2" fmla="*/ 4442474 h 4442474"/>
                <a:gd name="connsiteX3" fmla="*/ 0 w 1637273"/>
                <a:gd name="connsiteY3" fmla="*/ 4089074 h 4442474"/>
                <a:gd name="connsiteX0" fmla="*/ 0 w 1637273"/>
                <a:gd name="connsiteY0" fmla="*/ 4089074 h 4578582"/>
                <a:gd name="connsiteX1" fmla="*/ 1637273 w 1637273"/>
                <a:gd name="connsiteY1" fmla="*/ 0 h 4578582"/>
                <a:gd name="connsiteX2" fmla="*/ 227657 w 1637273"/>
                <a:gd name="connsiteY2" fmla="*/ 4578581 h 4578582"/>
                <a:gd name="connsiteX3" fmla="*/ 0 w 1637273"/>
                <a:gd name="connsiteY3" fmla="*/ 4089074 h 4578582"/>
                <a:gd name="connsiteX0" fmla="*/ 0 w 1645367"/>
                <a:gd name="connsiteY0" fmla="*/ 4118199 h 4578581"/>
                <a:gd name="connsiteX1" fmla="*/ 1645367 w 1645367"/>
                <a:gd name="connsiteY1" fmla="*/ 0 h 4578581"/>
                <a:gd name="connsiteX2" fmla="*/ 235751 w 1645367"/>
                <a:gd name="connsiteY2" fmla="*/ 4578581 h 4578581"/>
                <a:gd name="connsiteX3" fmla="*/ 0 w 1645367"/>
                <a:gd name="connsiteY3" fmla="*/ 4118199 h 4578581"/>
                <a:gd name="connsiteX0" fmla="*/ 0 w 1645367"/>
                <a:gd name="connsiteY0" fmla="*/ 4118199 h 4578581"/>
                <a:gd name="connsiteX1" fmla="*/ 1645367 w 1645367"/>
                <a:gd name="connsiteY1" fmla="*/ 0 h 4578581"/>
                <a:gd name="connsiteX2" fmla="*/ 235751 w 1645367"/>
                <a:gd name="connsiteY2" fmla="*/ 4578581 h 4578581"/>
                <a:gd name="connsiteX3" fmla="*/ 0 w 1645367"/>
                <a:gd name="connsiteY3" fmla="*/ 4118199 h 4578581"/>
                <a:gd name="connsiteX0" fmla="*/ 0 w 1645367"/>
                <a:gd name="connsiteY0" fmla="*/ 4118199 h 4584173"/>
                <a:gd name="connsiteX1" fmla="*/ 1645367 w 1645367"/>
                <a:gd name="connsiteY1" fmla="*/ 0 h 4584173"/>
                <a:gd name="connsiteX2" fmla="*/ 205420 w 1645367"/>
                <a:gd name="connsiteY2" fmla="*/ 4584173 h 4584173"/>
                <a:gd name="connsiteX3" fmla="*/ 0 w 1645367"/>
                <a:gd name="connsiteY3" fmla="*/ 4118199 h 4584173"/>
                <a:gd name="connsiteX0" fmla="*/ 0 w 1645367"/>
                <a:gd name="connsiteY0" fmla="*/ 4118199 h 4118199"/>
                <a:gd name="connsiteX1" fmla="*/ 1645367 w 1645367"/>
                <a:gd name="connsiteY1" fmla="*/ 0 h 4118199"/>
                <a:gd name="connsiteX2" fmla="*/ 482482 w 1645367"/>
                <a:gd name="connsiteY2" fmla="*/ 4055154 h 4118199"/>
                <a:gd name="connsiteX3" fmla="*/ 0 w 1645367"/>
                <a:gd name="connsiteY3" fmla="*/ 4118199 h 4118199"/>
                <a:gd name="connsiteX0" fmla="*/ 1 w 1856236"/>
                <a:gd name="connsiteY0" fmla="*/ 4155875 h 4155875"/>
                <a:gd name="connsiteX1" fmla="*/ 1856236 w 1856236"/>
                <a:gd name="connsiteY1" fmla="*/ 0 h 4155875"/>
                <a:gd name="connsiteX2" fmla="*/ 693351 w 1856236"/>
                <a:gd name="connsiteY2" fmla="*/ 4055154 h 4155875"/>
                <a:gd name="connsiteX3" fmla="*/ 1 w 1856236"/>
                <a:gd name="connsiteY3" fmla="*/ 4155875 h 4155875"/>
                <a:gd name="connsiteX0" fmla="*/ -1 w 2247028"/>
                <a:gd name="connsiteY0" fmla="*/ 3767975 h 4055153"/>
                <a:gd name="connsiteX1" fmla="*/ 2247028 w 2247028"/>
                <a:gd name="connsiteY1" fmla="*/ 0 h 4055153"/>
                <a:gd name="connsiteX2" fmla="*/ 1084143 w 2247028"/>
                <a:gd name="connsiteY2" fmla="*/ 4055154 h 4055153"/>
                <a:gd name="connsiteX3" fmla="*/ -1 w 2247028"/>
                <a:gd name="connsiteY3" fmla="*/ 3767975 h 4055153"/>
                <a:gd name="connsiteX0" fmla="*/ -1 w 2247028"/>
                <a:gd name="connsiteY0" fmla="*/ 3767975 h 4311384"/>
                <a:gd name="connsiteX1" fmla="*/ 2247028 w 2247028"/>
                <a:gd name="connsiteY1" fmla="*/ 0 h 4311384"/>
                <a:gd name="connsiteX2" fmla="*/ 138008 w 2247028"/>
                <a:gd name="connsiteY2" fmla="*/ 4311384 h 4311384"/>
                <a:gd name="connsiteX3" fmla="*/ -1 w 2247028"/>
                <a:gd name="connsiteY3" fmla="*/ 3767975 h 4311384"/>
                <a:gd name="connsiteX0" fmla="*/ 1 w 2277935"/>
                <a:gd name="connsiteY0" fmla="*/ 3555534 h 4311384"/>
                <a:gd name="connsiteX1" fmla="*/ 2277935 w 2277935"/>
                <a:gd name="connsiteY1" fmla="*/ 0 h 4311384"/>
                <a:gd name="connsiteX2" fmla="*/ 168915 w 2277935"/>
                <a:gd name="connsiteY2" fmla="*/ 4311384 h 4311384"/>
                <a:gd name="connsiteX3" fmla="*/ 1 w 2277935"/>
                <a:gd name="connsiteY3" fmla="*/ 3555534 h 4311384"/>
                <a:gd name="connsiteX0" fmla="*/ 1 w 2277935"/>
                <a:gd name="connsiteY0" fmla="*/ 3555534 h 4360722"/>
                <a:gd name="connsiteX1" fmla="*/ 2277935 w 2277935"/>
                <a:gd name="connsiteY1" fmla="*/ 0 h 4360722"/>
                <a:gd name="connsiteX2" fmla="*/ 136757 w 2277935"/>
                <a:gd name="connsiteY2" fmla="*/ 4360721 h 4360722"/>
                <a:gd name="connsiteX3" fmla="*/ 1 w 2277935"/>
                <a:gd name="connsiteY3" fmla="*/ 3555534 h 4360722"/>
                <a:gd name="connsiteX0" fmla="*/ -1 w 2256132"/>
                <a:gd name="connsiteY0" fmla="*/ 3502596 h 4360722"/>
                <a:gd name="connsiteX1" fmla="*/ 2256132 w 2256132"/>
                <a:gd name="connsiteY1" fmla="*/ 0 h 4360722"/>
                <a:gd name="connsiteX2" fmla="*/ 114954 w 2256132"/>
                <a:gd name="connsiteY2" fmla="*/ 4360721 h 4360722"/>
                <a:gd name="connsiteX3" fmla="*/ -1 w 2256132"/>
                <a:gd name="connsiteY3" fmla="*/ 3502596 h 4360722"/>
                <a:gd name="connsiteX0" fmla="*/ -1 w 2256132"/>
                <a:gd name="connsiteY0" fmla="*/ 3502596 h 4226235"/>
                <a:gd name="connsiteX1" fmla="*/ 2256132 w 2256132"/>
                <a:gd name="connsiteY1" fmla="*/ 0 h 4226235"/>
                <a:gd name="connsiteX2" fmla="*/ 105221 w 2256132"/>
                <a:gd name="connsiteY2" fmla="*/ 4226235 h 4226235"/>
                <a:gd name="connsiteX3" fmla="*/ -1 w 2256132"/>
                <a:gd name="connsiteY3" fmla="*/ 3502596 h 4226235"/>
                <a:gd name="connsiteX0" fmla="*/ -1 w 2248440"/>
                <a:gd name="connsiteY0" fmla="*/ 3385176 h 4108815"/>
                <a:gd name="connsiteX1" fmla="*/ 2248440 w 2248440"/>
                <a:gd name="connsiteY1" fmla="*/ -1 h 4108815"/>
                <a:gd name="connsiteX2" fmla="*/ 105221 w 2248440"/>
                <a:gd name="connsiteY2" fmla="*/ 4108815 h 4108815"/>
                <a:gd name="connsiteX3" fmla="*/ -1 w 2248440"/>
                <a:gd name="connsiteY3" fmla="*/ 3385176 h 4108815"/>
                <a:gd name="connsiteX0" fmla="*/ -1 w 2248440"/>
                <a:gd name="connsiteY0" fmla="*/ 3385176 h 4108815"/>
                <a:gd name="connsiteX1" fmla="*/ 2248440 w 2248440"/>
                <a:gd name="connsiteY1" fmla="*/ 1 h 4108815"/>
                <a:gd name="connsiteX2" fmla="*/ 105221 w 2248440"/>
                <a:gd name="connsiteY2" fmla="*/ 4108815 h 4108815"/>
                <a:gd name="connsiteX3" fmla="*/ -1 w 2248440"/>
                <a:gd name="connsiteY3" fmla="*/ 3385176 h 4108815"/>
                <a:gd name="connsiteX0" fmla="*/ -1 w 2248440"/>
                <a:gd name="connsiteY0" fmla="*/ 3385176 h 4166536"/>
                <a:gd name="connsiteX1" fmla="*/ 2248440 w 2248440"/>
                <a:gd name="connsiteY1" fmla="*/ 1 h 4166536"/>
                <a:gd name="connsiteX2" fmla="*/ 85179 w 2248440"/>
                <a:gd name="connsiteY2" fmla="*/ 4166537 h 4166536"/>
                <a:gd name="connsiteX3" fmla="*/ -1 w 2248440"/>
                <a:gd name="connsiteY3" fmla="*/ 3385176 h 4166536"/>
                <a:gd name="connsiteX0" fmla="*/ -1 w 2236095"/>
                <a:gd name="connsiteY0" fmla="*/ 3444876 h 4226236"/>
                <a:gd name="connsiteX1" fmla="*/ 2236096 w 2236095"/>
                <a:gd name="connsiteY1" fmla="*/ 0 h 4226236"/>
                <a:gd name="connsiteX2" fmla="*/ 85179 w 2236095"/>
                <a:gd name="connsiteY2" fmla="*/ 4226237 h 4226236"/>
                <a:gd name="connsiteX3" fmla="*/ -1 w 2236095"/>
                <a:gd name="connsiteY3" fmla="*/ 3444876 h 4226236"/>
                <a:gd name="connsiteX0" fmla="*/ -1 w 2233060"/>
                <a:gd name="connsiteY0" fmla="*/ 3475553 h 4226236"/>
                <a:gd name="connsiteX1" fmla="*/ 2233061 w 2233060"/>
                <a:gd name="connsiteY1" fmla="*/ 0 h 4226236"/>
                <a:gd name="connsiteX2" fmla="*/ 82144 w 2233060"/>
                <a:gd name="connsiteY2" fmla="*/ 4226237 h 4226236"/>
                <a:gd name="connsiteX3" fmla="*/ -1 w 2233060"/>
                <a:gd name="connsiteY3" fmla="*/ 3475553 h 4226236"/>
                <a:gd name="connsiteX0" fmla="*/ 1 w 3265873"/>
                <a:gd name="connsiteY0" fmla="*/ 3087720 h 4226236"/>
                <a:gd name="connsiteX1" fmla="*/ 3265872 w 3265873"/>
                <a:gd name="connsiteY1" fmla="*/ 0 h 4226236"/>
                <a:gd name="connsiteX2" fmla="*/ 1114955 w 3265873"/>
                <a:gd name="connsiteY2" fmla="*/ 4226237 h 4226236"/>
                <a:gd name="connsiteX3" fmla="*/ 1 w 3265873"/>
                <a:gd name="connsiteY3" fmla="*/ 3087720 h 4226236"/>
                <a:gd name="connsiteX0" fmla="*/ -1 w 3265869"/>
                <a:gd name="connsiteY0" fmla="*/ 3087720 h 3087721"/>
                <a:gd name="connsiteX1" fmla="*/ 3265870 w 3265869"/>
                <a:gd name="connsiteY1" fmla="*/ 0 h 3087721"/>
                <a:gd name="connsiteX2" fmla="*/ 555401 w 3265869"/>
                <a:gd name="connsiteY2" fmla="*/ 2999962 h 3087721"/>
                <a:gd name="connsiteX3" fmla="*/ -1 w 3265869"/>
                <a:gd name="connsiteY3" fmla="*/ 3087720 h 3087721"/>
                <a:gd name="connsiteX0" fmla="*/ 1 w 903445"/>
                <a:gd name="connsiteY0" fmla="*/ 2604391 h 2604392"/>
                <a:gd name="connsiteX1" fmla="*/ 903445 w 903445"/>
                <a:gd name="connsiteY1" fmla="*/ -1 h 2604392"/>
                <a:gd name="connsiteX2" fmla="*/ 555403 w 903445"/>
                <a:gd name="connsiteY2" fmla="*/ 2516633 h 2604392"/>
                <a:gd name="connsiteX3" fmla="*/ 1 w 903445"/>
                <a:gd name="connsiteY3" fmla="*/ 2604391 h 2604392"/>
                <a:gd name="connsiteX0" fmla="*/ 0 w 914036"/>
                <a:gd name="connsiteY0" fmla="*/ 2497313 h 2516634"/>
                <a:gd name="connsiteX1" fmla="*/ 914036 w 914036"/>
                <a:gd name="connsiteY1" fmla="*/ -1 h 2516634"/>
                <a:gd name="connsiteX2" fmla="*/ 565994 w 914036"/>
                <a:gd name="connsiteY2" fmla="*/ 2516633 h 2516634"/>
                <a:gd name="connsiteX3" fmla="*/ 0 w 914036"/>
                <a:gd name="connsiteY3" fmla="*/ 2497313 h 2516634"/>
                <a:gd name="connsiteX0" fmla="*/ 0 w 1149322"/>
                <a:gd name="connsiteY0" fmla="*/ 2504199 h 2516634"/>
                <a:gd name="connsiteX1" fmla="*/ 1149322 w 1149322"/>
                <a:gd name="connsiteY1" fmla="*/ -1 h 2516634"/>
                <a:gd name="connsiteX2" fmla="*/ 801280 w 1149322"/>
                <a:gd name="connsiteY2" fmla="*/ 2516633 h 2516634"/>
                <a:gd name="connsiteX3" fmla="*/ 0 w 1149322"/>
                <a:gd name="connsiteY3" fmla="*/ 2504199 h 2516634"/>
                <a:gd name="connsiteX0" fmla="*/ 0 w 1149322"/>
                <a:gd name="connsiteY0" fmla="*/ 2504199 h 2504198"/>
                <a:gd name="connsiteX1" fmla="*/ 1149322 w 1149322"/>
                <a:gd name="connsiteY1" fmla="*/ -1 h 2504198"/>
                <a:gd name="connsiteX2" fmla="*/ 476443 w 1149322"/>
                <a:gd name="connsiteY2" fmla="*/ 2299851 h 2504198"/>
                <a:gd name="connsiteX3" fmla="*/ 0 w 1149322"/>
                <a:gd name="connsiteY3" fmla="*/ 2504199 h 2504198"/>
                <a:gd name="connsiteX0" fmla="*/ 0 w 1034325"/>
                <a:gd name="connsiteY0" fmla="*/ 2473986 h 2473985"/>
                <a:gd name="connsiteX1" fmla="*/ 1034326 w 1034325"/>
                <a:gd name="connsiteY1" fmla="*/ 1 h 2473985"/>
                <a:gd name="connsiteX2" fmla="*/ 476443 w 1034325"/>
                <a:gd name="connsiteY2" fmla="*/ 2269638 h 2473985"/>
                <a:gd name="connsiteX3" fmla="*/ 0 w 1034325"/>
                <a:gd name="connsiteY3" fmla="*/ 2473986 h 2473985"/>
                <a:gd name="connsiteX0" fmla="*/ 0 w 1034327"/>
                <a:gd name="connsiteY0" fmla="*/ 2473986 h 2473985"/>
                <a:gd name="connsiteX1" fmla="*/ 1034326 w 1034327"/>
                <a:gd name="connsiteY1" fmla="*/ 1 h 2473985"/>
                <a:gd name="connsiteX2" fmla="*/ 399599 w 1034327"/>
                <a:gd name="connsiteY2" fmla="*/ 2344759 h 2473985"/>
                <a:gd name="connsiteX3" fmla="*/ 0 w 1034327"/>
                <a:gd name="connsiteY3" fmla="*/ 2473986 h 2473985"/>
                <a:gd name="connsiteX0" fmla="*/ 0 w 1082808"/>
                <a:gd name="connsiteY0" fmla="*/ 2600279 h 2600280"/>
                <a:gd name="connsiteX1" fmla="*/ 1082808 w 1082808"/>
                <a:gd name="connsiteY1" fmla="*/ 0 h 2600280"/>
                <a:gd name="connsiteX2" fmla="*/ 399599 w 1082808"/>
                <a:gd name="connsiteY2" fmla="*/ 2471052 h 2600280"/>
                <a:gd name="connsiteX3" fmla="*/ 0 w 1082808"/>
                <a:gd name="connsiteY3" fmla="*/ 2600279 h 2600280"/>
                <a:gd name="connsiteX0" fmla="*/ 1 w 1528089"/>
                <a:gd name="connsiteY0" fmla="*/ 3947759 h 3947760"/>
                <a:gd name="connsiteX1" fmla="*/ 1528089 w 1528089"/>
                <a:gd name="connsiteY1" fmla="*/ 0 h 3947760"/>
                <a:gd name="connsiteX2" fmla="*/ 844880 w 1528089"/>
                <a:gd name="connsiteY2" fmla="*/ 2471052 h 3947760"/>
                <a:gd name="connsiteX3" fmla="*/ 1 w 1528089"/>
                <a:gd name="connsiteY3" fmla="*/ 3947759 h 3947760"/>
                <a:gd name="connsiteX0" fmla="*/ 0 w 1528088"/>
                <a:gd name="connsiteY0" fmla="*/ 3947759 h 4925863"/>
                <a:gd name="connsiteX1" fmla="*/ 1528088 w 1528088"/>
                <a:gd name="connsiteY1" fmla="*/ 0 h 4925863"/>
                <a:gd name="connsiteX2" fmla="*/ 77660 w 1528088"/>
                <a:gd name="connsiteY2" fmla="*/ 4925863 h 4925863"/>
                <a:gd name="connsiteX3" fmla="*/ 0 w 1528088"/>
                <a:gd name="connsiteY3" fmla="*/ 3947759 h 4925863"/>
                <a:gd name="connsiteX0" fmla="*/ 0 w 1523275"/>
                <a:gd name="connsiteY0" fmla="*/ 4010063 h 4988167"/>
                <a:gd name="connsiteX1" fmla="*/ 1523275 w 1523275"/>
                <a:gd name="connsiteY1" fmla="*/ -1 h 4988167"/>
                <a:gd name="connsiteX2" fmla="*/ 77660 w 1523275"/>
                <a:gd name="connsiteY2" fmla="*/ 4988167 h 4988167"/>
                <a:gd name="connsiteX3" fmla="*/ 0 w 1523275"/>
                <a:gd name="connsiteY3" fmla="*/ 4010063 h 4988167"/>
                <a:gd name="connsiteX0" fmla="*/ 0 w 1523275"/>
                <a:gd name="connsiteY0" fmla="*/ 4010064 h 5696049"/>
                <a:gd name="connsiteX1" fmla="*/ 1523275 w 1523275"/>
                <a:gd name="connsiteY1" fmla="*/ 0 h 5696049"/>
                <a:gd name="connsiteX2" fmla="*/ 113080 w 1523275"/>
                <a:gd name="connsiteY2" fmla="*/ 5696049 h 5696049"/>
                <a:gd name="connsiteX3" fmla="*/ 0 w 1523275"/>
                <a:gd name="connsiteY3" fmla="*/ 4010064 h 5696049"/>
                <a:gd name="connsiteX0" fmla="*/ 0 w 1445641"/>
                <a:gd name="connsiteY0" fmla="*/ 5925709 h 7611694"/>
                <a:gd name="connsiteX1" fmla="*/ 1445641 w 1445641"/>
                <a:gd name="connsiteY1" fmla="*/ 0 h 7611694"/>
                <a:gd name="connsiteX2" fmla="*/ 113080 w 1445641"/>
                <a:gd name="connsiteY2" fmla="*/ 7611694 h 7611694"/>
                <a:gd name="connsiteX3" fmla="*/ 0 w 1445641"/>
                <a:gd name="connsiteY3" fmla="*/ 5925709 h 7611694"/>
                <a:gd name="connsiteX0" fmla="*/ 0 w 1196152"/>
                <a:gd name="connsiteY0" fmla="*/ 5690172 h 7376157"/>
                <a:gd name="connsiteX1" fmla="*/ 1196152 w 1196152"/>
                <a:gd name="connsiteY1" fmla="*/ 0 h 7376157"/>
                <a:gd name="connsiteX2" fmla="*/ 113080 w 1196152"/>
                <a:gd name="connsiteY2" fmla="*/ 7376157 h 7376157"/>
                <a:gd name="connsiteX3" fmla="*/ 0 w 1196152"/>
                <a:gd name="connsiteY3" fmla="*/ 5690172 h 7376157"/>
                <a:gd name="connsiteX0" fmla="*/ 0 w 1196152"/>
                <a:gd name="connsiteY0" fmla="*/ 5690172 h 7066738"/>
                <a:gd name="connsiteX1" fmla="*/ 1196152 w 1196152"/>
                <a:gd name="connsiteY1" fmla="*/ 0 h 7066738"/>
                <a:gd name="connsiteX2" fmla="*/ 63136 w 1196152"/>
                <a:gd name="connsiteY2" fmla="*/ 7066738 h 7066738"/>
                <a:gd name="connsiteX3" fmla="*/ 0 w 1196152"/>
                <a:gd name="connsiteY3" fmla="*/ 5690172 h 7066738"/>
                <a:gd name="connsiteX0" fmla="*/ 0 w 1258782"/>
                <a:gd name="connsiteY0" fmla="*/ 6347472 h 7724038"/>
                <a:gd name="connsiteX1" fmla="*/ 1258782 w 1258782"/>
                <a:gd name="connsiteY1" fmla="*/ 0 h 7724038"/>
                <a:gd name="connsiteX2" fmla="*/ 63136 w 1258782"/>
                <a:gd name="connsiteY2" fmla="*/ 7724038 h 7724038"/>
                <a:gd name="connsiteX3" fmla="*/ 0 w 1258782"/>
                <a:gd name="connsiteY3" fmla="*/ 6347472 h 7724038"/>
                <a:gd name="connsiteX0" fmla="*/ 0 w 1263300"/>
                <a:gd name="connsiteY0" fmla="*/ 6304377 h 7680943"/>
                <a:gd name="connsiteX1" fmla="*/ 1263300 w 1263300"/>
                <a:gd name="connsiteY1" fmla="*/ 0 h 7680943"/>
                <a:gd name="connsiteX2" fmla="*/ 63136 w 1263300"/>
                <a:gd name="connsiteY2" fmla="*/ 7680943 h 7680943"/>
                <a:gd name="connsiteX3" fmla="*/ 0 w 1263300"/>
                <a:gd name="connsiteY3" fmla="*/ 6304377 h 7680943"/>
                <a:gd name="connsiteX0" fmla="*/ 0 w 1259185"/>
                <a:gd name="connsiteY0" fmla="*/ 6338565 h 7715131"/>
                <a:gd name="connsiteX1" fmla="*/ 1259185 w 1259185"/>
                <a:gd name="connsiteY1" fmla="*/ 0 h 7715131"/>
                <a:gd name="connsiteX2" fmla="*/ 63136 w 1259185"/>
                <a:gd name="connsiteY2" fmla="*/ 7715131 h 7715131"/>
                <a:gd name="connsiteX3" fmla="*/ 0 w 1259185"/>
                <a:gd name="connsiteY3" fmla="*/ 6338565 h 7715131"/>
                <a:gd name="connsiteX0" fmla="*/ 0 w 1328371"/>
                <a:gd name="connsiteY0" fmla="*/ 6614343 h 7715131"/>
                <a:gd name="connsiteX1" fmla="*/ 1328371 w 1328371"/>
                <a:gd name="connsiteY1" fmla="*/ 0 h 7715131"/>
                <a:gd name="connsiteX2" fmla="*/ 132322 w 1328371"/>
                <a:gd name="connsiteY2" fmla="*/ 7715131 h 7715131"/>
                <a:gd name="connsiteX3" fmla="*/ 0 w 1328371"/>
                <a:gd name="connsiteY3" fmla="*/ 6614343 h 7715131"/>
                <a:gd name="connsiteX0" fmla="*/ 0 w 1328371"/>
                <a:gd name="connsiteY0" fmla="*/ 6614343 h 7715131"/>
                <a:gd name="connsiteX1" fmla="*/ 1328371 w 1328371"/>
                <a:gd name="connsiteY1" fmla="*/ 0 h 7715131"/>
                <a:gd name="connsiteX2" fmla="*/ 132322 w 1328371"/>
                <a:gd name="connsiteY2" fmla="*/ 7715131 h 7715131"/>
                <a:gd name="connsiteX3" fmla="*/ 71445 w 1328371"/>
                <a:gd name="connsiteY3" fmla="*/ 7179768 h 7715131"/>
                <a:gd name="connsiteX4" fmla="*/ 0 w 1328371"/>
                <a:gd name="connsiteY4" fmla="*/ 6614343 h 7715131"/>
                <a:gd name="connsiteX0" fmla="*/ 0 w 1328371"/>
                <a:gd name="connsiteY0" fmla="*/ 6614343 h 7800589"/>
                <a:gd name="connsiteX1" fmla="*/ 1328371 w 1328371"/>
                <a:gd name="connsiteY1" fmla="*/ 0 h 7800589"/>
                <a:gd name="connsiteX2" fmla="*/ 132322 w 1328371"/>
                <a:gd name="connsiteY2" fmla="*/ 7715131 h 7800589"/>
                <a:gd name="connsiteX3" fmla="*/ 45509 w 1328371"/>
                <a:gd name="connsiteY3" fmla="*/ 7800589 h 7800589"/>
                <a:gd name="connsiteX4" fmla="*/ 0 w 1328371"/>
                <a:gd name="connsiteY4" fmla="*/ 6614343 h 7800589"/>
                <a:gd name="connsiteX0" fmla="*/ 0 w 1328371"/>
                <a:gd name="connsiteY0" fmla="*/ 6614343 h 7800589"/>
                <a:gd name="connsiteX1" fmla="*/ 1328371 w 1328371"/>
                <a:gd name="connsiteY1" fmla="*/ 0 h 7800589"/>
                <a:gd name="connsiteX2" fmla="*/ 136519 w 1328371"/>
                <a:gd name="connsiteY2" fmla="*/ 7712261 h 7800589"/>
                <a:gd name="connsiteX3" fmla="*/ 45509 w 1328371"/>
                <a:gd name="connsiteY3" fmla="*/ 7800589 h 7800589"/>
                <a:gd name="connsiteX4" fmla="*/ 0 w 1328371"/>
                <a:gd name="connsiteY4" fmla="*/ 6614343 h 7800589"/>
                <a:gd name="connsiteX0" fmla="*/ 0 w 1328371"/>
                <a:gd name="connsiteY0" fmla="*/ 6614343 h 7800589"/>
                <a:gd name="connsiteX1" fmla="*/ 1328371 w 1328371"/>
                <a:gd name="connsiteY1" fmla="*/ 0 h 7800589"/>
                <a:gd name="connsiteX2" fmla="*/ 132658 w 1328371"/>
                <a:gd name="connsiteY2" fmla="*/ 7748169 h 7800589"/>
                <a:gd name="connsiteX3" fmla="*/ 45509 w 1328371"/>
                <a:gd name="connsiteY3" fmla="*/ 7800589 h 7800589"/>
                <a:gd name="connsiteX4" fmla="*/ 0 w 1328371"/>
                <a:gd name="connsiteY4" fmla="*/ 6614343 h 7800589"/>
                <a:gd name="connsiteX0" fmla="*/ 24894 w 1282862"/>
                <a:gd name="connsiteY0" fmla="*/ 6266789 h 7800589"/>
                <a:gd name="connsiteX1" fmla="*/ 1282862 w 1282862"/>
                <a:gd name="connsiteY1" fmla="*/ 0 h 7800589"/>
                <a:gd name="connsiteX2" fmla="*/ 87149 w 1282862"/>
                <a:gd name="connsiteY2" fmla="*/ 7748169 h 7800589"/>
                <a:gd name="connsiteX3" fmla="*/ 0 w 1282862"/>
                <a:gd name="connsiteY3" fmla="*/ 7800589 h 7800589"/>
                <a:gd name="connsiteX4" fmla="*/ 24894 w 1282862"/>
                <a:gd name="connsiteY4" fmla="*/ 6266789 h 7800589"/>
                <a:gd name="connsiteX0" fmla="*/ 0 w 1257968"/>
                <a:gd name="connsiteY0" fmla="*/ 6266789 h 7748169"/>
                <a:gd name="connsiteX1" fmla="*/ 1257968 w 1257968"/>
                <a:gd name="connsiteY1" fmla="*/ 0 h 7748169"/>
                <a:gd name="connsiteX2" fmla="*/ 62255 w 1257968"/>
                <a:gd name="connsiteY2" fmla="*/ 7748169 h 7748169"/>
                <a:gd name="connsiteX3" fmla="*/ 58729 w 1257968"/>
                <a:gd name="connsiteY3" fmla="*/ 7732283 h 7748169"/>
                <a:gd name="connsiteX4" fmla="*/ 0 w 1257968"/>
                <a:gd name="connsiteY4" fmla="*/ 6266789 h 7748169"/>
                <a:gd name="connsiteX0" fmla="*/ 0 w 1257968"/>
                <a:gd name="connsiteY0" fmla="*/ 6266789 h 7804779"/>
                <a:gd name="connsiteX1" fmla="*/ 1257968 w 1257968"/>
                <a:gd name="connsiteY1" fmla="*/ 0 h 7804779"/>
                <a:gd name="connsiteX2" fmla="*/ 62255 w 1257968"/>
                <a:gd name="connsiteY2" fmla="*/ 7748169 h 7804779"/>
                <a:gd name="connsiteX3" fmla="*/ 43583 w 1257968"/>
                <a:gd name="connsiteY3" fmla="*/ 7804777 h 7804779"/>
                <a:gd name="connsiteX4" fmla="*/ 0 w 1257968"/>
                <a:gd name="connsiteY4" fmla="*/ 6266789 h 7804779"/>
                <a:gd name="connsiteX0" fmla="*/ 0 w 1257968"/>
                <a:gd name="connsiteY0" fmla="*/ 6266789 h 7748169"/>
                <a:gd name="connsiteX1" fmla="*/ 1257968 w 1257968"/>
                <a:gd name="connsiteY1" fmla="*/ 0 h 7748169"/>
                <a:gd name="connsiteX2" fmla="*/ 62255 w 1257968"/>
                <a:gd name="connsiteY2" fmla="*/ 7748169 h 7748169"/>
                <a:gd name="connsiteX3" fmla="*/ 60075 w 1257968"/>
                <a:gd name="connsiteY3" fmla="*/ 7245744 h 7748169"/>
                <a:gd name="connsiteX4" fmla="*/ 0 w 1257968"/>
                <a:gd name="connsiteY4" fmla="*/ 6266789 h 7748169"/>
                <a:gd name="connsiteX0" fmla="*/ 125182 w 1383150"/>
                <a:gd name="connsiteY0" fmla="*/ 6266789 h 8139778"/>
                <a:gd name="connsiteX1" fmla="*/ 1383150 w 1383150"/>
                <a:gd name="connsiteY1" fmla="*/ 0 h 8139778"/>
                <a:gd name="connsiteX2" fmla="*/ 187437 w 1383150"/>
                <a:gd name="connsiteY2" fmla="*/ 7748169 h 8139778"/>
                <a:gd name="connsiteX3" fmla="*/ 125182 w 1383150"/>
                <a:gd name="connsiteY3" fmla="*/ 6266789 h 8139778"/>
                <a:gd name="connsiteX0" fmla="*/ 73955 w 1331923"/>
                <a:gd name="connsiteY0" fmla="*/ 6266789 h 7748169"/>
                <a:gd name="connsiteX1" fmla="*/ 1331923 w 1331923"/>
                <a:gd name="connsiteY1" fmla="*/ 0 h 7748169"/>
                <a:gd name="connsiteX2" fmla="*/ 136210 w 1331923"/>
                <a:gd name="connsiteY2" fmla="*/ 7748169 h 7748169"/>
                <a:gd name="connsiteX3" fmla="*/ 73955 w 1331923"/>
                <a:gd name="connsiteY3" fmla="*/ 6266789 h 7748169"/>
                <a:gd name="connsiteX0" fmla="*/ 0 w 1257968"/>
                <a:gd name="connsiteY0" fmla="*/ 6266789 h 7748169"/>
                <a:gd name="connsiteX1" fmla="*/ 1257968 w 1257968"/>
                <a:gd name="connsiteY1" fmla="*/ 0 h 7748169"/>
                <a:gd name="connsiteX2" fmla="*/ 62255 w 1257968"/>
                <a:gd name="connsiteY2" fmla="*/ 7748169 h 7748169"/>
                <a:gd name="connsiteX3" fmla="*/ 0 w 1257968"/>
                <a:gd name="connsiteY3" fmla="*/ 6266789 h 7748169"/>
                <a:gd name="connsiteX0" fmla="*/ 0 w 1257968"/>
                <a:gd name="connsiteY0" fmla="*/ 6266789 h 7832500"/>
                <a:gd name="connsiteX1" fmla="*/ 1257968 w 1257968"/>
                <a:gd name="connsiteY1" fmla="*/ 0 h 7832500"/>
                <a:gd name="connsiteX2" fmla="*/ 47504 w 1257968"/>
                <a:gd name="connsiteY2" fmla="*/ 7832499 h 7832500"/>
                <a:gd name="connsiteX3" fmla="*/ 0 w 1257968"/>
                <a:gd name="connsiteY3" fmla="*/ 6266789 h 7832500"/>
                <a:gd name="connsiteX0" fmla="*/ 0 w 1265304"/>
                <a:gd name="connsiteY0" fmla="*/ 6272508 h 7832500"/>
                <a:gd name="connsiteX1" fmla="*/ 1265304 w 1265304"/>
                <a:gd name="connsiteY1" fmla="*/ 0 h 7832500"/>
                <a:gd name="connsiteX2" fmla="*/ 54840 w 1265304"/>
                <a:gd name="connsiteY2" fmla="*/ 7832499 h 7832500"/>
                <a:gd name="connsiteX3" fmla="*/ 0 w 1265304"/>
                <a:gd name="connsiteY3" fmla="*/ 6272508 h 7832500"/>
                <a:gd name="connsiteX0" fmla="*/ 0 w 1267718"/>
                <a:gd name="connsiteY0" fmla="*/ 6653766 h 7832500"/>
                <a:gd name="connsiteX1" fmla="*/ 1267718 w 1267718"/>
                <a:gd name="connsiteY1" fmla="*/ 0 h 7832500"/>
                <a:gd name="connsiteX2" fmla="*/ 57254 w 1267718"/>
                <a:gd name="connsiteY2" fmla="*/ 7832499 h 7832500"/>
                <a:gd name="connsiteX3" fmla="*/ 0 w 1267718"/>
                <a:gd name="connsiteY3" fmla="*/ 6653766 h 7832500"/>
                <a:gd name="connsiteX0" fmla="*/ 0 w 1267718"/>
                <a:gd name="connsiteY0" fmla="*/ 6653766 h 8127173"/>
                <a:gd name="connsiteX1" fmla="*/ 1267718 w 1267718"/>
                <a:gd name="connsiteY1" fmla="*/ 0 h 8127173"/>
                <a:gd name="connsiteX2" fmla="*/ 39712 w 1267718"/>
                <a:gd name="connsiteY2" fmla="*/ 8127172 h 8127173"/>
                <a:gd name="connsiteX3" fmla="*/ 0 w 1267718"/>
                <a:gd name="connsiteY3" fmla="*/ 6653766 h 8127173"/>
                <a:gd name="connsiteX0" fmla="*/ 0 w 1281450"/>
                <a:gd name="connsiteY0" fmla="*/ 6722425 h 8127173"/>
                <a:gd name="connsiteX1" fmla="*/ 1281450 w 1281450"/>
                <a:gd name="connsiteY1" fmla="*/ 0 h 8127173"/>
                <a:gd name="connsiteX2" fmla="*/ 53444 w 1281450"/>
                <a:gd name="connsiteY2" fmla="*/ 8127172 h 8127173"/>
                <a:gd name="connsiteX3" fmla="*/ 0 w 1281450"/>
                <a:gd name="connsiteY3" fmla="*/ 6722425 h 8127173"/>
                <a:gd name="connsiteX0" fmla="*/ 0 w 1281450"/>
                <a:gd name="connsiteY0" fmla="*/ 6722425 h 8195839"/>
                <a:gd name="connsiteX1" fmla="*/ 1281450 w 1281450"/>
                <a:gd name="connsiteY1" fmla="*/ 0 h 8195839"/>
                <a:gd name="connsiteX2" fmla="*/ 39712 w 1281450"/>
                <a:gd name="connsiteY2" fmla="*/ 8195840 h 8195839"/>
                <a:gd name="connsiteX3" fmla="*/ 0 w 1281450"/>
                <a:gd name="connsiteY3" fmla="*/ 6722425 h 8195839"/>
                <a:gd name="connsiteX0" fmla="*/ 0 w 1318848"/>
                <a:gd name="connsiteY0" fmla="*/ 6768682 h 8195839"/>
                <a:gd name="connsiteX1" fmla="*/ 1318848 w 1318848"/>
                <a:gd name="connsiteY1" fmla="*/ 0 h 8195839"/>
                <a:gd name="connsiteX2" fmla="*/ 77110 w 1318848"/>
                <a:gd name="connsiteY2" fmla="*/ 8195840 h 8195839"/>
                <a:gd name="connsiteX3" fmla="*/ 0 w 1318848"/>
                <a:gd name="connsiteY3" fmla="*/ 6768682 h 8195839"/>
                <a:gd name="connsiteX0" fmla="*/ 0 w 1318848"/>
                <a:gd name="connsiteY0" fmla="*/ 6768682 h 8160132"/>
                <a:gd name="connsiteX1" fmla="*/ 1318848 w 1318848"/>
                <a:gd name="connsiteY1" fmla="*/ 0 h 8160132"/>
                <a:gd name="connsiteX2" fmla="*/ 37988 w 1318848"/>
                <a:gd name="connsiteY2" fmla="*/ 8160134 h 8160132"/>
                <a:gd name="connsiteX3" fmla="*/ 0 w 1318848"/>
                <a:gd name="connsiteY3" fmla="*/ 6768682 h 8160132"/>
                <a:gd name="connsiteX0" fmla="*/ 0 w 1326775"/>
                <a:gd name="connsiteY0" fmla="*/ 6652349 h 8043799"/>
                <a:gd name="connsiteX1" fmla="*/ 1326775 w 1326775"/>
                <a:gd name="connsiteY1" fmla="*/ 2 h 8043799"/>
                <a:gd name="connsiteX2" fmla="*/ 37988 w 1326775"/>
                <a:gd name="connsiteY2" fmla="*/ 8043801 h 8043799"/>
                <a:gd name="connsiteX3" fmla="*/ 0 w 1326775"/>
                <a:gd name="connsiteY3" fmla="*/ 6652349 h 8043799"/>
                <a:gd name="connsiteX0" fmla="*/ 0 w 1340239"/>
                <a:gd name="connsiteY0" fmla="*/ 6692442 h 8043799"/>
                <a:gd name="connsiteX1" fmla="*/ 1340239 w 1340239"/>
                <a:gd name="connsiteY1" fmla="*/ 2 h 8043799"/>
                <a:gd name="connsiteX2" fmla="*/ 51452 w 1340239"/>
                <a:gd name="connsiteY2" fmla="*/ 8043801 h 8043799"/>
                <a:gd name="connsiteX3" fmla="*/ 0 w 1340239"/>
                <a:gd name="connsiteY3" fmla="*/ 6692442 h 8043799"/>
                <a:gd name="connsiteX0" fmla="*/ 0 w 1340239"/>
                <a:gd name="connsiteY0" fmla="*/ 6692442 h 8235351"/>
                <a:gd name="connsiteX1" fmla="*/ 1340239 w 1340239"/>
                <a:gd name="connsiteY1" fmla="*/ 2 h 8235351"/>
                <a:gd name="connsiteX2" fmla="*/ 17498 w 1340239"/>
                <a:gd name="connsiteY2" fmla="*/ 8235351 h 8235351"/>
                <a:gd name="connsiteX3" fmla="*/ 0 w 1340239"/>
                <a:gd name="connsiteY3" fmla="*/ 6692442 h 8235351"/>
              </a:gdLst>
              <a:ahLst/>
              <a:cxnLst>
                <a:cxn ang="0">
                  <a:pos x="connsiteX0" y="connsiteY0"/>
                </a:cxn>
                <a:cxn ang="0">
                  <a:pos x="connsiteX1" y="connsiteY1"/>
                </a:cxn>
                <a:cxn ang="0">
                  <a:pos x="connsiteX2" y="connsiteY2"/>
                </a:cxn>
                <a:cxn ang="0">
                  <a:pos x="connsiteX3" y="connsiteY3"/>
                </a:cxn>
              </a:cxnLst>
              <a:rect l="l" t="t" r="r" b="b"/>
              <a:pathLst>
                <a:path w="1340239" h="8235351">
                  <a:moveTo>
                    <a:pt x="0" y="6692442"/>
                  </a:moveTo>
                  <a:lnTo>
                    <a:pt x="1340239" y="2"/>
                  </a:lnTo>
                  <a:lnTo>
                    <a:pt x="17498" y="8235351"/>
                  </a:lnTo>
                  <a:cubicBezTo>
                    <a:pt x="23181" y="8213697"/>
                    <a:pt x="2890" y="6673075"/>
                    <a:pt x="0" y="6692442"/>
                  </a:cubicBezTo>
                  <a:close/>
                </a:path>
              </a:pathLst>
            </a:custGeom>
            <a:solidFill>
              <a:srgbClr val="FFFFFF">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22" name="Parallelogram 5">
              <a:extLst>
                <a:ext uri="{FF2B5EF4-FFF2-40B4-BE49-F238E27FC236}">
                  <a16:creationId xmlns:a16="http://schemas.microsoft.com/office/drawing/2014/main" id="{CF347AB8-5935-4EA7-87D7-9229B001802F}"/>
                </a:ext>
              </a:extLst>
            </p:cNvPr>
            <p:cNvSpPr/>
            <p:nvPr/>
          </p:nvSpPr>
          <p:spPr>
            <a:xfrm rot="21050481" flipH="1">
              <a:off x="10952313" y="303108"/>
              <a:ext cx="1256644" cy="625542"/>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4359409"/>
                <a:gd name="connsiteY0" fmla="*/ 4900143 h 6349371"/>
                <a:gd name="connsiteX1" fmla="*/ 4359409 w 4359409"/>
                <a:gd name="connsiteY1" fmla="*/ 0 h 6349371"/>
                <a:gd name="connsiteX2" fmla="*/ 735435 w 4359409"/>
                <a:gd name="connsiteY2" fmla="*/ 6349371 h 6349371"/>
                <a:gd name="connsiteX3" fmla="*/ 0 w 4359409"/>
                <a:gd name="connsiteY3" fmla="*/ 4900143 h 6349371"/>
                <a:gd name="connsiteX0" fmla="*/ 0 w 4308942"/>
                <a:gd name="connsiteY0" fmla="*/ 4829662 h 6278890"/>
                <a:gd name="connsiteX1" fmla="*/ 4308942 w 4308942"/>
                <a:gd name="connsiteY1" fmla="*/ 1 h 6278890"/>
                <a:gd name="connsiteX2" fmla="*/ 735435 w 4308942"/>
                <a:gd name="connsiteY2" fmla="*/ 6278890 h 6278890"/>
                <a:gd name="connsiteX3" fmla="*/ 0 w 4308942"/>
                <a:gd name="connsiteY3" fmla="*/ 4829662 h 6278890"/>
                <a:gd name="connsiteX0" fmla="*/ 0 w 5551929"/>
                <a:gd name="connsiteY0" fmla="*/ 5660367 h 7109595"/>
                <a:gd name="connsiteX1" fmla="*/ 5551929 w 5551929"/>
                <a:gd name="connsiteY1" fmla="*/ 0 h 7109595"/>
                <a:gd name="connsiteX2" fmla="*/ 735435 w 5551929"/>
                <a:gd name="connsiteY2" fmla="*/ 7109595 h 7109595"/>
                <a:gd name="connsiteX3" fmla="*/ 0 w 5551929"/>
                <a:gd name="connsiteY3" fmla="*/ 5660367 h 7109595"/>
                <a:gd name="connsiteX0" fmla="*/ 1 w 5343032"/>
                <a:gd name="connsiteY0" fmla="*/ 6101214 h 7109595"/>
                <a:gd name="connsiteX1" fmla="*/ 5343032 w 5343032"/>
                <a:gd name="connsiteY1" fmla="*/ 0 h 7109595"/>
                <a:gd name="connsiteX2" fmla="*/ 526538 w 5343032"/>
                <a:gd name="connsiteY2" fmla="*/ 7109595 h 7109595"/>
                <a:gd name="connsiteX3" fmla="*/ 1 w 5343032"/>
                <a:gd name="connsiteY3" fmla="*/ 6101214 h 7109595"/>
                <a:gd name="connsiteX0" fmla="*/ -1 w 5343030"/>
                <a:gd name="connsiteY0" fmla="*/ 6101214 h 7730269"/>
                <a:gd name="connsiteX1" fmla="*/ 5343030 w 5343030"/>
                <a:gd name="connsiteY1" fmla="*/ 0 h 7730269"/>
                <a:gd name="connsiteX2" fmla="*/ 856091 w 5343030"/>
                <a:gd name="connsiteY2" fmla="*/ 7730269 h 7730269"/>
                <a:gd name="connsiteX3" fmla="*/ -1 w 5343030"/>
                <a:gd name="connsiteY3" fmla="*/ 6101214 h 7730269"/>
                <a:gd name="connsiteX0" fmla="*/ 1 w 5332643"/>
                <a:gd name="connsiteY0" fmla="*/ 6120784 h 7749839"/>
                <a:gd name="connsiteX1" fmla="*/ 5332643 w 5332643"/>
                <a:gd name="connsiteY1" fmla="*/ -1 h 7749839"/>
                <a:gd name="connsiteX2" fmla="*/ 856093 w 5332643"/>
                <a:gd name="connsiteY2" fmla="*/ 7749839 h 7749839"/>
                <a:gd name="connsiteX3" fmla="*/ 1 w 5332643"/>
                <a:gd name="connsiteY3" fmla="*/ 6120784 h 7749839"/>
                <a:gd name="connsiteX0" fmla="*/ 0 w 5395851"/>
                <a:gd name="connsiteY0" fmla="*/ 6001707 h 7749841"/>
                <a:gd name="connsiteX1" fmla="*/ 5395851 w 5395851"/>
                <a:gd name="connsiteY1" fmla="*/ 1 h 7749841"/>
                <a:gd name="connsiteX2" fmla="*/ 919301 w 5395851"/>
                <a:gd name="connsiteY2" fmla="*/ 7749841 h 7749841"/>
                <a:gd name="connsiteX3" fmla="*/ 0 w 5395851"/>
                <a:gd name="connsiteY3" fmla="*/ 6001707 h 7749841"/>
                <a:gd name="connsiteX0" fmla="*/ 0 w 5212098"/>
                <a:gd name="connsiteY0" fmla="*/ 5451409 h 7749839"/>
                <a:gd name="connsiteX1" fmla="*/ 5212098 w 5212098"/>
                <a:gd name="connsiteY1" fmla="*/ -1 h 7749839"/>
                <a:gd name="connsiteX2" fmla="*/ 735548 w 5212098"/>
                <a:gd name="connsiteY2" fmla="*/ 7749839 h 7749839"/>
                <a:gd name="connsiteX3" fmla="*/ 0 w 5212098"/>
                <a:gd name="connsiteY3" fmla="*/ 5451409 h 7749839"/>
                <a:gd name="connsiteX0" fmla="*/ 0 w 5212098"/>
                <a:gd name="connsiteY0" fmla="*/ 5451411 h 5451411"/>
                <a:gd name="connsiteX1" fmla="*/ 5212098 w 5212098"/>
                <a:gd name="connsiteY1" fmla="*/ 1 h 5451411"/>
                <a:gd name="connsiteX2" fmla="*/ 1611612 w 5212098"/>
                <a:gd name="connsiteY2" fmla="*/ 4567350 h 5451411"/>
                <a:gd name="connsiteX3" fmla="*/ 0 w 5212098"/>
                <a:gd name="connsiteY3" fmla="*/ 5451411 h 5451411"/>
                <a:gd name="connsiteX0" fmla="*/ 0 w 5212098"/>
                <a:gd name="connsiteY0" fmla="*/ 5451409 h 5451409"/>
                <a:gd name="connsiteX1" fmla="*/ 5212098 w 5212098"/>
                <a:gd name="connsiteY1" fmla="*/ -1 h 5451409"/>
                <a:gd name="connsiteX2" fmla="*/ 1854241 w 5212098"/>
                <a:gd name="connsiteY2" fmla="*/ 4439533 h 5451409"/>
                <a:gd name="connsiteX3" fmla="*/ 0 w 5212098"/>
                <a:gd name="connsiteY3" fmla="*/ 5451409 h 5451409"/>
                <a:gd name="connsiteX0" fmla="*/ 0 w 4449034"/>
                <a:gd name="connsiteY0" fmla="*/ 5339979 h 5339979"/>
                <a:gd name="connsiteX1" fmla="*/ 4449034 w 4449034"/>
                <a:gd name="connsiteY1" fmla="*/ -1 h 5339979"/>
                <a:gd name="connsiteX2" fmla="*/ 1854241 w 4449034"/>
                <a:gd name="connsiteY2" fmla="*/ 4328103 h 5339979"/>
                <a:gd name="connsiteX3" fmla="*/ 0 w 4449034"/>
                <a:gd name="connsiteY3" fmla="*/ 5339979 h 5339979"/>
                <a:gd name="connsiteX0" fmla="*/ 0 w 4449034"/>
                <a:gd name="connsiteY0" fmla="*/ 5339981 h 5339981"/>
                <a:gd name="connsiteX1" fmla="*/ 4449034 w 4449034"/>
                <a:gd name="connsiteY1" fmla="*/ 1 h 5339981"/>
                <a:gd name="connsiteX2" fmla="*/ 2799366 w 4449034"/>
                <a:gd name="connsiteY2" fmla="*/ 3594587 h 5339981"/>
                <a:gd name="connsiteX3" fmla="*/ 0 w 4449034"/>
                <a:gd name="connsiteY3" fmla="*/ 5339981 h 5339981"/>
                <a:gd name="connsiteX0" fmla="*/ 0 w 1956156"/>
                <a:gd name="connsiteY0" fmla="*/ 2979319 h 3594585"/>
                <a:gd name="connsiteX1" fmla="*/ 1956156 w 1956156"/>
                <a:gd name="connsiteY1" fmla="*/ -1 h 3594585"/>
                <a:gd name="connsiteX2" fmla="*/ 306488 w 1956156"/>
                <a:gd name="connsiteY2" fmla="*/ 3594585 h 3594585"/>
                <a:gd name="connsiteX3" fmla="*/ 0 w 1956156"/>
                <a:gd name="connsiteY3" fmla="*/ 2979319 h 3594585"/>
                <a:gd name="connsiteX0" fmla="*/ 0 w 1956156"/>
                <a:gd name="connsiteY0" fmla="*/ 2979321 h 3368191"/>
                <a:gd name="connsiteX1" fmla="*/ 1956156 w 1956156"/>
                <a:gd name="connsiteY1" fmla="*/ 1 h 3368191"/>
                <a:gd name="connsiteX2" fmla="*/ 219927 w 1956156"/>
                <a:gd name="connsiteY2" fmla="*/ 3368192 h 3368191"/>
                <a:gd name="connsiteX3" fmla="*/ 0 w 1956156"/>
                <a:gd name="connsiteY3" fmla="*/ 2979321 h 3368191"/>
                <a:gd name="connsiteX0" fmla="*/ 0 w 2004184"/>
                <a:gd name="connsiteY0" fmla="*/ 3004510 h 3393381"/>
                <a:gd name="connsiteX1" fmla="*/ 2004184 w 2004184"/>
                <a:gd name="connsiteY1" fmla="*/ 0 h 3393381"/>
                <a:gd name="connsiteX2" fmla="*/ 219927 w 2004184"/>
                <a:gd name="connsiteY2" fmla="*/ 3393381 h 3393381"/>
                <a:gd name="connsiteX3" fmla="*/ 0 w 2004184"/>
                <a:gd name="connsiteY3" fmla="*/ 3004510 h 3393381"/>
                <a:gd name="connsiteX0" fmla="*/ 0 w 2004184"/>
                <a:gd name="connsiteY0" fmla="*/ 3004510 h 3500340"/>
                <a:gd name="connsiteX1" fmla="*/ 2004184 w 2004184"/>
                <a:gd name="connsiteY1" fmla="*/ 0 h 3500340"/>
                <a:gd name="connsiteX2" fmla="*/ 183082 w 2004184"/>
                <a:gd name="connsiteY2" fmla="*/ 3500339 h 3500340"/>
                <a:gd name="connsiteX3" fmla="*/ 0 w 2004184"/>
                <a:gd name="connsiteY3" fmla="*/ 3004510 h 3500340"/>
                <a:gd name="connsiteX0" fmla="*/ 0 w 2024877"/>
                <a:gd name="connsiteY0" fmla="*/ 3053228 h 3500339"/>
                <a:gd name="connsiteX1" fmla="*/ 2024877 w 2024877"/>
                <a:gd name="connsiteY1" fmla="*/ 0 h 3500339"/>
                <a:gd name="connsiteX2" fmla="*/ 203775 w 2024877"/>
                <a:gd name="connsiteY2" fmla="*/ 3500339 h 3500339"/>
                <a:gd name="connsiteX3" fmla="*/ 0 w 2024877"/>
                <a:gd name="connsiteY3" fmla="*/ 3053228 h 3500339"/>
                <a:gd name="connsiteX0" fmla="*/ 0 w 2037492"/>
                <a:gd name="connsiteY0" fmla="*/ 3072826 h 3500339"/>
                <a:gd name="connsiteX1" fmla="*/ 2037492 w 2037492"/>
                <a:gd name="connsiteY1" fmla="*/ 0 h 3500339"/>
                <a:gd name="connsiteX2" fmla="*/ 216390 w 2037492"/>
                <a:gd name="connsiteY2" fmla="*/ 3500339 h 3500339"/>
                <a:gd name="connsiteX3" fmla="*/ 0 w 2037492"/>
                <a:gd name="connsiteY3" fmla="*/ 3072826 h 3500339"/>
                <a:gd name="connsiteX0" fmla="*/ -1 w 2342901"/>
                <a:gd name="connsiteY0" fmla="*/ 2321204 h 3500339"/>
                <a:gd name="connsiteX1" fmla="*/ 2342901 w 2342901"/>
                <a:gd name="connsiteY1" fmla="*/ 0 h 3500339"/>
                <a:gd name="connsiteX2" fmla="*/ 521799 w 2342901"/>
                <a:gd name="connsiteY2" fmla="*/ 3500339 h 3500339"/>
                <a:gd name="connsiteX3" fmla="*/ -1 w 2342901"/>
                <a:gd name="connsiteY3" fmla="*/ 2321204 h 3500339"/>
                <a:gd name="connsiteX0" fmla="*/ -1 w 2342901"/>
                <a:gd name="connsiteY0" fmla="*/ 2321204 h 3452354"/>
                <a:gd name="connsiteX1" fmla="*/ 2342901 w 2342901"/>
                <a:gd name="connsiteY1" fmla="*/ 0 h 3452354"/>
                <a:gd name="connsiteX2" fmla="*/ 181178 w 2342901"/>
                <a:gd name="connsiteY2" fmla="*/ 3452353 h 3452354"/>
                <a:gd name="connsiteX3" fmla="*/ -1 w 2342901"/>
                <a:gd name="connsiteY3" fmla="*/ 2321204 h 3452354"/>
                <a:gd name="connsiteX0" fmla="*/ 0 w 2292931"/>
                <a:gd name="connsiteY0" fmla="*/ 2530176 h 3452354"/>
                <a:gd name="connsiteX1" fmla="*/ 2292931 w 2292931"/>
                <a:gd name="connsiteY1" fmla="*/ 0 h 3452354"/>
                <a:gd name="connsiteX2" fmla="*/ 131208 w 2292931"/>
                <a:gd name="connsiteY2" fmla="*/ 3452353 h 3452354"/>
                <a:gd name="connsiteX3" fmla="*/ 0 w 2292931"/>
                <a:gd name="connsiteY3" fmla="*/ 2530176 h 3452354"/>
                <a:gd name="connsiteX0" fmla="*/ 1 w 2582841"/>
                <a:gd name="connsiteY0" fmla="*/ 533657 h 3452354"/>
                <a:gd name="connsiteX1" fmla="*/ 2582841 w 2582841"/>
                <a:gd name="connsiteY1" fmla="*/ 0 h 3452354"/>
                <a:gd name="connsiteX2" fmla="*/ 421118 w 2582841"/>
                <a:gd name="connsiteY2" fmla="*/ 3452353 h 3452354"/>
                <a:gd name="connsiteX3" fmla="*/ 1 w 2582841"/>
                <a:gd name="connsiteY3" fmla="*/ 533657 h 3452354"/>
                <a:gd name="connsiteX0" fmla="*/ 1 w 2582841"/>
                <a:gd name="connsiteY0" fmla="*/ 533657 h 2567144"/>
                <a:gd name="connsiteX1" fmla="*/ 2582841 w 2582841"/>
                <a:gd name="connsiteY1" fmla="*/ 0 h 2567144"/>
                <a:gd name="connsiteX2" fmla="*/ 253324 w 2582841"/>
                <a:gd name="connsiteY2" fmla="*/ 2567143 h 2567144"/>
                <a:gd name="connsiteX3" fmla="*/ 1 w 2582841"/>
                <a:gd name="connsiteY3" fmla="*/ 533657 h 2567144"/>
                <a:gd name="connsiteX0" fmla="*/ 1 w 2582841"/>
                <a:gd name="connsiteY0" fmla="*/ 533657 h 2569202"/>
                <a:gd name="connsiteX1" fmla="*/ 2582841 w 2582841"/>
                <a:gd name="connsiteY1" fmla="*/ 0 h 2569202"/>
                <a:gd name="connsiteX2" fmla="*/ 302690 w 2582841"/>
                <a:gd name="connsiteY2" fmla="*/ 2569201 h 2569202"/>
                <a:gd name="connsiteX3" fmla="*/ 1 w 2582841"/>
                <a:gd name="connsiteY3" fmla="*/ 533657 h 2569202"/>
                <a:gd name="connsiteX0" fmla="*/ 1 w 2562169"/>
                <a:gd name="connsiteY0" fmla="*/ 540853 h 2569202"/>
                <a:gd name="connsiteX1" fmla="*/ 2562169 w 2562169"/>
                <a:gd name="connsiteY1" fmla="*/ 0 h 2569202"/>
                <a:gd name="connsiteX2" fmla="*/ 282018 w 2562169"/>
                <a:gd name="connsiteY2" fmla="*/ 2569201 h 2569202"/>
                <a:gd name="connsiteX3" fmla="*/ 1 w 2562169"/>
                <a:gd name="connsiteY3" fmla="*/ 540853 h 2569202"/>
                <a:gd name="connsiteX0" fmla="*/ 1 w 2499527"/>
                <a:gd name="connsiteY0" fmla="*/ 431576 h 2459925"/>
                <a:gd name="connsiteX1" fmla="*/ 2499528 w 2499527"/>
                <a:gd name="connsiteY1" fmla="*/ 0 h 2459925"/>
                <a:gd name="connsiteX2" fmla="*/ 282018 w 2499527"/>
                <a:gd name="connsiteY2" fmla="*/ 2459924 h 2459925"/>
                <a:gd name="connsiteX3" fmla="*/ 1 w 2499527"/>
                <a:gd name="connsiteY3" fmla="*/ 431576 h 2459925"/>
                <a:gd name="connsiteX0" fmla="*/ 0 w 2292891"/>
                <a:gd name="connsiteY0" fmla="*/ 1854625 h 2459925"/>
                <a:gd name="connsiteX1" fmla="*/ 2292892 w 2292891"/>
                <a:gd name="connsiteY1" fmla="*/ 0 h 2459925"/>
                <a:gd name="connsiteX2" fmla="*/ 75382 w 2292891"/>
                <a:gd name="connsiteY2" fmla="*/ 2459924 h 2459925"/>
                <a:gd name="connsiteX3" fmla="*/ 0 w 2292891"/>
                <a:gd name="connsiteY3" fmla="*/ 1854625 h 2459925"/>
                <a:gd name="connsiteX0" fmla="*/ 1 w 2274106"/>
                <a:gd name="connsiteY0" fmla="*/ 1849681 h 2459925"/>
                <a:gd name="connsiteX1" fmla="*/ 2274107 w 2274106"/>
                <a:gd name="connsiteY1" fmla="*/ 0 h 2459925"/>
                <a:gd name="connsiteX2" fmla="*/ 56597 w 2274106"/>
                <a:gd name="connsiteY2" fmla="*/ 2459924 h 2459925"/>
                <a:gd name="connsiteX3" fmla="*/ 1 w 2274106"/>
                <a:gd name="connsiteY3" fmla="*/ 1849681 h 2459925"/>
                <a:gd name="connsiteX0" fmla="*/ 1 w 2373485"/>
                <a:gd name="connsiteY0" fmla="*/ 1949260 h 2559504"/>
                <a:gd name="connsiteX1" fmla="*/ 2373485 w 2373485"/>
                <a:gd name="connsiteY1" fmla="*/ -2 h 2559504"/>
                <a:gd name="connsiteX2" fmla="*/ 56597 w 2373485"/>
                <a:gd name="connsiteY2" fmla="*/ 2559503 h 2559504"/>
                <a:gd name="connsiteX3" fmla="*/ 1 w 2373485"/>
                <a:gd name="connsiteY3" fmla="*/ 1949260 h 2559504"/>
                <a:gd name="connsiteX0" fmla="*/ 1 w 2373485"/>
                <a:gd name="connsiteY0" fmla="*/ 1949260 h 2626113"/>
                <a:gd name="connsiteX1" fmla="*/ 2373485 w 2373485"/>
                <a:gd name="connsiteY1" fmla="*/ -2 h 2626113"/>
                <a:gd name="connsiteX2" fmla="*/ 82445 w 2373485"/>
                <a:gd name="connsiteY2" fmla="*/ 2626115 h 2626113"/>
                <a:gd name="connsiteX3" fmla="*/ 1 w 2373485"/>
                <a:gd name="connsiteY3" fmla="*/ 1949260 h 2626113"/>
                <a:gd name="connsiteX0" fmla="*/ 1 w 2369242"/>
                <a:gd name="connsiteY0" fmla="*/ 1927166 h 2604019"/>
                <a:gd name="connsiteX1" fmla="*/ 2369242 w 2369242"/>
                <a:gd name="connsiteY1" fmla="*/ -1 h 2604019"/>
                <a:gd name="connsiteX2" fmla="*/ 82445 w 2369242"/>
                <a:gd name="connsiteY2" fmla="*/ 2604021 h 2604019"/>
                <a:gd name="connsiteX3" fmla="*/ 1 w 2369242"/>
                <a:gd name="connsiteY3" fmla="*/ 1927166 h 2604019"/>
                <a:gd name="connsiteX0" fmla="*/ 1 w 2357728"/>
                <a:gd name="connsiteY0" fmla="*/ 1913652 h 2604019"/>
                <a:gd name="connsiteX1" fmla="*/ 2357728 w 2357728"/>
                <a:gd name="connsiteY1" fmla="*/ -1 h 2604019"/>
                <a:gd name="connsiteX2" fmla="*/ 70931 w 2357728"/>
                <a:gd name="connsiteY2" fmla="*/ 2604021 h 2604019"/>
                <a:gd name="connsiteX3" fmla="*/ 1 w 2357728"/>
                <a:gd name="connsiteY3" fmla="*/ 1913652 h 2604019"/>
                <a:gd name="connsiteX0" fmla="*/ -1 w 2043647"/>
                <a:gd name="connsiteY0" fmla="*/ 2709690 h 3400060"/>
                <a:gd name="connsiteX1" fmla="*/ 2043647 w 2043647"/>
                <a:gd name="connsiteY1" fmla="*/ 0 h 3400060"/>
                <a:gd name="connsiteX2" fmla="*/ 70929 w 2043647"/>
                <a:gd name="connsiteY2" fmla="*/ 3400059 h 3400060"/>
                <a:gd name="connsiteX3" fmla="*/ -1 w 2043647"/>
                <a:gd name="connsiteY3" fmla="*/ 2709690 h 3400060"/>
                <a:gd name="connsiteX0" fmla="*/ 1 w 2043649"/>
                <a:gd name="connsiteY0" fmla="*/ 2709690 h 2709689"/>
                <a:gd name="connsiteX1" fmla="*/ 2043649 w 2043649"/>
                <a:gd name="connsiteY1" fmla="*/ 0 h 2709689"/>
                <a:gd name="connsiteX2" fmla="*/ 633619 w 2043649"/>
                <a:gd name="connsiteY2" fmla="*/ 2455619 h 2709689"/>
                <a:gd name="connsiteX3" fmla="*/ 1 w 2043649"/>
                <a:gd name="connsiteY3" fmla="*/ 2709690 h 2709689"/>
                <a:gd name="connsiteX0" fmla="*/ -1 w 2136720"/>
                <a:gd name="connsiteY0" fmla="*/ 2789111 h 2789110"/>
                <a:gd name="connsiteX1" fmla="*/ 2136719 w 2136720"/>
                <a:gd name="connsiteY1" fmla="*/ 0 h 2789110"/>
                <a:gd name="connsiteX2" fmla="*/ 633617 w 2136720"/>
                <a:gd name="connsiteY2" fmla="*/ 2535040 h 2789110"/>
                <a:gd name="connsiteX3" fmla="*/ -1 w 2136720"/>
                <a:gd name="connsiteY3" fmla="*/ 2789111 h 2789110"/>
                <a:gd name="connsiteX0" fmla="*/ 1 w 2136720"/>
                <a:gd name="connsiteY0" fmla="*/ 2789111 h 2789110"/>
                <a:gd name="connsiteX1" fmla="*/ 2136721 w 2136720"/>
                <a:gd name="connsiteY1" fmla="*/ 0 h 2789110"/>
                <a:gd name="connsiteX2" fmla="*/ 699192 w 2136720"/>
                <a:gd name="connsiteY2" fmla="*/ 2517780 h 2789110"/>
                <a:gd name="connsiteX3" fmla="*/ 1 w 2136720"/>
                <a:gd name="connsiteY3" fmla="*/ 2789111 h 2789110"/>
                <a:gd name="connsiteX0" fmla="*/ -1 w 2136720"/>
                <a:gd name="connsiteY0" fmla="*/ 2789111 h 2789110"/>
                <a:gd name="connsiteX1" fmla="*/ 2136719 w 2136720"/>
                <a:gd name="connsiteY1" fmla="*/ 0 h 2789110"/>
                <a:gd name="connsiteX2" fmla="*/ 693902 w 2136720"/>
                <a:gd name="connsiteY2" fmla="*/ 2464253 h 2789110"/>
                <a:gd name="connsiteX3" fmla="*/ -1 w 2136720"/>
                <a:gd name="connsiteY3" fmla="*/ 2789111 h 2789110"/>
                <a:gd name="connsiteX0" fmla="*/ 1 w 2136720"/>
                <a:gd name="connsiteY0" fmla="*/ 2789111 h 2789110"/>
                <a:gd name="connsiteX1" fmla="*/ 2136721 w 2136720"/>
                <a:gd name="connsiteY1" fmla="*/ 0 h 2789110"/>
                <a:gd name="connsiteX2" fmla="*/ 701832 w 2136720"/>
                <a:gd name="connsiteY2" fmla="*/ 2544543 h 2789110"/>
                <a:gd name="connsiteX3" fmla="*/ 1 w 2136720"/>
                <a:gd name="connsiteY3" fmla="*/ 2789111 h 2789110"/>
                <a:gd name="connsiteX0" fmla="*/ -1 w 2224507"/>
                <a:gd name="connsiteY0" fmla="*/ 2922058 h 2922057"/>
                <a:gd name="connsiteX1" fmla="*/ 2224507 w 2224507"/>
                <a:gd name="connsiteY1" fmla="*/ -1 h 2922057"/>
                <a:gd name="connsiteX2" fmla="*/ 701830 w 2224507"/>
                <a:gd name="connsiteY2" fmla="*/ 2677490 h 2922057"/>
                <a:gd name="connsiteX3" fmla="*/ -1 w 2224507"/>
                <a:gd name="connsiteY3" fmla="*/ 2922058 h 2922057"/>
                <a:gd name="connsiteX0" fmla="*/ 1 w 2224509"/>
                <a:gd name="connsiteY0" fmla="*/ 2922058 h 2922057"/>
                <a:gd name="connsiteX1" fmla="*/ 2224509 w 2224509"/>
                <a:gd name="connsiteY1" fmla="*/ -1 h 2922057"/>
                <a:gd name="connsiteX2" fmla="*/ 575970 w 2224509"/>
                <a:gd name="connsiteY2" fmla="*/ 2765538 h 2922057"/>
                <a:gd name="connsiteX3" fmla="*/ 1 w 2224509"/>
                <a:gd name="connsiteY3" fmla="*/ 2922058 h 2922057"/>
                <a:gd name="connsiteX0" fmla="*/ -1 w 2224507"/>
                <a:gd name="connsiteY0" fmla="*/ 2922058 h 2922057"/>
                <a:gd name="connsiteX1" fmla="*/ 2224507 w 2224507"/>
                <a:gd name="connsiteY1" fmla="*/ -1 h 2922057"/>
                <a:gd name="connsiteX2" fmla="*/ 589721 w 2224507"/>
                <a:gd name="connsiteY2" fmla="*/ 2734460 h 2922057"/>
                <a:gd name="connsiteX3" fmla="*/ -1 w 2224507"/>
                <a:gd name="connsiteY3" fmla="*/ 2922058 h 2922057"/>
                <a:gd name="connsiteX0" fmla="*/ 0 w 1688814"/>
                <a:gd name="connsiteY0" fmla="*/ 2185002 h 2734461"/>
                <a:gd name="connsiteX1" fmla="*/ 1688814 w 1688814"/>
                <a:gd name="connsiteY1" fmla="*/ 1 h 2734461"/>
                <a:gd name="connsiteX2" fmla="*/ 54028 w 1688814"/>
                <a:gd name="connsiteY2" fmla="*/ 2734462 h 2734461"/>
                <a:gd name="connsiteX3" fmla="*/ 0 w 1688814"/>
                <a:gd name="connsiteY3" fmla="*/ 2185002 h 2734461"/>
                <a:gd name="connsiteX0" fmla="*/ 0 w 1648095"/>
                <a:gd name="connsiteY0" fmla="*/ 2245239 h 2794700"/>
                <a:gd name="connsiteX1" fmla="*/ 1648095 w 1648095"/>
                <a:gd name="connsiteY1" fmla="*/ -1 h 2794700"/>
                <a:gd name="connsiteX2" fmla="*/ 54028 w 1648095"/>
                <a:gd name="connsiteY2" fmla="*/ 2794699 h 2794700"/>
                <a:gd name="connsiteX3" fmla="*/ 0 w 1648095"/>
                <a:gd name="connsiteY3" fmla="*/ 2245239 h 2794700"/>
                <a:gd name="connsiteX0" fmla="*/ 0 w 1648095"/>
                <a:gd name="connsiteY0" fmla="*/ 2245241 h 2999648"/>
                <a:gd name="connsiteX1" fmla="*/ 1648095 w 1648095"/>
                <a:gd name="connsiteY1" fmla="*/ 1 h 2999648"/>
                <a:gd name="connsiteX2" fmla="*/ 64480 w 1648095"/>
                <a:gd name="connsiteY2" fmla="*/ 2999649 h 2999648"/>
                <a:gd name="connsiteX3" fmla="*/ 0 w 1648095"/>
                <a:gd name="connsiteY3" fmla="*/ 2245241 h 2999648"/>
                <a:gd name="connsiteX0" fmla="*/ 0 w 1628401"/>
                <a:gd name="connsiteY0" fmla="*/ 2302508 h 3056917"/>
                <a:gd name="connsiteX1" fmla="*/ 1628401 w 1628401"/>
                <a:gd name="connsiteY1" fmla="*/ 0 h 3056917"/>
                <a:gd name="connsiteX2" fmla="*/ 64480 w 1628401"/>
                <a:gd name="connsiteY2" fmla="*/ 3056916 h 3056917"/>
                <a:gd name="connsiteX3" fmla="*/ 0 w 1628401"/>
                <a:gd name="connsiteY3" fmla="*/ 2302508 h 3056917"/>
                <a:gd name="connsiteX0" fmla="*/ 0 w 1585099"/>
                <a:gd name="connsiteY0" fmla="*/ 3244616 h 3999024"/>
                <a:gd name="connsiteX1" fmla="*/ 1585099 w 1585099"/>
                <a:gd name="connsiteY1" fmla="*/ 0 h 3999024"/>
                <a:gd name="connsiteX2" fmla="*/ 64480 w 1585099"/>
                <a:gd name="connsiteY2" fmla="*/ 3999024 h 3999024"/>
                <a:gd name="connsiteX3" fmla="*/ 0 w 1585099"/>
                <a:gd name="connsiteY3" fmla="*/ 3244616 h 3999024"/>
                <a:gd name="connsiteX0" fmla="*/ 0 w 1585099"/>
                <a:gd name="connsiteY0" fmla="*/ 3244616 h 4501961"/>
                <a:gd name="connsiteX1" fmla="*/ 1585099 w 1585099"/>
                <a:gd name="connsiteY1" fmla="*/ 0 h 4501961"/>
                <a:gd name="connsiteX2" fmla="*/ 86365 w 1585099"/>
                <a:gd name="connsiteY2" fmla="*/ 4501961 h 4501961"/>
                <a:gd name="connsiteX3" fmla="*/ 0 w 1585099"/>
                <a:gd name="connsiteY3" fmla="*/ 3244616 h 4501961"/>
                <a:gd name="connsiteX0" fmla="*/ 0 w 1365881"/>
                <a:gd name="connsiteY0" fmla="*/ 3066570 h 4323915"/>
                <a:gd name="connsiteX1" fmla="*/ 1365881 w 1365881"/>
                <a:gd name="connsiteY1" fmla="*/ 0 h 4323915"/>
                <a:gd name="connsiteX2" fmla="*/ 86365 w 1365881"/>
                <a:gd name="connsiteY2" fmla="*/ 4323915 h 4323915"/>
                <a:gd name="connsiteX3" fmla="*/ 0 w 1365881"/>
                <a:gd name="connsiteY3" fmla="*/ 3066570 h 4323915"/>
                <a:gd name="connsiteX0" fmla="*/ 0 w 1364125"/>
                <a:gd name="connsiteY0" fmla="*/ 3093282 h 4350627"/>
                <a:gd name="connsiteX1" fmla="*/ 1364125 w 1364125"/>
                <a:gd name="connsiteY1" fmla="*/ 0 h 4350627"/>
                <a:gd name="connsiteX2" fmla="*/ 86365 w 1364125"/>
                <a:gd name="connsiteY2" fmla="*/ 4350627 h 4350627"/>
                <a:gd name="connsiteX3" fmla="*/ 0 w 1364125"/>
                <a:gd name="connsiteY3" fmla="*/ 3093282 h 4350627"/>
                <a:gd name="connsiteX0" fmla="*/ 0 w 1399083"/>
                <a:gd name="connsiteY0" fmla="*/ 3679790 h 4937135"/>
                <a:gd name="connsiteX1" fmla="*/ 1399083 w 1399083"/>
                <a:gd name="connsiteY1" fmla="*/ 0 h 4937135"/>
                <a:gd name="connsiteX2" fmla="*/ 86365 w 1399083"/>
                <a:gd name="connsiteY2" fmla="*/ 4937135 h 4937135"/>
                <a:gd name="connsiteX3" fmla="*/ 0 w 1399083"/>
                <a:gd name="connsiteY3" fmla="*/ 3679790 h 4937135"/>
                <a:gd name="connsiteX0" fmla="*/ 0 w 1400693"/>
                <a:gd name="connsiteY0" fmla="*/ 3644174 h 4937135"/>
                <a:gd name="connsiteX1" fmla="*/ 1400693 w 1400693"/>
                <a:gd name="connsiteY1" fmla="*/ 0 h 4937135"/>
                <a:gd name="connsiteX2" fmla="*/ 87975 w 1400693"/>
                <a:gd name="connsiteY2" fmla="*/ 4937135 h 4937135"/>
                <a:gd name="connsiteX3" fmla="*/ 0 w 1400693"/>
                <a:gd name="connsiteY3" fmla="*/ 3644174 h 4937135"/>
                <a:gd name="connsiteX0" fmla="*/ 0 w 1400693"/>
                <a:gd name="connsiteY0" fmla="*/ 3644174 h 4988541"/>
                <a:gd name="connsiteX1" fmla="*/ 1400693 w 1400693"/>
                <a:gd name="connsiteY1" fmla="*/ 0 h 4988541"/>
                <a:gd name="connsiteX2" fmla="*/ 62126 w 1400693"/>
                <a:gd name="connsiteY2" fmla="*/ 4988541 h 4988541"/>
                <a:gd name="connsiteX3" fmla="*/ 0 w 1400693"/>
                <a:gd name="connsiteY3" fmla="*/ 3644174 h 4988541"/>
                <a:gd name="connsiteX0" fmla="*/ 0 w 1422446"/>
                <a:gd name="connsiteY0" fmla="*/ 3750442 h 5094809"/>
                <a:gd name="connsiteX1" fmla="*/ 1422446 w 1422446"/>
                <a:gd name="connsiteY1" fmla="*/ 0 h 5094809"/>
                <a:gd name="connsiteX2" fmla="*/ 62126 w 1422446"/>
                <a:gd name="connsiteY2" fmla="*/ 5094809 h 5094809"/>
                <a:gd name="connsiteX3" fmla="*/ 0 w 1422446"/>
                <a:gd name="connsiteY3" fmla="*/ 3750442 h 5094809"/>
                <a:gd name="connsiteX0" fmla="*/ 0 w 1463383"/>
                <a:gd name="connsiteY0" fmla="*/ 3860723 h 5094809"/>
                <a:gd name="connsiteX1" fmla="*/ 1463383 w 1463383"/>
                <a:gd name="connsiteY1" fmla="*/ 0 h 5094809"/>
                <a:gd name="connsiteX2" fmla="*/ 103063 w 1463383"/>
                <a:gd name="connsiteY2" fmla="*/ 5094809 h 5094809"/>
                <a:gd name="connsiteX3" fmla="*/ 0 w 1463383"/>
                <a:gd name="connsiteY3" fmla="*/ 3860723 h 5094809"/>
                <a:gd name="connsiteX0" fmla="*/ 0 w 1463383"/>
                <a:gd name="connsiteY0" fmla="*/ 3860723 h 5219739"/>
                <a:gd name="connsiteX1" fmla="*/ 1463383 w 1463383"/>
                <a:gd name="connsiteY1" fmla="*/ 0 h 5219739"/>
                <a:gd name="connsiteX2" fmla="*/ 54087 w 1463383"/>
                <a:gd name="connsiteY2" fmla="*/ 5219739 h 5219739"/>
                <a:gd name="connsiteX3" fmla="*/ 0 w 1463383"/>
                <a:gd name="connsiteY3" fmla="*/ 3860723 h 5219739"/>
                <a:gd name="connsiteX0" fmla="*/ 26576 w 1409296"/>
                <a:gd name="connsiteY0" fmla="*/ 3650225 h 5219739"/>
                <a:gd name="connsiteX1" fmla="*/ 1409296 w 1409296"/>
                <a:gd name="connsiteY1" fmla="*/ 0 h 5219739"/>
                <a:gd name="connsiteX2" fmla="*/ 0 w 1409296"/>
                <a:gd name="connsiteY2" fmla="*/ 5219739 h 5219739"/>
                <a:gd name="connsiteX3" fmla="*/ 26576 w 1409296"/>
                <a:gd name="connsiteY3" fmla="*/ 3650225 h 5219739"/>
                <a:gd name="connsiteX0" fmla="*/ 0 w 1382720"/>
                <a:gd name="connsiteY0" fmla="*/ 3650225 h 4933605"/>
                <a:gd name="connsiteX1" fmla="*/ 1382720 w 1382720"/>
                <a:gd name="connsiteY1" fmla="*/ 0 h 4933605"/>
                <a:gd name="connsiteX2" fmla="*/ 51218 w 1382720"/>
                <a:gd name="connsiteY2" fmla="*/ 4933605 h 4933605"/>
                <a:gd name="connsiteX3" fmla="*/ 0 w 1382720"/>
                <a:gd name="connsiteY3" fmla="*/ 3650225 h 4933605"/>
                <a:gd name="connsiteX0" fmla="*/ 0 w 1449314"/>
                <a:gd name="connsiteY0" fmla="*/ 3981360 h 5264740"/>
                <a:gd name="connsiteX1" fmla="*/ 1449314 w 1449314"/>
                <a:gd name="connsiteY1" fmla="*/ -2 h 5264740"/>
                <a:gd name="connsiteX2" fmla="*/ 51218 w 1449314"/>
                <a:gd name="connsiteY2" fmla="*/ 5264740 h 5264740"/>
                <a:gd name="connsiteX3" fmla="*/ 0 w 1449314"/>
                <a:gd name="connsiteY3" fmla="*/ 3981360 h 5264740"/>
                <a:gd name="connsiteX0" fmla="*/ 0 w 1449314"/>
                <a:gd name="connsiteY0" fmla="*/ 3981360 h 5311668"/>
                <a:gd name="connsiteX1" fmla="*/ 1449314 w 1449314"/>
                <a:gd name="connsiteY1" fmla="*/ -2 h 5311668"/>
                <a:gd name="connsiteX2" fmla="*/ 37757 w 1449314"/>
                <a:gd name="connsiteY2" fmla="*/ 5311670 h 5311668"/>
                <a:gd name="connsiteX3" fmla="*/ 0 w 1449314"/>
                <a:gd name="connsiteY3" fmla="*/ 3981360 h 5311668"/>
                <a:gd name="connsiteX0" fmla="*/ 0 w 1457108"/>
                <a:gd name="connsiteY0" fmla="*/ 4048135 h 5311668"/>
                <a:gd name="connsiteX1" fmla="*/ 1457108 w 1457108"/>
                <a:gd name="connsiteY1" fmla="*/ -2 h 5311668"/>
                <a:gd name="connsiteX2" fmla="*/ 45551 w 1457108"/>
                <a:gd name="connsiteY2" fmla="*/ 5311670 h 5311668"/>
                <a:gd name="connsiteX3" fmla="*/ 0 w 1457108"/>
                <a:gd name="connsiteY3" fmla="*/ 4048135 h 5311668"/>
                <a:gd name="connsiteX0" fmla="*/ 0 w 1392627"/>
                <a:gd name="connsiteY0" fmla="*/ 3823348 h 5086885"/>
                <a:gd name="connsiteX1" fmla="*/ 1392627 w 1392627"/>
                <a:gd name="connsiteY1" fmla="*/ 2 h 5086885"/>
                <a:gd name="connsiteX2" fmla="*/ 45551 w 1392627"/>
                <a:gd name="connsiteY2" fmla="*/ 5086883 h 5086885"/>
                <a:gd name="connsiteX3" fmla="*/ 0 w 1392627"/>
                <a:gd name="connsiteY3" fmla="*/ 3823348 h 5086885"/>
                <a:gd name="connsiteX0" fmla="*/ 0 w 1402381"/>
                <a:gd name="connsiteY0" fmla="*/ 3933726 h 5086885"/>
                <a:gd name="connsiteX1" fmla="*/ 1402381 w 1402381"/>
                <a:gd name="connsiteY1" fmla="*/ 2 h 5086885"/>
                <a:gd name="connsiteX2" fmla="*/ 55305 w 1402381"/>
                <a:gd name="connsiteY2" fmla="*/ 5086883 h 5086885"/>
                <a:gd name="connsiteX3" fmla="*/ 0 w 1402381"/>
                <a:gd name="connsiteY3" fmla="*/ 3933726 h 5086885"/>
                <a:gd name="connsiteX0" fmla="*/ 0 w 1402381"/>
                <a:gd name="connsiteY0" fmla="*/ 3933726 h 5180589"/>
                <a:gd name="connsiteX1" fmla="*/ 1402381 w 1402381"/>
                <a:gd name="connsiteY1" fmla="*/ 2 h 5180589"/>
                <a:gd name="connsiteX2" fmla="*/ 36600 w 1402381"/>
                <a:gd name="connsiteY2" fmla="*/ 5180586 h 5180589"/>
                <a:gd name="connsiteX3" fmla="*/ 0 w 1402381"/>
                <a:gd name="connsiteY3" fmla="*/ 3933726 h 5180589"/>
                <a:gd name="connsiteX0" fmla="*/ 0 w 1402381"/>
                <a:gd name="connsiteY0" fmla="*/ 3933726 h 5183501"/>
                <a:gd name="connsiteX1" fmla="*/ 1402381 w 1402381"/>
                <a:gd name="connsiteY1" fmla="*/ 2 h 5183501"/>
                <a:gd name="connsiteX2" fmla="*/ 33566 w 1402381"/>
                <a:gd name="connsiteY2" fmla="*/ 5183501 h 5183501"/>
                <a:gd name="connsiteX3" fmla="*/ 0 w 1402381"/>
                <a:gd name="connsiteY3" fmla="*/ 3933726 h 5183501"/>
                <a:gd name="connsiteX0" fmla="*/ 18887 w 1421268"/>
                <a:gd name="connsiteY0" fmla="*/ 3933726 h 5290520"/>
                <a:gd name="connsiteX1" fmla="*/ 1421268 w 1421268"/>
                <a:gd name="connsiteY1" fmla="*/ 2 h 5290520"/>
                <a:gd name="connsiteX2" fmla="*/ 0 w 1421268"/>
                <a:gd name="connsiteY2" fmla="*/ 5290522 h 5290520"/>
                <a:gd name="connsiteX3" fmla="*/ 18887 w 1421268"/>
                <a:gd name="connsiteY3" fmla="*/ 3933726 h 5290520"/>
                <a:gd name="connsiteX0" fmla="*/ 0 w 1428177"/>
                <a:gd name="connsiteY0" fmla="*/ 4007735 h 5290520"/>
                <a:gd name="connsiteX1" fmla="*/ 1428177 w 1428177"/>
                <a:gd name="connsiteY1" fmla="*/ 2 h 5290520"/>
                <a:gd name="connsiteX2" fmla="*/ 6909 w 1428177"/>
                <a:gd name="connsiteY2" fmla="*/ 5290522 h 5290520"/>
                <a:gd name="connsiteX3" fmla="*/ 0 w 1428177"/>
                <a:gd name="connsiteY3" fmla="*/ 4007735 h 5290520"/>
                <a:gd name="connsiteX0" fmla="*/ 0 w 1419407"/>
                <a:gd name="connsiteY0" fmla="*/ 4165005 h 5447790"/>
                <a:gd name="connsiteX1" fmla="*/ 1419408 w 1419407"/>
                <a:gd name="connsiteY1" fmla="*/ -3 h 5447790"/>
                <a:gd name="connsiteX2" fmla="*/ 6909 w 1419407"/>
                <a:gd name="connsiteY2" fmla="*/ 5447792 h 5447790"/>
                <a:gd name="connsiteX3" fmla="*/ 0 w 1419407"/>
                <a:gd name="connsiteY3" fmla="*/ 4165005 h 5447790"/>
                <a:gd name="connsiteX0" fmla="*/ 0 w 1424905"/>
                <a:gd name="connsiteY0" fmla="*/ 4170768 h 5447790"/>
                <a:gd name="connsiteX1" fmla="*/ 1424905 w 1424905"/>
                <a:gd name="connsiteY1" fmla="*/ -3 h 5447790"/>
                <a:gd name="connsiteX2" fmla="*/ 12406 w 1424905"/>
                <a:gd name="connsiteY2" fmla="*/ 5447792 h 5447790"/>
                <a:gd name="connsiteX3" fmla="*/ 0 w 1424905"/>
                <a:gd name="connsiteY3" fmla="*/ 4170768 h 5447790"/>
                <a:gd name="connsiteX0" fmla="*/ 0 w 1424905"/>
                <a:gd name="connsiteY0" fmla="*/ 4170768 h 5439156"/>
                <a:gd name="connsiteX1" fmla="*/ 1424905 w 1424905"/>
                <a:gd name="connsiteY1" fmla="*/ -3 h 5439156"/>
                <a:gd name="connsiteX2" fmla="*/ 20652 w 1424905"/>
                <a:gd name="connsiteY2" fmla="*/ 5439157 h 5439156"/>
                <a:gd name="connsiteX3" fmla="*/ 0 w 1424905"/>
                <a:gd name="connsiteY3" fmla="*/ 4170768 h 5439156"/>
                <a:gd name="connsiteX0" fmla="*/ 0 w 1424905"/>
                <a:gd name="connsiteY0" fmla="*/ 4170768 h 5450672"/>
                <a:gd name="connsiteX1" fmla="*/ 1424905 w 1424905"/>
                <a:gd name="connsiteY1" fmla="*/ -3 h 5450672"/>
                <a:gd name="connsiteX2" fmla="*/ 9658 w 1424905"/>
                <a:gd name="connsiteY2" fmla="*/ 5450675 h 5450672"/>
                <a:gd name="connsiteX3" fmla="*/ 0 w 1424905"/>
                <a:gd name="connsiteY3" fmla="*/ 4170768 h 5450672"/>
              </a:gdLst>
              <a:ahLst/>
              <a:cxnLst>
                <a:cxn ang="0">
                  <a:pos x="connsiteX0" y="connsiteY0"/>
                </a:cxn>
                <a:cxn ang="0">
                  <a:pos x="connsiteX1" y="connsiteY1"/>
                </a:cxn>
                <a:cxn ang="0">
                  <a:pos x="connsiteX2" y="connsiteY2"/>
                </a:cxn>
                <a:cxn ang="0">
                  <a:pos x="connsiteX3" y="connsiteY3"/>
                </a:cxn>
              </a:cxnLst>
              <a:rect l="l" t="t" r="r" b="b"/>
              <a:pathLst>
                <a:path w="1424905" h="5450672">
                  <a:moveTo>
                    <a:pt x="0" y="4170768"/>
                  </a:moveTo>
                  <a:lnTo>
                    <a:pt x="1424905" y="-3"/>
                  </a:lnTo>
                  <a:lnTo>
                    <a:pt x="9658" y="5450675"/>
                  </a:lnTo>
                  <a:cubicBezTo>
                    <a:pt x="6439" y="5024039"/>
                    <a:pt x="3219" y="4597404"/>
                    <a:pt x="0" y="4170768"/>
                  </a:cubicBezTo>
                  <a:close/>
                </a:path>
              </a:pathLst>
            </a:custGeom>
            <a:solidFill>
              <a:srgbClr val="FFFF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sp>
          <p:nvSpPr>
            <p:cNvPr id="23" name="Parallelogram 5">
              <a:extLst>
                <a:ext uri="{FF2B5EF4-FFF2-40B4-BE49-F238E27FC236}">
                  <a16:creationId xmlns:a16="http://schemas.microsoft.com/office/drawing/2014/main" id="{ED8F6937-D913-4CFD-A040-186B5A591211}"/>
                </a:ext>
              </a:extLst>
            </p:cNvPr>
            <p:cNvSpPr/>
            <p:nvPr/>
          </p:nvSpPr>
          <p:spPr>
            <a:xfrm rot="21050481" flipH="1">
              <a:off x="10997598" y="349697"/>
              <a:ext cx="1207888" cy="771717"/>
            </a:xfrm>
            <a:custGeom>
              <a:avLst/>
              <a:gdLst>
                <a:gd name="connsiteX0" fmla="*/ 0 w 1476375"/>
                <a:gd name="connsiteY0" fmla="*/ 2105025 h 2105025"/>
                <a:gd name="connsiteX1" fmla="*/ 369094 w 1476375"/>
                <a:gd name="connsiteY1" fmla="*/ 0 h 2105025"/>
                <a:gd name="connsiteX2" fmla="*/ 1476375 w 1476375"/>
                <a:gd name="connsiteY2" fmla="*/ 0 h 2105025"/>
                <a:gd name="connsiteX3" fmla="*/ 1107281 w 1476375"/>
                <a:gd name="connsiteY3" fmla="*/ 2105025 h 2105025"/>
                <a:gd name="connsiteX4" fmla="*/ 0 w 1476375"/>
                <a:gd name="connsiteY4" fmla="*/ 2105025 h 2105025"/>
                <a:gd name="connsiteX0" fmla="*/ 497681 w 1974056"/>
                <a:gd name="connsiteY0" fmla="*/ 2209800 h 2209800"/>
                <a:gd name="connsiteX1" fmla="*/ 0 w 1974056"/>
                <a:gd name="connsiteY1" fmla="*/ 0 h 2209800"/>
                <a:gd name="connsiteX2" fmla="*/ 1974056 w 1974056"/>
                <a:gd name="connsiteY2" fmla="*/ 104775 h 2209800"/>
                <a:gd name="connsiteX3" fmla="*/ 1604962 w 1974056"/>
                <a:gd name="connsiteY3" fmla="*/ 2209800 h 2209800"/>
                <a:gd name="connsiteX4" fmla="*/ 497681 w 1974056"/>
                <a:gd name="connsiteY4" fmla="*/ 2209800 h 2209800"/>
                <a:gd name="connsiteX0" fmla="*/ 497681 w 1604962"/>
                <a:gd name="connsiteY0" fmla="*/ 2209800 h 2209800"/>
                <a:gd name="connsiteX1" fmla="*/ 0 w 1604962"/>
                <a:gd name="connsiteY1" fmla="*/ 0 h 2209800"/>
                <a:gd name="connsiteX2" fmla="*/ 402334 w 1604962"/>
                <a:gd name="connsiteY2" fmla="*/ 0 h 2209800"/>
                <a:gd name="connsiteX3" fmla="*/ 1604962 w 1604962"/>
                <a:gd name="connsiteY3" fmla="*/ 2209800 h 2209800"/>
                <a:gd name="connsiteX4" fmla="*/ 497681 w 1604962"/>
                <a:gd name="connsiteY4" fmla="*/ 2209800 h 2209800"/>
                <a:gd name="connsiteX0" fmla="*/ 0 w 2564894"/>
                <a:gd name="connsiteY0" fmla="*/ 1428682 h 2209800"/>
                <a:gd name="connsiteX1" fmla="*/ 959932 w 2564894"/>
                <a:gd name="connsiteY1" fmla="*/ 0 h 2209800"/>
                <a:gd name="connsiteX2" fmla="*/ 1362266 w 2564894"/>
                <a:gd name="connsiteY2" fmla="*/ 0 h 2209800"/>
                <a:gd name="connsiteX3" fmla="*/ 2564894 w 2564894"/>
                <a:gd name="connsiteY3" fmla="*/ 2209800 h 2209800"/>
                <a:gd name="connsiteX4" fmla="*/ 0 w 2564894"/>
                <a:gd name="connsiteY4" fmla="*/ 1428682 h 2209800"/>
                <a:gd name="connsiteX0" fmla="*/ 0 w 1362266"/>
                <a:gd name="connsiteY0" fmla="*/ 1428682 h 1990725"/>
                <a:gd name="connsiteX1" fmla="*/ 959932 w 1362266"/>
                <a:gd name="connsiteY1" fmla="*/ 0 h 1990725"/>
                <a:gd name="connsiteX2" fmla="*/ 1362266 w 1362266"/>
                <a:gd name="connsiteY2" fmla="*/ 0 h 1990725"/>
                <a:gd name="connsiteX3" fmla="*/ 0 w 1362266"/>
                <a:gd name="connsiteY3" fmla="*/ 1990725 h 1990725"/>
                <a:gd name="connsiteX4" fmla="*/ 0 w 1362266"/>
                <a:gd name="connsiteY4" fmla="*/ 1428682 h 1990725"/>
                <a:gd name="connsiteX0" fmla="*/ 0 w 1362266"/>
                <a:gd name="connsiteY0" fmla="*/ 1428682 h 2033587"/>
                <a:gd name="connsiteX1" fmla="*/ 959932 w 1362266"/>
                <a:gd name="connsiteY1" fmla="*/ 0 h 2033587"/>
                <a:gd name="connsiteX2" fmla="*/ 1362266 w 1362266"/>
                <a:gd name="connsiteY2" fmla="*/ 0 h 2033587"/>
                <a:gd name="connsiteX3" fmla="*/ 0 w 1362266"/>
                <a:gd name="connsiteY3" fmla="*/ 2033587 h 2033587"/>
                <a:gd name="connsiteX4" fmla="*/ 0 w 1362266"/>
                <a:gd name="connsiteY4" fmla="*/ 1428682 h 2033587"/>
                <a:gd name="connsiteX0" fmla="*/ 0 w 1362266"/>
                <a:gd name="connsiteY0" fmla="*/ 1428682 h 2062166"/>
                <a:gd name="connsiteX1" fmla="*/ 959932 w 1362266"/>
                <a:gd name="connsiteY1" fmla="*/ 0 h 2062166"/>
                <a:gd name="connsiteX2" fmla="*/ 1362266 w 1362266"/>
                <a:gd name="connsiteY2" fmla="*/ 0 h 2062166"/>
                <a:gd name="connsiteX3" fmla="*/ 0 w 1362266"/>
                <a:gd name="connsiteY3" fmla="*/ 2062166 h 2062166"/>
                <a:gd name="connsiteX4" fmla="*/ 0 w 1362266"/>
                <a:gd name="connsiteY4" fmla="*/ 1428682 h 2062166"/>
                <a:gd name="connsiteX0" fmla="*/ 0 w 1542567"/>
                <a:gd name="connsiteY0" fmla="*/ 1732717 h 2366201"/>
                <a:gd name="connsiteX1" fmla="*/ 959932 w 1542567"/>
                <a:gd name="connsiteY1" fmla="*/ 304035 h 2366201"/>
                <a:gd name="connsiteX2" fmla="*/ 1542567 w 1542567"/>
                <a:gd name="connsiteY2" fmla="*/ -1 h 2366201"/>
                <a:gd name="connsiteX3" fmla="*/ 0 w 1542567"/>
                <a:gd name="connsiteY3" fmla="*/ 2366201 h 2366201"/>
                <a:gd name="connsiteX4" fmla="*/ 0 w 1542567"/>
                <a:gd name="connsiteY4" fmla="*/ 1732717 h 2366201"/>
                <a:gd name="connsiteX0" fmla="*/ 76473 w 1542567"/>
                <a:gd name="connsiteY0" fmla="*/ 1584484 h 2366202"/>
                <a:gd name="connsiteX1" fmla="*/ 959932 w 1542567"/>
                <a:gd name="connsiteY1" fmla="*/ 304036 h 2366202"/>
                <a:gd name="connsiteX2" fmla="*/ 1542567 w 1542567"/>
                <a:gd name="connsiteY2" fmla="*/ 0 h 2366202"/>
                <a:gd name="connsiteX3" fmla="*/ 0 w 1542567"/>
                <a:gd name="connsiteY3" fmla="*/ 2366202 h 2366202"/>
                <a:gd name="connsiteX4" fmla="*/ 76473 w 1542567"/>
                <a:gd name="connsiteY4" fmla="*/ 1584484 h 2366202"/>
                <a:gd name="connsiteX0" fmla="*/ -1 w 1466093"/>
                <a:gd name="connsiteY0" fmla="*/ 1584484 h 2013708"/>
                <a:gd name="connsiteX1" fmla="*/ 883458 w 1466093"/>
                <a:gd name="connsiteY1" fmla="*/ 304036 h 2013708"/>
                <a:gd name="connsiteX2" fmla="*/ 1466093 w 1466093"/>
                <a:gd name="connsiteY2" fmla="*/ 0 h 2013708"/>
                <a:gd name="connsiteX3" fmla="*/ 132085 w 1466093"/>
                <a:gd name="connsiteY3" fmla="*/ 2013708 h 2013708"/>
                <a:gd name="connsiteX4" fmla="*/ -1 w 1466093"/>
                <a:gd name="connsiteY4" fmla="*/ 1584484 h 2013708"/>
                <a:gd name="connsiteX0" fmla="*/ 0 w 1466094"/>
                <a:gd name="connsiteY0" fmla="*/ 1584484 h 1983414"/>
                <a:gd name="connsiteX1" fmla="*/ 883459 w 1466094"/>
                <a:gd name="connsiteY1" fmla="*/ 304036 h 1983414"/>
                <a:gd name="connsiteX2" fmla="*/ 1466094 w 1466094"/>
                <a:gd name="connsiteY2" fmla="*/ 0 h 1983414"/>
                <a:gd name="connsiteX3" fmla="*/ 204698 w 1466094"/>
                <a:gd name="connsiteY3" fmla="*/ 1983414 h 1983414"/>
                <a:gd name="connsiteX4" fmla="*/ 0 w 1466094"/>
                <a:gd name="connsiteY4" fmla="*/ 1584484 h 1983414"/>
                <a:gd name="connsiteX0" fmla="*/ 751422 w 2217516"/>
                <a:gd name="connsiteY0" fmla="*/ 3988739 h 4387669"/>
                <a:gd name="connsiteX1" fmla="*/ -1 w 2217516"/>
                <a:gd name="connsiteY1" fmla="*/ 0 h 4387669"/>
                <a:gd name="connsiteX2" fmla="*/ 2217516 w 2217516"/>
                <a:gd name="connsiteY2" fmla="*/ 2404255 h 4387669"/>
                <a:gd name="connsiteX3" fmla="*/ 956120 w 2217516"/>
                <a:gd name="connsiteY3" fmla="*/ 4387669 h 4387669"/>
                <a:gd name="connsiteX4" fmla="*/ 751422 w 2217516"/>
                <a:gd name="connsiteY4" fmla="*/ 3988739 h 4387669"/>
                <a:gd name="connsiteX0" fmla="*/ 0 w 7279370"/>
                <a:gd name="connsiteY0" fmla="*/ 2675635 h 4387669"/>
                <a:gd name="connsiteX1" fmla="*/ 5061853 w 7279370"/>
                <a:gd name="connsiteY1" fmla="*/ 0 h 4387669"/>
                <a:gd name="connsiteX2" fmla="*/ 7279370 w 7279370"/>
                <a:gd name="connsiteY2" fmla="*/ 2404255 h 4387669"/>
                <a:gd name="connsiteX3" fmla="*/ 6017974 w 7279370"/>
                <a:gd name="connsiteY3" fmla="*/ 4387669 h 4387669"/>
                <a:gd name="connsiteX4" fmla="*/ 0 w 7279370"/>
                <a:gd name="connsiteY4" fmla="*/ 2675635 h 4387669"/>
                <a:gd name="connsiteX0" fmla="*/ 0 w 7279370"/>
                <a:gd name="connsiteY0" fmla="*/ 2675635 h 4365640"/>
                <a:gd name="connsiteX1" fmla="*/ 5061853 w 7279370"/>
                <a:gd name="connsiteY1" fmla="*/ 0 h 4365640"/>
                <a:gd name="connsiteX2" fmla="*/ 7279370 w 7279370"/>
                <a:gd name="connsiteY2" fmla="*/ 2404255 h 4365640"/>
                <a:gd name="connsiteX3" fmla="*/ 938342 w 7279370"/>
                <a:gd name="connsiteY3" fmla="*/ 4365640 h 4365640"/>
                <a:gd name="connsiteX4" fmla="*/ 0 w 7279370"/>
                <a:gd name="connsiteY4" fmla="*/ 2675635 h 4365640"/>
                <a:gd name="connsiteX0" fmla="*/ 0 w 5061853"/>
                <a:gd name="connsiteY0" fmla="*/ 2675635 h 4365640"/>
                <a:gd name="connsiteX1" fmla="*/ 5061853 w 5061853"/>
                <a:gd name="connsiteY1" fmla="*/ 0 h 4365640"/>
                <a:gd name="connsiteX2" fmla="*/ 938342 w 5061853"/>
                <a:gd name="connsiteY2" fmla="*/ 4365640 h 4365640"/>
                <a:gd name="connsiteX3" fmla="*/ 0 w 5061853"/>
                <a:gd name="connsiteY3" fmla="*/ 2675635 h 4365640"/>
                <a:gd name="connsiteX0" fmla="*/ 0 w 4307550"/>
                <a:gd name="connsiteY0" fmla="*/ 4950642 h 6640647"/>
                <a:gd name="connsiteX1" fmla="*/ 4307549 w 4307550"/>
                <a:gd name="connsiteY1" fmla="*/ -1 h 6640647"/>
                <a:gd name="connsiteX2" fmla="*/ 938342 w 4307550"/>
                <a:gd name="connsiteY2" fmla="*/ 6640647 h 6640647"/>
                <a:gd name="connsiteX3" fmla="*/ 0 w 4307550"/>
                <a:gd name="connsiteY3" fmla="*/ 4950642 h 6640647"/>
                <a:gd name="connsiteX0" fmla="*/ 0 w 4319058"/>
                <a:gd name="connsiteY0" fmla="*/ 4881596 h 6640649"/>
                <a:gd name="connsiteX1" fmla="*/ 4319059 w 4319058"/>
                <a:gd name="connsiteY1" fmla="*/ 1 h 6640649"/>
                <a:gd name="connsiteX2" fmla="*/ 949852 w 4319058"/>
                <a:gd name="connsiteY2" fmla="*/ 6640649 h 6640649"/>
                <a:gd name="connsiteX3" fmla="*/ 0 w 4319058"/>
                <a:gd name="connsiteY3" fmla="*/ 4881596 h 6640649"/>
                <a:gd name="connsiteX0" fmla="*/ 0 w 4319060"/>
                <a:gd name="connsiteY0" fmla="*/ 4881594 h 6330822"/>
                <a:gd name="connsiteX1" fmla="*/ 4319059 w 4319060"/>
                <a:gd name="connsiteY1" fmla="*/ -1 h 6330822"/>
                <a:gd name="connsiteX2" fmla="*/ 735435 w 4319060"/>
                <a:gd name="connsiteY2" fmla="*/ 6330822 h 6330822"/>
                <a:gd name="connsiteX3" fmla="*/ 0 w 4319060"/>
                <a:gd name="connsiteY3" fmla="*/ 4881594 h 6330822"/>
                <a:gd name="connsiteX0" fmla="*/ 0 w 3848828"/>
                <a:gd name="connsiteY0" fmla="*/ 6715343 h 8164571"/>
                <a:gd name="connsiteX1" fmla="*/ 3848828 w 3848828"/>
                <a:gd name="connsiteY1" fmla="*/ -1 h 8164571"/>
                <a:gd name="connsiteX2" fmla="*/ 735435 w 3848828"/>
                <a:gd name="connsiteY2" fmla="*/ 8164571 h 8164571"/>
                <a:gd name="connsiteX3" fmla="*/ 0 w 3848828"/>
                <a:gd name="connsiteY3" fmla="*/ 6715343 h 8164571"/>
                <a:gd name="connsiteX0" fmla="*/ 0 w 3781340"/>
                <a:gd name="connsiteY0" fmla="*/ 6629618 h 8078846"/>
                <a:gd name="connsiteX1" fmla="*/ 3781340 w 3781340"/>
                <a:gd name="connsiteY1" fmla="*/ 0 h 8078846"/>
                <a:gd name="connsiteX2" fmla="*/ 735435 w 3781340"/>
                <a:gd name="connsiteY2" fmla="*/ 8078846 h 8078846"/>
                <a:gd name="connsiteX3" fmla="*/ 0 w 3781340"/>
                <a:gd name="connsiteY3" fmla="*/ 6629618 h 8078846"/>
                <a:gd name="connsiteX0" fmla="*/ 0 w 3747880"/>
                <a:gd name="connsiteY0" fmla="*/ 6574380 h 8023608"/>
                <a:gd name="connsiteX1" fmla="*/ 3747880 w 3747880"/>
                <a:gd name="connsiteY1" fmla="*/ 1 h 8023608"/>
                <a:gd name="connsiteX2" fmla="*/ 735435 w 3747880"/>
                <a:gd name="connsiteY2" fmla="*/ 8023608 h 8023608"/>
                <a:gd name="connsiteX3" fmla="*/ 0 w 3747880"/>
                <a:gd name="connsiteY3" fmla="*/ 6574380 h 8023608"/>
                <a:gd name="connsiteX0" fmla="*/ 0 w 4639372"/>
                <a:gd name="connsiteY0" fmla="*/ 4990354 h 8023606"/>
                <a:gd name="connsiteX1" fmla="*/ 4639372 w 4639372"/>
                <a:gd name="connsiteY1" fmla="*/ -1 h 8023606"/>
                <a:gd name="connsiteX2" fmla="*/ 1626927 w 4639372"/>
                <a:gd name="connsiteY2" fmla="*/ 8023606 h 8023606"/>
                <a:gd name="connsiteX3" fmla="*/ 0 w 4639372"/>
                <a:gd name="connsiteY3" fmla="*/ 4990354 h 8023606"/>
                <a:gd name="connsiteX0" fmla="*/ 0 w 4722250"/>
                <a:gd name="connsiteY0" fmla="*/ 8290291 h 11323543"/>
                <a:gd name="connsiteX1" fmla="*/ 4722251 w 4722250"/>
                <a:gd name="connsiteY1" fmla="*/ 0 h 11323543"/>
                <a:gd name="connsiteX2" fmla="*/ 1626927 w 4722250"/>
                <a:gd name="connsiteY2" fmla="*/ 11323543 h 11323543"/>
                <a:gd name="connsiteX3" fmla="*/ 0 w 4722250"/>
                <a:gd name="connsiteY3" fmla="*/ 8290291 h 11323543"/>
                <a:gd name="connsiteX0" fmla="*/ 0 w 4722252"/>
                <a:gd name="connsiteY0" fmla="*/ 8290291 h 9953524"/>
                <a:gd name="connsiteX1" fmla="*/ 4722251 w 4722252"/>
                <a:gd name="connsiteY1" fmla="*/ 0 h 9953524"/>
                <a:gd name="connsiteX2" fmla="*/ 899276 w 4722252"/>
                <a:gd name="connsiteY2" fmla="*/ 9953524 h 9953524"/>
                <a:gd name="connsiteX3" fmla="*/ 0 w 4722252"/>
                <a:gd name="connsiteY3" fmla="*/ 8290291 h 9953524"/>
                <a:gd name="connsiteX0" fmla="*/ 0 w 4722250"/>
                <a:gd name="connsiteY0" fmla="*/ 8290291 h 9522923"/>
                <a:gd name="connsiteX1" fmla="*/ 4722251 w 4722250"/>
                <a:gd name="connsiteY1" fmla="*/ 0 h 9522923"/>
                <a:gd name="connsiteX2" fmla="*/ 670588 w 4722250"/>
                <a:gd name="connsiteY2" fmla="*/ 9522922 h 9522923"/>
                <a:gd name="connsiteX3" fmla="*/ 0 w 4722250"/>
                <a:gd name="connsiteY3" fmla="*/ 8290291 h 9522923"/>
                <a:gd name="connsiteX0" fmla="*/ 0 w 4722252"/>
                <a:gd name="connsiteY0" fmla="*/ 8290291 h 9953530"/>
                <a:gd name="connsiteX1" fmla="*/ 4722251 w 4722252"/>
                <a:gd name="connsiteY1" fmla="*/ 0 h 9953530"/>
                <a:gd name="connsiteX2" fmla="*/ 899331 w 4722252"/>
                <a:gd name="connsiteY2" fmla="*/ 9953529 h 9953530"/>
                <a:gd name="connsiteX3" fmla="*/ 0 w 4722252"/>
                <a:gd name="connsiteY3" fmla="*/ 8290291 h 9953530"/>
                <a:gd name="connsiteX0" fmla="*/ 0 w 4670535"/>
                <a:gd name="connsiteY0" fmla="*/ 8269295 h 9932532"/>
                <a:gd name="connsiteX1" fmla="*/ 4670535 w 4670535"/>
                <a:gd name="connsiteY1" fmla="*/ 0 h 9932532"/>
                <a:gd name="connsiteX2" fmla="*/ 899331 w 4670535"/>
                <a:gd name="connsiteY2" fmla="*/ 9932533 h 9932532"/>
                <a:gd name="connsiteX3" fmla="*/ 0 w 4670535"/>
                <a:gd name="connsiteY3" fmla="*/ 8269295 h 9932532"/>
                <a:gd name="connsiteX0" fmla="*/ 0 w 4670535"/>
                <a:gd name="connsiteY0" fmla="*/ 8269295 h 10003735"/>
                <a:gd name="connsiteX1" fmla="*/ 4670535 w 4670535"/>
                <a:gd name="connsiteY1" fmla="*/ 0 h 10003735"/>
                <a:gd name="connsiteX2" fmla="*/ 860637 w 4670535"/>
                <a:gd name="connsiteY2" fmla="*/ 10003735 h 10003735"/>
                <a:gd name="connsiteX3" fmla="*/ 0 w 4670535"/>
                <a:gd name="connsiteY3" fmla="*/ 8269295 h 10003735"/>
                <a:gd name="connsiteX0" fmla="*/ -1 w 4678759"/>
                <a:gd name="connsiteY0" fmla="*/ 8349848 h 10003735"/>
                <a:gd name="connsiteX1" fmla="*/ 4678759 w 4678759"/>
                <a:gd name="connsiteY1" fmla="*/ 0 h 10003735"/>
                <a:gd name="connsiteX2" fmla="*/ 868861 w 4678759"/>
                <a:gd name="connsiteY2" fmla="*/ 10003735 h 10003735"/>
                <a:gd name="connsiteX3" fmla="*/ -1 w 4678759"/>
                <a:gd name="connsiteY3" fmla="*/ 8349848 h 10003735"/>
                <a:gd name="connsiteX0" fmla="*/ 0 w 3893377"/>
                <a:gd name="connsiteY0" fmla="*/ 4761005 h 10003735"/>
                <a:gd name="connsiteX1" fmla="*/ 3893377 w 3893377"/>
                <a:gd name="connsiteY1" fmla="*/ 0 h 10003735"/>
                <a:gd name="connsiteX2" fmla="*/ 83479 w 3893377"/>
                <a:gd name="connsiteY2" fmla="*/ 10003735 h 10003735"/>
                <a:gd name="connsiteX3" fmla="*/ 0 w 3893377"/>
                <a:gd name="connsiteY3" fmla="*/ 4761005 h 10003735"/>
                <a:gd name="connsiteX0" fmla="*/ 0 w 3893377"/>
                <a:gd name="connsiteY0" fmla="*/ 4761005 h 4761005"/>
                <a:gd name="connsiteX1" fmla="*/ 3893377 w 3893377"/>
                <a:gd name="connsiteY1" fmla="*/ 0 h 4761005"/>
                <a:gd name="connsiteX2" fmla="*/ 1394992 w 3893377"/>
                <a:gd name="connsiteY2" fmla="*/ 4014122 h 4761005"/>
                <a:gd name="connsiteX3" fmla="*/ 0 w 3893377"/>
                <a:gd name="connsiteY3" fmla="*/ 4761005 h 4761005"/>
                <a:gd name="connsiteX0" fmla="*/ -1 w 3699137"/>
                <a:gd name="connsiteY0" fmla="*/ 4658727 h 4658727"/>
                <a:gd name="connsiteX1" fmla="*/ 3699137 w 3699137"/>
                <a:gd name="connsiteY1" fmla="*/ 0 h 4658727"/>
                <a:gd name="connsiteX2" fmla="*/ 1200752 w 3699137"/>
                <a:gd name="connsiteY2" fmla="*/ 4014122 h 4658727"/>
                <a:gd name="connsiteX3" fmla="*/ -1 w 3699137"/>
                <a:gd name="connsiteY3" fmla="*/ 4658727 h 4658727"/>
                <a:gd name="connsiteX0" fmla="*/ 1 w 3699139"/>
                <a:gd name="connsiteY0" fmla="*/ 4658727 h 4658727"/>
                <a:gd name="connsiteX1" fmla="*/ 3699139 w 3699139"/>
                <a:gd name="connsiteY1" fmla="*/ 0 h 4658727"/>
                <a:gd name="connsiteX2" fmla="*/ 1378804 w 3699139"/>
                <a:gd name="connsiteY2" fmla="*/ 3920367 h 4658727"/>
                <a:gd name="connsiteX3" fmla="*/ 1 w 3699139"/>
                <a:gd name="connsiteY3" fmla="*/ 4658727 h 4658727"/>
                <a:gd name="connsiteX0" fmla="*/ -1 w 3635334"/>
                <a:gd name="connsiteY0" fmla="*/ 4583894 h 4583894"/>
                <a:gd name="connsiteX1" fmla="*/ 3635334 w 3635334"/>
                <a:gd name="connsiteY1" fmla="*/ -1 h 4583894"/>
                <a:gd name="connsiteX2" fmla="*/ 1378802 w 3635334"/>
                <a:gd name="connsiteY2" fmla="*/ 3845534 h 4583894"/>
                <a:gd name="connsiteX3" fmla="*/ -1 w 3635334"/>
                <a:gd name="connsiteY3" fmla="*/ 4583894 h 4583894"/>
                <a:gd name="connsiteX0" fmla="*/ 1 w 3635336"/>
                <a:gd name="connsiteY0" fmla="*/ 4583896 h 4583896"/>
                <a:gd name="connsiteX1" fmla="*/ 3635336 w 3635336"/>
                <a:gd name="connsiteY1" fmla="*/ 1 h 4583896"/>
                <a:gd name="connsiteX2" fmla="*/ 1751092 w 3635336"/>
                <a:gd name="connsiteY2" fmla="*/ 3649503 h 4583896"/>
                <a:gd name="connsiteX3" fmla="*/ 1 w 3635336"/>
                <a:gd name="connsiteY3" fmla="*/ 4583896 h 4583896"/>
                <a:gd name="connsiteX0" fmla="*/ -1 w 3279228"/>
                <a:gd name="connsiteY0" fmla="*/ 4396385 h 4396385"/>
                <a:gd name="connsiteX1" fmla="*/ 3279228 w 3279228"/>
                <a:gd name="connsiteY1" fmla="*/ -1 h 4396385"/>
                <a:gd name="connsiteX2" fmla="*/ 1394984 w 3279228"/>
                <a:gd name="connsiteY2" fmla="*/ 3649501 h 4396385"/>
                <a:gd name="connsiteX3" fmla="*/ -1 w 3279228"/>
                <a:gd name="connsiteY3" fmla="*/ 4396385 h 4396385"/>
                <a:gd name="connsiteX0" fmla="*/ 1 w 2294961"/>
                <a:gd name="connsiteY0" fmla="*/ 4152250 h 4152250"/>
                <a:gd name="connsiteX1" fmla="*/ 2294962 w 2294961"/>
                <a:gd name="connsiteY1" fmla="*/ 0 h 4152250"/>
                <a:gd name="connsiteX2" fmla="*/ 1394986 w 2294961"/>
                <a:gd name="connsiteY2" fmla="*/ 3405366 h 4152250"/>
                <a:gd name="connsiteX3" fmla="*/ 1 w 2294961"/>
                <a:gd name="connsiteY3" fmla="*/ 4152250 h 4152250"/>
                <a:gd name="connsiteX0" fmla="*/ -1 w 1840922"/>
                <a:gd name="connsiteY0" fmla="*/ 3557402 h 3557402"/>
                <a:gd name="connsiteX1" fmla="*/ 1840921 w 1840922"/>
                <a:gd name="connsiteY1" fmla="*/ 0 h 3557402"/>
                <a:gd name="connsiteX2" fmla="*/ 940945 w 1840922"/>
                <a:gd name="connsiteY2" fmla="*/ 3405366 h 3557402"/>
                <a:gd name="connsiteX3" fmla="*/ -1 w 1840922"/>
                <a:gd name="connsiteY3" fmla="*/ 3557402 h 3557402"/>
                <a:gd name="connsiteX0" fmla="*/ 1 w 1840922"/>
                <a:gd name="connsiteY0" fmla="*/ 3557402 h 3878347"/>
                <a:gd name="connsiteX1" fmla="*/ 1840923 w 1840922"/>
                <a:gd name="connsiteY1" fmla="*/ 0 h 3878347"/>
                <a:gd name="connsiteX2" fmla="*/ 233203 w 1840922"/>
                <a:gd name="connsiteY2" fmla="*/ 3878347 h 3878347"/>
                <a:gd name="connsiteX3" fmla="*/ 1 w 1840922"/>
                <a:gd name="connsiteY3" fmla="*/ 3557402 h 3878347"/>
                <a:gd name="connsiteX0" fmla="*/ -1 w 1801506"/>
                <a:gd name="connsiteY0" fmla="*/ 3502757 h 3878347"/>
                <a:gd name="connsiteX1" fmla="*/ 1801505 w 1801506"/>
                <a:gd name="connsiteY1" fmla="*/ 0 h 3878347"/>
                <a:gd name="connsiteX2" fmla="*/ 193785 w 1801506"/>
                <a:gd name="connsiteY2" fmla="*/ 3878347 h 3878347"/>
                <a:gd name="connsiteX3" fmla="*/ -1 w 1801506"/>
                <a:gd name="connsiteY3" fmla="*/ 3502757 h 3878347"/>
                <a:gd name="connsiteX0" fmla="*/ 1 w 1768401"/>
                <a:gd name="connsiteY0" fmla="*/ 3468409 h 3843999"/>
                <a:gd name="connsiteX1" fmla="*/ 1768401 w 1768401"/>
                <a:gd name="connsiteY1" fmla="*/ 0 h 3843999"/>
                <a:gd name="connsiteX2" fmla="*/ 193787 w 1768401"/>
                <a:gd name="connsiteY2" fmla="*/ 3843999 h 3843999"/>
                <a:gd name="connsiteX3" fmla="*/ 1 w 1768401"/>
                <a:gd name="connsiteY3" fmla="*/ 3468409 h 3843999"/>
                <a:gd name="connsiteX0" fmla="*/ 0 w 1791592"/>
                <a:gd name="connsiteY0" fmla="*/ 3517139 h 3892729"/>
                <a:gd name="connsiteX1" fmla="*/ 1791592 w 1791592"/>
                <a:gd name="connsiteY1" fmla="*/ 0 h 3892729"/>
                <a:gd name="connsiteX2" fmla="*/ 193786 w 1791592"/>
                <a:gd name="connsiteY2" fmla="*/ 3892729 h 3892729"/>
                <a:gd name="connsiteX3" fmla="*/ 0 w 1791592"/>
                <a:gd name="connsiteY3" fmla="*/ 3517139 h 3892729"/>
                <a:gd name="connsiteX0" fmla="*/ 0 w 1837545"/>
                <a:gd name="connsiteY0" fmla="*/ 3605075 h 3892729"/>
                <a:gd name="connsiteX1" fmla="*/ 1837545 w 1837545"/>
                <a:gd name="connsiteY1" fmla="*/ 0 h 3892729"/>
                <a:gd name="connsiteX2" fmla="*/ 239739 w 1837545"/>
                <a:gd name="connsiteY2" fmla="*/ 3892729 h 3892729"/>
                <a:gd name="connsiteX3" fmla="*/ 0 w 1837545"/>
                <a:gd name="connsiteY3" fmla="*/ 3605075 h 3892729"/>
                <a:gd name="connsiteX0" fmla="*/ 0 w 1837545"/>
                <a:gd name="connsiteY0" fmla="*/ 3605075 h 4024355"/>
                <a:gd name="connsiteX1" fmla="*/ 1837545 w 1837545"/>
                <a:gd name="connsiteY1" fmla="*/ 0 h 4024355"/>
                <a:gd name="connsiteX2" fmla="*/ 181661 w 1837545"/>
                <a:gd name="connsiteY2" fmla="*/ 4024355 h 4024355"/>
                <a:gd name="connsiteX3" fmla="*/ 0 w 1837545"/>
                <a:gd name="connsiteY3" fmla="*/ 3605075 h 4024355"/>
                <a:gd name="connsiteX0" fmla="*/ 80793 w 1918338"/>
                <a:gd name="connsiteY0" fmla="*/ 3605075 h 4245693"/>
                <a:gd name="connsiteX1" fmla="*/ 1918338 w 1918338"/>
                <a:gd name="connsiteY1" fmla="*/ 0 h 4245693"/>
                <a:gd name="connsiteX2" fmla="*/ 1 w 1918338"/>
                <a:gd name="connsiteY2" fmla="*/ 4245693 h 4245693"/>
                <a:gd name="connsiteX3" fmla="*/ 80793 w 1918338"/>
                <a:gd name="connsiteY3" fmla="*/ 3605075 h 4245693"/>
                <a:gd name="connsiteX0" fmla="*/ 1 w 2213604"/>
                <a:gd name="connsiteY0" fmla="*/ 3585173 h 4245693"/>
                <a:gd name="connsiteX1" fmla="*/ 2213604 w 2213604"/>
                <a:gd name="connsiteY1" fmla="*/ 0 h 4245693"/>
                <a:gd name="connsiteX2" fmla="*/ 295267 w 2213604"/>
                <a:gd name="connsiteY2" fmla="*/ 4245693 h 4245693"/>
                <a:gd name="connsiteX3" fmla="*/ 1 w 2213604"/>
                <a:gd name="connsiteY3" fmla="*/ 3585173 h 4245693"/>
                <a:gd name="connsiteX0" fmla="*/ 1 w 2213604"/>
                <a:gd name="connsiteY0" fmla="*/ 3585173 h 4245693"/>
                <a:gd name="connsiteX1" fmla="*/ 2213604 w 2213604"/>
                <a:gd name="connsiteY1" fmla="*/ 0 h 4245693"/>
                <a:gd name="connsiteX2" fmla="*/ 295267 w 2213604"/>
                <a:gd name="connsiteY2" fmla="*/ 4245693 h 4245693"/>
                <a:gd name="connsiteX3" fmla="*/ 138033 w 2213604"/>
                <a:gd name="connsiteY3" fmla="*/ 3875123 h 4245693"/>
                <a:gd name="connsiteX4" fmla="*/ 1 w 2213604"/>
                <a:gd name="connsiteY4" fmla="*/ 3585173 h 4245693"/>
                <a:gd name="connsiteX0" fmla="*/ 1 w 2213604"/>
                <a:gd name="connsiteY0" fmla="*/ 3585173 h 4292477"/>
                <a:gd name="connsiteX1" fmla="*/ 2213604 w 2213604"/>
                <a:gd name="connsiteY1" fmla="*/ 0 h 4292477"/>
                <a:gd name="connsiteX2" fmla="*/ 295267 w 2213604"/>
                <a:gd name="connsiteY2" fmla="*/ 4245693 h 4292477"/>
                <a:gd name="connsiteX3" fmla="*/ 120101 w 2213604"/>
                <a:gd name="connsiteY3" fmla="*/ 4292477 h 4292477"/>
                <a:gd name="connsiteX4" fmla="*/ 1 w 2213604"/>
                <a:gd name="connsiteY4" fmla="*/ 3585173 h 4292477"/>
                <a:gd name="connsiteX0" fmla="*/ 1 w 2365461"/>
                <a:gd name="connsiteY0" fmla="*/ 2675064 h 4292477"/>
                <a:gd name="connsiteX1" fmla="*/ 2365461 w 2365461"/>
                <a:gd name="connsiteY1" fmla="*/ 0 h 4292477"/>
                <a:gd name="connsiteX2" fmla="*/ 447124 w 2365461"/>
                <a:gd name="connsiteY2" fmla="*/ 4245693 h 4292477"/>
                <a:gd name="connsiteX3" fmla="*/ 271958 w 2365461"/>
                <a:gd name="connsiteY3" fmla="*/ 4292477 h 4292477"/>
                <a:gd name="connsiteX4" fmla="*/ 1 w 2365461"/>
                <a:gd name="connsiteY4" fmla="*/ 2675064 h 4292477"/>
                <a:gd name="connsiteX0" fmla="*/ 1 w 2365461"/>
                <a:gd name="connsiteY0" fmla="*/ 2675064 h 4245693"/>
                <a:gd name="connsiteX1" fmla="*/ 2365461 w 2365461"/>
                <a:gd name="connsiteY1" fmla="*/ 0 h 4245693"/>
                <a:gd name="connsiteX2" fmla="*/ 447124 w 2365461"/>
                <a:gd name="connsiteY2" fmla="*/ 4245693 h 4245693"/>
                <a:gd name="connsiteX3" fmla="*/ 160850 w 2365461"/>
                <a:gd name="connsiteY3" fmla="*/ 3527658 h 4245693"/>
                <a:gd name="connsiteX4" fmla="*/ 1 w 2365461"/>
                <a:gd name="connsiteY4" fmla="*/ 2675064 h 4245693"/>
                <a:gd name="connsiteX0" fmla="*/ 1 w 2365461"/>
                <a:gd name="connsiteY0" fmla="*/ 2675064 h 3527659"/>
                <a:gd name="connsiteX1" fmla="*/ 2365461 w 2365461"/>
                <a:gd name="connsiteY1" fmla="*/ 0 h 3527659"/>
                <a:gd name="connsiteX2" fmla="*/ 160850 w 2365461"/>
                <a:gd name="connsiteY2" fmla="*/ 3527658 h 3527659"/>
                <a:gd name="connsiteX3" fmla="*/ 1 w 2365461"/>
                <a:gd name="connsiteY3" fmla="*/ 2675064 h 3527659"/>
                <a:gd name="connsiteX0" fmla="*/ 1 w 2365461"/>
                <a:gd name="connsiteY0" fmla="*/ 2675064 h 3287113"/>
                <a:gd name="connsiteX1" fmla="*/ 2365461 w 2365461"/>
                <a:gd name="connsiteY1" fmla="*/ 0 h 3287113"/>
                <a:gd name="connsiteX2" fmla="*/ 165188 w 2365461"/>
                <a:gd name="connsiteY2" fmla="*/ 3287113 h 3287113"/>
                <a:gd name="connsiteX3" fmla="*/ 1 w 2365461"/>
                <a:gd name="connsiteY3" fmla="*/ 2675064 h 3287113"/>
                <a:gd name="connsiteX0" fmla="*/ 1 w 2365461"/>
                <a:gd name="connsiteY0" fmla="*/ 2675064 h 3297390"/>
                <a:gd name="connsiteX1" fmla="*/ 2365461 w 2365461"/>
                <a:gd name="connsiteY1" fmla="*/ 0 h 3297390"/>
                <a:gd name="connsiteX2" fmla="*/ 107761 w 2365461"/>
                <a:gd name="connsiteY2" fmla="*/ 3297390 h 3297390"/>
                <a:gd name="connsiteX3" fmla="*/ 1 w 2365461"/>
                <a:gd name="connsiteY3" fmla="*/ 2675064 h 3297390"/>
                <a:gd name="connsiteX0" fmla="*/ 1 w 2365461"/>
                <a:gd name="connsiteY0" fmla="*/ 2675064 h 3340912"/>
                <a:gd name="connsiteX1" fmla="*/ 2365461 w 2365461"/>
                <a:gd name="connsiteY1" fmla="*/ 0 h 3340912"/>
                <a:gd name="connsiteX2" fmla="*/ 138635 w 2365461"/>
                <a:gd name="connsiteY2" fmla="*/ 3340913 h 3340912"/>
                <a:gd name="connsiteX3" fmla="*/ 1 w 2365461"/>
                <a:gd name="connsiteY3" fmla="*/ 2675064 h 3340912"/>
                <a:gd name="connsiteX0" fmla="*/ 0 w 2332576"/>
                <a:gd name="connsiteY0" fmla="*/ 2631035 h 3340912"/>
                <a:gd name="connsiteX1" fmla="*/ 2332576 w 2332576"/>
                <a:gd name="connsiteY1" fmla="*/ 0 h 3340912"/>
                <a:gd name="connsiteX2" fmla="*/ 105750 w 2332576"/>
                <a:gd name="connsiteY2" fmla="*/ 3340913 h 3340912"/>
                <a:gd name="connsiteX3" fmla="*/ 0 w 2332576"/>
                <a:gd name="connsiteY3" fmla="*/ 2631035 h 3340912"/>
                <a:gd name="connsiteX0" fmla="*/ -1 w 2306501"/>
                <a:gd name="connsiteY0" fmla="*/ 2634669 h 3340912"/>
                <a:gd name="connsiteX1" fmla="*/ 2306501 w 2306501"/>
                <a:gd name="connsiteY1" fmla="*/ 0 h 3340912"/>
                <a:gd name="connsiteX2" fmla="*/ 79675 w 2306501"/>
                <a:gd name="connsiteY2" fmla="*/ 3340913 h 3340912"/>
                <a:gd name="connsiteX3" fmla="*/ -1 w 2306501"/>
                <a:gd name="connsiteY3" fmla="*/ 2634669 h 3340912"/>
                <a:gd name="connsiteX0" fmla="*/ -1 w 2306501"/>
                <a:gd name="connsiteY0" fmla="*/ 2634669 h 3364661"/>
                <a:gd name="connsiteX1" fmla="*/ 2306501 w 2306501"/>
                <a:gd name="connsiteY1" fmla="*/ 0 h 3364661"/>
                <a:gd name="connsiteX2" fmla="*/ 69159 w 2306501"/>
                <a:gd name="connsiteY2" fmla="*/ 3364662 h 3364661"/>
                <a:gd name="connsiteX3" fmla="*/ -1 w 2306501"/>
                <a:gd name="connsiteY3" fmla="*/ 2634669 h 3364661"/>
                <a:gd name="connsiteX0" fmla="*/ -1 w 2304273"/>
                <a:gd name="connsiteY0" fmla="*/ 2592117 h 3322109"/>
                <a:gd name="connsiteX1" fmla="*/ 2304273 w 2304273"/>
                <a:gd name="connsiteY1" fmla="*/ 1 h 3322109"/>
                <a:gd name="connsiteX2" fmla="*/ 69159 w 2304273"/>
                <a:gd name="connsiteY2" fmla="*/ 3322110 h 3322109"/>
                <a:gd name="connsiteX3" fmla="*/ -1 w 2304273"/>
                <a:gd name="connsiteY3" fmla="*/ 2592117 h 3322109"/>
                <a:gd name="connsiteX0" fmla="*/ -1 w 2302455"/>
                <a:gd name="connsiteY0" fmla="*/ 2675567 h 3405559"/>
                <a:gd name="connsiteX1" fmla="*/ 2302456 w 2302455"/>
                <a:gd name="connsiteY1" fmla="*/ 1 h 3405559"/>
                <a:gd name="connsiteX2" fmla="*/ 69159 w 2302455"/>
                <a:gd name="connsiteY2" fmla="*/ 3405560 h 3405559"/>
                <a:gd name="connsiteX3" fmla="*/ -1 w 2302455"/>
                <a:gd name="connsiteY3" fmla="*/ 2675567 h 3405559"/>
                <a:gd name="connsiteX0" fmla="*/ -1 w 3943450"/>
                <a:gd name="connsiteY0" fmla="*/ 3272118 h 3405559"/>
                <a:gd name="connsiteX1" fmla="*/ 3943449 w 3943450"/>
                <a:gd name="connsiteY1" fmla="*/ 1 h 3405559"/>
                <a:gd name="connsiteX2" fmla="*/ 1710152 w 3943450"/>
                <a:gd name="connsiteY2" fmla="*/ 3405560 h 3405559"/>
                <a:gd name="connsiteX3" fmla="*/ -1 w 3943450"/>
                <a:gd name="connsiteY3" fmla="*/ 3272118 h 3405559"/>
                <a:gd name="connsiteX0" fmla="*/ 1 w 3943450"/>
                <a:gd name="connsiteY0" fmla="*/ 3272118 h 3272117"/>
                <a:gd name="connsiteX1" fmla="*/ 3943451 w 3943450"/>
                <a:gd name="connsiteY1" fmla="*/ 1 h 3272117"/>
                <a:gd name="connsiteX2" fmla="*/ 700505 w 3943450"/>
                <a:gd name="connsiteY2" fmla="*/ 3066934 h 3272117"/>
                <a:gd name="connsiteX3" fmla="*/ 1 w 3943450"/>
                <a:gd name="connsiteY3" fmla="*/ 3272118 h 3272117"/>
                <a:gd name="connsiteX0" fmla="*/ -1 w 1422970"/>
                <a:gd name="connsiteY0" fmla="*/ 2718839 h 2718838"/>
                <a:gd name="connsiteX1" fmla="*/ 1422970 w 1422970"/>
                <a:gd name="connsiteY1" fmla="*/ 0 h 2718838"/>
                <a:gd name="connsiteX2" fmla="*/ 700503 w 1422970"/>
                <a:gd name="connsiteY2" fmla="*/ 2513655 h 2718838"/>
                <a:gd name="connsiteX3" fmla="*/ -1 w 1422970"/>
                <a:gd name="connsiteY3" fmla="*/ 2718839 h 2718838"/>
                <a:gd name="connsiteX0" fmla="*/ 1 w 1422972"/>
                <a:gd name="connsiteY0" fmla="*/ 2718839 h 2718838"/>
                <a:gd name="connsiteX1" fmla="*/ 1422972 w 1422972"/>
                <a:gd name="connsiteY1" fmla="*/ 0 h 2718838"/>
                <a:gd name="connsiteX2" fmla="*/ 520053 w 1422972"/>
                <a:gd name="connsiteY2" fmla="*/ 2561133 h 2718838"/>
                <a:gd name="connsiteX3" fmla="*/ 1 w 1422972"/>
                <a:gd name="connsiteY3" fmla="*/ 2718839 h 2718838"/>
                <a:gd name="connsiteX0" fmla="*/ 1 w 1458426"/>
                <a:gd name="connsiteY0" fmla="*/ 2700693 h 2700694"/>
                <a:gd name="connsiteX1" fmla="*/ 1458426 w 1458426"/>
                <a:gd name="connsiteY1" fmla="*/ 0 h 2700694"/>
                <a:gd name="connsiteX2" fmla="*/ 555507 w 1458426"/>
                <a:gd name="connsiteY2" fmla="*/ 2561133 h 2700694"/>
                <a:gd name="connsiteX3" fmla="*/ 1 w 1458426"/>
                <a:gd name="connsiteY3" fmla="*/ 2700693 h 2700694"/>
                <a:gd name="connsiteX0" fmla="*/ 0 w 1589661"/>
                <a:gd name="connsiteY0" fmla="*/ 2735222 h 2735223"/>
                <a:gd name="connsiteX1" fmla="*/ 1589661 w 1589661"/>
                <a:gd name="connsiteY1" fmla="*/ 0 h 2735223"/>
                <a:gd name="connsiteX2" fmla="*/ 686742 w 1589661"/>
                <a:gd name="connsiteY2" fmla="*/ 2561133 h 2735223"/>
                <a:gd name="connsiteX3" fmla="*/ 0 w 1589661"/>
                <a:gd name="connsiteY3" fmla="*/ 2735222 h 2735223"/>
                <a:gd name="connsiteX0" fmla="*/ 0 w 1589661"/>
                <a:gd name="connsiteY0" fmla="*/ 2735222 h 2735223"/>
                <a:gd name="connsiteX1" fmla="*/ 1589661 w 1589661"/>
                <a:gd name="connsiteY1" fmla="*/ 0 h 2735223"/>
                <a:gd name="connsiteX2" fmla="*/ 468191 w 1589661"/>
                <a:gd name="connsiteY2" fmla="*/ 2563698 h 2735223"/>
                <a:gd name="connsiteX3" fmla="*/ 0 w 1589661"/>
                <a:gd name="connsiteY3" fmla="*/ 2735222 h 2735223"/>
                <a:gd name="connsiteX0" fmla="*/ 0 w 1606066"/>
                <a:gd name="connsiteY0" fmla="*/ 2739540 h 2739540"/>
                <a:gd name="connsiteX1" fmla="*/ 1606066 w 1606066"/>
                <a:gd name="connsiteY1" fmla="*/ 0 h 2739540"/>
                <a:gd name="connsiteX2" fmla="*/ 484596 w 1606066"/>
                <a:gd name="connsiteY2" fmla="*/ 2563698 h 2739540"/>
                <a:gd name="connsiteX3" fmla="*/ 0 w 1606066"/>
                <a:gd name="connsiteY3" fmla="*/ 2739540 h 2739540"/>
                <a:gd name="connsiteX0" fmla="*/ 0 w 1661312"/>
                <a:gd name="connsiteY0" fmla="*/ 2796663 h 2796662"/>
                <a:gd name="connsiteX1" fmla="*/ 1661312 w 1661312"/>
                <a:gd name="connsiteY1" fmla="*/ 0 h 2796662"/>
                <a:gd name="connsiteX2" fmla="*/ 539842 w 1661312"/>
                <a:gd name="connsiteY2" fmla="*/ 2563698 h 2796662"/>
                <a:gd name="connsiteX3" fmla="*/ 0 w 1661312"/>
                <a:gd name="connsiteY3" fmla="*/ 2796663 h 2796662"/>
                <a:gd name="connsiteX0" fmla="*/ 0 w 1572430"/>
                <a:gd name="connsiteY0" fmla="*/ 2815864 h 2815864"/>
                <a:gd name="connsiteX1" fmla="*/ 1572430 w 1572430"/>
                <a:gd name="connsiteY1" fmla="*/ 1 h 2815864"/>
                <a:gd name="connsiteX2" fmla="*/ 539842 w 1572430"/>
                <a:gd name="connsiteY2" fmla="*/ 2582899 h 2815864"/>
                <a:gd name="connsiteX3" fmla="*/ 0 w 1572430"/>
                <a:gd name="connsiteY3" fmla="*/ 2815864 h 2815864"/>
                <a:gd name="connsiteX0" fmla="*/ 0 w 1572430"/>
                <a:gd name="connsiteY0" fmla="*/ 2815862 h 2815862"/>
                <a:gd name="connsiteX1" fmla="*/ 1572430 w 1572430"/>
                <a:gd name="connsiteY1" fmla="*/ -1 h 2815862"/>
                <a:gd name="connsiteX2" fmla="*/ 427980 w 1572430"/>
                <a:gd name="connsiteY2" fmla="*/ 2683304 h 2815862"/>
                <a:gd name="connsiteX3" fmla="*/ 0 w 1572430"/>
                <a:gd name="connsiteY3" fmla="*/ 2815862 h 2815862"/>
                <a:gd name="connsiteX0" fmla="*/ 0 w 1572430"/>
                <a:gd name="connsiteY0" fmla="*/ 2815864 h 3784640"/>
                <a:gd name="connsiteX1" fmla="*/ 1572430 w 1572430"/>
                <a:gd name="connsiteY1" fmla="*/ 1 h 3784640"/>
                <a:gd name="connsiteX2" fmla="*/ 7970 w 1572430"/>
                <a:gd name="connsiteY2" fmla="*/ 3784639 h 3784640"/>
                <a:gd name="connsiteX3" fmla="*/ 0 w 1572430"/>
                <a:gd name="connsiteY3" fmla="*/ 2815864 h 3784640"/>
                <a:gd name="connsiteX0" fmla="*/ 0 w 1631549"/>
                <a:gd name="connsiteY0" fmla="*/ 2911323 h 3784636"/>
                <a:gd name="connsiteX1" fmla="*/ 1631549 w 1631549"/>
                <a:gd name="connsiteY1" fmla="*/ -1 h 3784636"/>
                <a:gd name="connsiteX2" fmla="*/ 67089 w 1631549"/>
                <a:gd name="connsiteY2" fmla="*/ 3784637 h 3784636"/>
                <a:gd name="connsiteX3" fmla="*/ 0 w 1631549"/>
                <a:gd name="connsiteY3" fmla="*/ 2911323 h 3784636"/>
                <a:gd name="connsiteX0" fmla="*/ 0 w 1631549"/>
                <a:gd name="connsiteY0" fmla="*/ 2911325 h 3784640"/>
                <a:gd name="connsiteX1" fmla="*/ 1631549 w 1631549"/>
                <a:gd name="connsiteY1" fmla="*/ 1 h 3784640"/>
                <a:gd name="connsiteX2" fmla="*/ 67089 w 1631549"/>
                <a:gd name="connsiteY2" fmla="*/ 3784639 h 3784640"/>
                <a:gd name="connsiteX3" fmla="*/ 0 w 1631549"/>
                <a:gd name="connsiteY3" fmla="*/ 2911325 h 3784640"/>
                <a:gd name="connsiteX0" fmla="*/ 0 w 1631549"/>
                <a:gd name="connsiteY0" fmla="*/ 2911323 h 3784659"/>
                <a:gd name="connsiteX1" fmla="*/ 1631549 w 1631549"/>
                <a:gd name="connsiteY1" fmla="*/ -1 h 3784659"/>
                <a:gd name="connsiteX2" fmla="*/ 67089 w 1631549"/>
                <a:gd name="connsiteY2" fmla="*/ 3784637 h 3784659"/>
                <a:gd name="connsiteX3" fmla="*/ 0 w 1631549"/>
                <a:gd name="connsiteY3" fmla="*/ 2911323 h 3784659"/>
                <a:gd name="connsiteX0" fmla="*/ 0 w 1571514"/>
                <a:gd name="connsiteY0" fmla="*/ 3023381 h 3896715"/>
                <a:gd name="connsiteX1" fmla="*/ 1571514 w 1571514"/>
                <a:gd name="connsiteY1" fmla="*/ 1 h 3896715"/>
                <a:gd name="connsiteX2" fmla="*/ 67089 w 1571514"/>
                <a:gd name="connsiteY2" fmla="*/ 3896695 h 3896715"/>
                <a:gd name="connsiteX3" fmla="*/ 0 w 1571514"/>
                <a:gd name="connsiteY3" fmla="*/ 3023381 h 3896715"/>
                <a:gd name="connsiteX0" fmla="*/ 0 w 1565509"/>
                <a:gd name="connsiteY0" fmla="*/ 3101259 h 3974595"/>
                <a:gd name="connsiteX1" fmla="*/ 1565509 w 1565509"/>
                <a:gd name="connsiteY1" fmla="*/ 0 h 3974595"/>
                <a:gd name="connsiteX2" fmla="*/ 67089 w 1565509"/>
                <a:gd name="connsiteY2" fmla="*/ 3974573 h 3974595"/>
                <a:gd name="connsiteX3" fmla="*/ 0 w 1565509"/>
                <a:gd name="connsiteY3" fmla="*/ 3101259 h 3974595"/>
                <a:gd name="connsiteX0" fmla="*/ 0 w 1565509"/>
                <a:gd name="connsiteY0" fmla="*/ 3101259 h 4402089"/>
                <a:gd name="connsiteX1" fmla="*/ 1565509 w 1565509"/>
                <a:gd name="connsiteY1" fmla="*/ 0 h 4402089"/>
                <a:gd name="connsiteX2" fmla="*/ 95201 w 1565509"/>
                <a:gd name="connsiteY2" fmla="*/ 4402077 h 4402089"/>
                <a:gd name="connsiteX3" fmla="*/ 0 w 1565509"/>
                <a:gd name="connsiteY3" fmla="*/ 3101259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089"/>
                <a:gd name="connsiteX1" fmla="*/ 1556368 w 1556368"/>
                <a:gd name="connsiteY1" fmla="*/ 0 h 4402089"/>
                <a:gd name="connsiteX2" fmla="*/ 86060 w 1556368"/>
                <a:gd name="connsiteY2" fmla="*/ 4402077 h 4402089"/>
                <a:gd name="connsiteX3" fmla="*/ 0 w 1556368"/>
                <a:gd name="connsiteY3" fmla="*/ 3070231 h 4402089"/>
                <a:gd name="connsiteX0" fmla="*/ 0 w 1556368"/>
                <a:gd name="connsiteY0" fmla="*/ 3070231 h 4402501"/>
                <a:gd name="connsiteX1" fmla="*/ 1556368 w 1556368"/>
                <a:gd name="connsiteY1" fmla="*/ 0 h 4402501"/>
                <a:gd name="connsiteX2" fmla="*/ 86060 w 1556368"/>
                <a:gd name="connsiteY2" fmla="*/ 4402077 h 4402501"/>
                <a:gd name="connsiteX3" fmla="*/ 0 w 1556368"/>
                <a:gd name="connsiteY3" fmla="*/ 3070231 h 4402501"/>
                <a:gd name="connsiteX0" fmla="*/ 0 w 1518321"/>
                <a:gd name="connsiteY0" fmla="*/ 4498974 h 5831244"/>
                <a:gd name="connsiteX1" fmla="*/ 1518321 w 1518321"/>
                <a:gd name="connsiteY1" fmla="*/ 0 h 5831244"/>
                <a:gd name="connsiteX2" fmla="*/ 86060 w 1518321"/>
                <a:gd name="connsiteY2" fmla="*/ 5830820 h 5831244"/>
                <a:gd name="connsiteX3" fmla="*/ 0 w 1518321"/>
                <a:gd name="connsiteY3" fmla="*/ 4498974 h 5831244"/>
                <a:gd name="connsiteX0" fmla="*/ 0 w 1518321"/>
                <a:gd name="connsiteY0" fmla="*/ 4498974 h 5909937"/>
                <a:gd name="connsiteX1" fmla="*/ 1518321 w 1518321"/>
                <a:gd name="connsiteY1" fmla="*/ 0 h 5909937"/>
                <a:gd name="connsiteX2" fmla="*/ 94964 w 1518321"/>
                <a:gd name="connsiteY2" fmla="*/ 5909541 h 5909937"/>
                <a:gd name="connsiteX3" fmla="*/ 0 w 1518321"/>
                <a:gd name="connsiteY3" fmla="*/ 4498974 h 5909937"/>
                <a:gd name="connsiteX0" fmla="*/ 0 w 1278912"/>
                <a:gd name="connsiteY0" fmla="*/ 4285550 h 5696512"/>
                <a:gd name="connsiteX1" fmla="*/ 1278912 w 1278912"/>
                <a:gd name="connsiteY1" fmla="*/ 0 h 5696512"/>
                <a:gd name="connsiteX2" fmla="*/ 94964 w 1278912"/>
                <a:gd name="connsiteY2" fmla="*/ 5696117 h 5696512"/>
                <a:gd name="connsiteX3" fmla="*/ 0 w 1278912"/>
                <a:gd name="connsiteY3" fmla="*/ 4285550 h 5696512"/>
                <a:gd name="connsiteX0" fmla="*/ 0 w 1329448"/>
                <a:gd name="connsiteY0" fmla="*/ 4981663 h 6392625"/>
                <a:gd name="connsiteX1" fmla="*/ 1329448 w 1329448"/>
                <a:gd name="connsiteY1" fmla="*/ 0 h 6392625"/>
                <a:gd name="connsiteX2" fmla="*/ 94964 w 1329448"/>
                <a:gd name="connsiteY2" fmla="*/ 6392230 h 6392625"/>
                <a:gd name="connsiteX3" fmla="*/ 0 w 1329448"/>
                <a:gd name="connsiteY3" fmla="*/ 4981663 h 6392625"/>
                <a:gd name="connsiteX0" fmla="*/ 0 w 1329448"/>
                <a:gd name="connsiteY0" fmla="*/ 4981663 h 6357867"/>
                <a:gd name="connsiteX1" fmla="*/ 1329448 w 1329448"/>
                <a:gd name="connsiteY1" fmla="*/ 0 h 6357867"/>
                <a:gd name="connsiteX2" fmla="*/ 60074 w 1329448"/>
                <a:gd name="connsiteY2" fmla="*/ 6357460 h 6357867"/>
                <a:gd name="connsiteX3" fmla="*/ 0 w 1329448"/>
                <a:gd name="connsiteY3" fmla="*/ 4981663 h 6357867"/>
                <a:gd name="connsiteX0" fmla="*/ 0 w 1372171"/>
                <a:gd name="connsiteY0" fmla="*/ 5102316 h 6357917"/>
                <a:gd name="connsiteX1" fmla="*/ 1372171 w 1372171"/>
                <a:gd name="connsiteY1" fmla="*/ 0 h 6357917"/>
                <a:gd name="connsiteX2" fmla="*/ 102797 w 1372171"/>
                <a:gd name="connsiteY2" fmla="*/ 6357460 h 6357917"/>
                <a:gd name="connsiteX3" fmla="*/ 0 w 1372171"/>
                <a:gd name="connsiteY3" fmla="*/ 5102316 h 6357917"/>
                <a:gd name="connsiteX0" fmla="*/ 0 w 1372171"/>
                <a:gd name="connsiteY0" fmla="*/ 5102316 h 6527342"/>
                <a:gd name="connsiteX1" fmla="*/ 1372171 w 1372171"/>
                <a:gd name="connsiteY1" fmla="*/ 0 h 6527342"/>
                <a:gd name="connsiteX2" fmla="*/ 55477 w 1372171"/>
                <a:gd name="connsiteY2" fmla="*/ 6526952 h 6527342"/>
                <a:gd name="connsiteX3" fmla="*/ 0 w 1372171"/>
                <a:gd name="connsiteY3" fmla="*/ 5102316 h 6527342"/>
                <a:gd name="connsiteX0" fmla="*/ 0 w 1389679"/>
                <a:gd name="connsiteY0" fmla="*/ 5150864 h 6575890"/>
                <a:gd name="connsiteX1" fmla="*/ 1389679 w 1389679"/>
                <a:gd name="connsiteY1" fmla="*/ 0 h 6575890"/>
                <a:gd name="connsiteX2" fmla="*/ 55477 w 1389679"/>
                <a:gd name="connsiteY2" fmla="*/ 6575500 h 6575890"/>
                <a:gd name="connsiteX3" fmla="*/ 0 w 1389679"/>
                <a:gd name="connsiteY3" fmla="*/ 5150864 h 6575890"/>
                <a:gd name="connsiteX0" fmla="*/ 13430 w 1334202"/>
                <a:gd name="connsiteY0" fmla="*/ 4904052 h 6575822"/>
                <a:gd name="connsiteX1" fmla="*/ 1334202 w 1334202"/>
                <a:gd name="connsiteY1" fmla="*/ 0 h 6575822"/>
                <a:gd name="connsiteX2" fmla="*/ 0 w 1334202"/>
                <a:gd name="connsiteY2" fmla="*/ 6575500 h 6575822"/>
                <a:gd name="connsiteX3" fmla="*/ 13430 w 1334202"/>
                <a:gd name="connsiteY3" fmla="*/ 4904052 h 6575822"/>
                <a:gd name="connsiteX0" fmla="*/ 0 w 1320772"/>
                <a:gd name="connsiteY0" fmla="*/ 4904052 h 6240905"/>
                <a:gd name="connsiteX1" fmla="*/ 1320772 w 1320772"/>
                <a:gd name="connsiteY1" fmla="*/ 0 h 6240905"/>
                <a:gd name="connsiteX2" fmla="*/ 54740 w 1320772"/>
                <a:gd name="connsiteY2" fmla="*/ 6240483 h 6240905"/>
                <a:gd name="connsiteX3" fmla="*/ 0 w 1320772"/>
                <a:gd name="connsiteY3" fmla="*/ 4904052 h 6240905"/>
                <a:gd name="connsiteX0" fmla="*/ 0 w 1320772"/>
                <a:gd name="connsiteY0" fmla="*/ 4904052 h 6284006"/>
                <a:gd name="connsiteX1" fmla="*/ 1320772 w 1320772"/>
                <a:gd name="connsiteY1" fmla="*/ 0 h 6284006"/>
                <a:gd name="connsiteX2" fmla="*/ 46154 w 1320772"/>
                <a:gd name="connsiteY2" fmla="*/ 6283598 h 6284006"/>
                <a:gd name="connsiteX3" fmla="*/ 0 w 1320772"/>
                <a:gd name="connsiteY3" fmla="*/ 4904052 h 6284006"/>
                <a:gd name="connsiteX0" fmla="*/ 0 w 1316362"/>
                <a:gd name="connsiteY0" fmla="*/ 4961298 h 6341252"/>
                <a:gd name="connsiteX1" fmla="*/ 1316362 w 1316362"/>
                <a:gd name="connsiteY1" fmla="*/ 2 h 6341252"/>
                <a:gd name="connsiteX2" fmla="*/ 46154 w 1316362"/>
                <a:gd name="connsiteY2" fmla="*/ 6340844 h 6341252"/>
                <a:gd name="connsiteX3" fmla="*/ 0 w 1316362"/>
                <a:gd name="connsiteY3" fmla="*/ 4961298 h 6341252"/>
                <a:gd name="connsiteX0" fmla="*/ 0 w 1329598"/>
                <a:gd name="connsiteY0" fmla="*/ 5100295 h 6341310"/>
                <a:gd name="connsiteX1" fmla="*/ 1329598 w 1329598"/>
                <a:gd name="connsiteY1" fmla="*/ 2 h 6341310"/>
                <a:gd name="connsiteX2" fmla="*/ 59390 w 1329598"/>
                <a:gd name="connsiteY2" fmla="*/ 6340844 h 6341310"/>
                <a:gd name="connsiteX3" fmla="*/ 0 w 1329598"/>
                <a:gd name="connsiteY3" fmla="*/ 5100295 h 6341310"/>
                <a:gd name="connsiteX0" fmla="*/ 0 w 1329598"/>
                <a:gd name="connsiteY0" fmla="*/ 5100295 h 6611264"/>
                <a:gd name="connsiteX1" fmla="*/ 1329598 w 1329598"/>
                <a:gd name="connsiteY1" fmla="*/ 2 h 6611264"/>
                <a:gd name="connsiteX2" fmla="*/ 41205 w 1329598"/>
                <a:gd name="connsiteY2" fmla="*/ 6610901 h 6611264"/>
                <a:gd name="connsiteX3" fmla="*/ 0 w 1329598"/>
                <a:gd name="connsiteY3" fmla="*/ 5100295 h 6611264"/>
                <a:gd name="connsiteX0" fmla="*/ 0 w 1332145"/>
                <a:gd name="connsiteY0" fmla="*/ 5121242 h 6611270"/>
                <a:gd name="connsiteX1" fmla="*/ 1332145 w 1332145"/>
                <a:gd name="connsiteY1" fmla="*/ 2 h 6611270"/>
                <a:gd name="connsiteX2" fmla="*/ 43752 w 1332145"/>
                <a:gd name="connsiteY2" fmla="*/ 6610901 h 6611270"/>
                <a:gd name="connsiteX3" fmla="*/ 0 w 1332145"/>
                <a:gd name="connsiteY3" fmla="*/ 5121242 h 6611270"/>
                <a:gd name="connsiteX0" fmla="*/ 67 w 1332212"/>
                <a:gd name="connsiteY0" fmla="*/ 5121242 h 6611201"/>
                <a:gd name="connsiteX1" fmla="*/ 1332212 w 1332212"/>
                <a:gd name="connsiteY1" fmla="*/ 2 h 6611201"/>
                <a:gd name="connsiteX2" fmla="*/ 43819 w 1332212"/>
                <a:gd name="connsiteY2" fmla="*/ 6610901 h 6611201"/>
                <a:gd name="connsiteX3" fmla="*/ 67 w 1332212"/>
                <a:gd name="connsiteY3" fmla="*/ 5121242 h 6611201"/>
                <a:gd name="connsiteX0" fmla="*/ 40 w 1364196"/>
                <a:gd name="connsiteY0" fmla="*/ 5160880 h 6611210"/>
                <a:gd name="connsiteX1" fmla="*/ 1364196 w 1364196"/>
                <a:gd name="connsiteY1" fmla="*/ 2 h 6611210"/>
                <a:gd name="connsiteX2" fmla="*/ 75803 w 1364196"/>
                <a:gd name="connsiteY2" fmla="*/ 6610901 h 6611210"/>
                <a:gd name="connsiteX3" fmla="*/ 40 w 1364196"/>
                <a:gd name="connsiteY3" fmla="*/ 5160880 h 6611210"/>
                <a:gd name="connsiteX0" fmla="*/ 40 w 1364196"/>
                <a:gd name="connsiteY0" fmla="*/ 5160878 h 6611210"/>
                <a:gd name="connsiteX1" fmla="*/ 1364196 w 1364196"/>
                <a:gd name="connsiteY1" fmla="*/ 2 h 6611210"/>
                <a:gd name="connsiteX2" fmla="*/ 75803 w 1364196"/>
                <a:gd name="connsiteY2" fmla="*/ 6610901 h 6611210"/>
                <a:gd name="connsiteX3" fmla="*/ 40 w 1364196"/>
                <a:gd name="connsiteY3" fmla="*/ 5160878 h 6611210"/>
                <a:gd name="connsiteX0" fmla="*/ 88 w 1364244"/>
                <a:gd name="connsiteY0" fmla="*/ 5160878 h 6623090"/>
                <a:gd name="connsiteX1" fmla="*/ 1364244 w 1364244"/>
                <a:gd name="connsiteY1" fmla="*/ 2 h 6623090"/>
                <a:gd name="connsiteX2" fmla="*/ 32311 w 1364244"/>
                <a:gd name="connsiteY2" fmla="*/ 6622787 h 6623090"/>
                <a:gd name="connsiteX3" fmla="*/ 88 w 1364244"/>
                <a:gd name="connsiteY3" fmla="*/ 5160878 h 6623090"/>
                <a:gd name="connsiteX0" fmla="*/ 144 w 1350190"/>
                <a:gd name="connsiteY0" fmla="*/ 5311583 h 6623125"/>
                <a:gd name="connsiteX1" fmla="*/ 1350190 w 1350190"/>
                <a:gd name="connsiteY1" fmla="*/ 2 h 6623125"/>
                <a:gd name="connsiteX2" fmla="*/ 18257 w 1350190"/>
                <a:gd name="connsiteY2" fmla="*/ 6622787 h 6623125"/>
                <a:gd name="connsiteX3" fmla="*/ 144 w 1350190"/>
                <a:gd name="connsiteY3" fmla="*/ 5311583 h 6623125"/>
                <a:gd name="connsiteX0" fmla="*/ 133 w 1351899"/>
                <a:gd name="connsiteY0" fmla="*/ 5229620 h 6623108"/>
                <a:gd name="connsiteX1" fmla="*/ 1351899 w 1351899"/>
                <a:gd name="connsiteY1" fmla="*/ 2 h 6623108"/>
                <a:gd name="connsiteX2" fmla="*/ 19966 w 1351899"/>
                <a:gd name="connsiteY2" fmla="*/ 6622787 h 6623108"/>
                <a:gd name="connsiteX3" fmla="*/ 133 w 1351899"/>
                <a:gd name="connsiteY3" fmla="*/ 5229620 h 6623108"/>
                <a:gd name="connsiteX0" fmla="*/ 75 w 1370478"/>
                <a:gd name="connsiteY0" fmla="*/ 5301152 h 6623128"/>
                <a:gd name="connsiteX1" fmla="*/ 1370478 w 1370478"/>
                <a:gd name="connsiteY1" fmla="*/ 2 h 6623128"/>
                <a:gd name="connsiteX2" fmla="*/ 38545 w 1370478"/>
                <a:gd name="connsiteY2" fmla="*/ 6622787 h 6623128"/>
                <a:gd name="connsiteX3" fmla="*/ 75 w 1370478"/>
                <a:gd name="connsiteY3" fmla="*/ 5301152 h 6623128"/>
                <a:gd name="connsiteX0" fmla="*/ 169 w 1370572"/>
                <a:gd name="connsiteY0" fmla="*/ 5301152 h 6726082"/>
                <a:gd name="connsiteX1" fmla="*/ 1370572 w 1370572"/>
                <a:gd name="connsiteY1" fmla="*/ 2 h 6726082"/>
                <a:gd name="connsiteX2" fmla="*/ 14809 w 1370572"/>
                <a:gd name="connsiteY2" fmla="*/ 6725768 h 6726082"/>
                <a:gd name="connsiteX3" fmla="*/ 169 w 1370572"/>
                <a:gd name="connsiteY3" fmla="*/ 5301152 h 6726082"/>
              </a:gdLst>
              <a:ahLst/>
              <a:cxnLst>
                <a:cxn ang="0">
                  <a:pos x="connsiteX0" y="connsiteY0"/>
                </a:cxn>
                <a:cxn ang="0">
                  <a:pos x="connsiteX1" y="connsiteY1"/>
                </a:cxn>
                <a:cxn ang="0">
                  <a:pos x="connsiteX2" y="connsiteY2"/>
                </a:cxn>
                <a:cxn ang="0">
                  <a:pos x="connsiteX3" y="connsiteY3"/>
                </a:cxn>
              </a:cxnLst>
              <a:rect l="l" t="t" r="r" b="b"/>
              <a:pathLst>
                <a:path w="1370572" h="6726082">
                  <a:moveTo>
                    <a:pt x="169" y="5301152"/>
                  </a:moveTo>
                  <a:lnTo>
                    <a:pt x="1370572" y="2"/>
                  </a:lnTo>
                  <a:lnTo>
                    <a:pt x="14809" y="6725768"/>
                  </a:lnTo>
                  <a:cubicBezTo>
                    <a:pt x="15991" y="6750338"/>
                    <a:pt x="-1920" y="5329024"/>
                    <a:pt x="169" y="5301152"/>
                  </a:cubicBezTo>
                  <a:close/>
                </a:path>
              </a:pathLst>
            </a:custGeom>
            <a:solidFill>
              <a:srgbClr val="FFFFF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latin typeface="Segoe Condensed" panose="020B0606040200020203" pitchFamily="34" charset="0"/>
              </a:endParaRPr>
            </a:p>
          </p:txBody>
        </p:sp>
      </p:grpSp>
      <p:sp>
        <p:nvSpPr>
          <p:cNvPr id="28" name="Title 7">
            <a:extLst>
              <a:ext uri="{FF2B5EF4-FFF2-40B4-BE49-F238E27FC236}">
                <a16:creationId xmlns:a16="http://schemas.microsoft.com/office/drawing/2014/main" id="{10F8410A-E45D-4BCB-A152-00AB3974A9C6}"/>
              </a:ext>
            </a:extLst>
          </p:cNvPr>
          <p:cNvSpPr txBox="1">
            <a:spLocks noGrp="1"/>
          </p:cNvSpPr>
          <p:nvPr>
            <p:ph type="title" idx="4294967295"/>
          </p:nvPr>
        </p:nvSpPr>
        <p:spPr>
          <a:xfrm>
            <a:off x="105769" y="0"/>
            <a:ext cx="7830868" cy="12641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3600" b="0" i="0" u="none" strike="noStrike" kern="1200" cap="none" spc="0" normalizeH="0" baseline="0" noProof="0" dirty="0">
                <a:ln>
                  <a:noFill/>
                </a:ln>
                <a:solidFill>
                  <a:schemeClr val="tx1"/>
                </a:solidFill>
                <a:effectLst/>
                <a:uLnTx/>
                <a:uFillTx/>
                <a:latin typeface="+mj-lt"/>
                <a:ea typeface="+mj-ea"/>
                <a:cs typeface="+mj-cs"/>
              </a:rPr>
            </a:br>
            <a:r>
              <a:rPr lang="en-US" sz="6000" dirty="0"/>
              <a:t>Nighttime </a:t>
            </a:r>
            <a:r>
              <a:rPr kumimoji="0" lang="en-US" sz="6000" b="0" i="0" u="none" strike="noStrike" kern="1200" cap="none" spc="0" normalizeH="0" baseline="0" noProof="0" dirty="0">
                <a:ln>
                  <a:noFill/>
                </a:ln>
                <a:solidFill>
                  <a:schemeClr val="tx1"/>
                </a:solidFill>
                <a:effectLst/>
                <a:uLnTx/>
                <a:uFillTx/>
                <a:latin typeface="+mj-lt"/>
                <a:ea typeface="+mj-ea"/>
                <a:cs typeface="+mj-cs"/>
              </a:rPr>
              <a:t>Safety</a:t>
            </a:r>
            <a:endParaRPr kumimoji="0" lang="en-US" sz="8000" b="0" i="0" u="none" strike="noStrike" kern="1200" cap="none" spc="0" normalizeH="0" baseline="0" noProof="0" dirty="0">
              <a:ln>
                <a:noFill/>
              </a:ln>
              <a:solidFill>
                <a:schemeClr val="tx1"/>
              </a:solidFill>
              <a:effectLst/>
              <a:uLnTx/>
              <a:uFillTx/>
              <a:latin typeface="+mj-lt"/>
              <a:ea typeface="+mj-ea"/>
              <a:cs typeface="+mj-cs"/>
            </a:endParaRPr>
          </a:p>
        </p:txBody>
      </p:sp>
      <p:sp>
        <p:nvSpPr>
          <p:cNvPr id="29" name="Title 7">
            <a:extLst>
              <a:ext uri="{FF2B5EF4-FFF2-40B4-BE49-F238E27FC236}">
                <a16:creationId xmlns:a16="http://schemas.microsoft.com/office/drawing/2014/main" id="{4432D43A-B557-4FE2-BA50-87F3830378DB}"/>
              </a:ext>
            </a:extLst>
          </p:cNvPr>
          <p:cNvSpPr txBox="1">
            <a:spLocks/>
          </p:cNvSpPr>
          <p:nvPr/>
        </p:nvSpPr>
        <p:spPr>
          <a:xfrm>
            <a:off x="105769" y="1096532"/>
            <a:ext cx="4999705" cy="9847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800" dirty="0">
                <a:latin typeface="+mn-lt"/>
                <a:ea typeface="Verdana" panose="020B0604030504040204" pitchFamily="34" charset="0"/>
              </a:rPr>
              <a:t>September 18, 2023</a:t>
            </a:r>
          </a:p>
          <a:p>
            <a:pPr>
              <a:lnSpc>
                <a:spcPct val="100000"/>
              </a:lnSpc>
            </a:pPr>
            <a:r>
              <a:rPr lang="en-US" sz="1800" dirty="0">
                <a:latin typeface="+mn-lt"/>
                <a:ea typeface="Verdana" panose="020B0604030504040204" pitchFamily="34" charset="0"/>
              </a:rPr>
              <a:t>Presented to: City of Wilmington</a:t>
            </a:r>
          </a:p>
        </p:txBody>
      </p:sp>
      <p:pic>
        <p:nvPicPr>
          <p:cNvPr id="5" name="Picture 4" descr="A picture containing logo&#10;&#10;Description automatically generated">
            <a:extLst>
              <a:ext uri="{FF2B5EF4-FFF2-40B4-BE49-F238E27FC236}">
                <a16:creationId xmlns:a16="http://schemas.microsoft.com/office/drawing/2014/main" id="{4B6E5584-BE00-7F30-3E31-601E5B9125C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867" b="94098" l="2137" r="98504">
                        <a14:foregroundMark x1="36538" y1="47218" x2="36538" y2="47218"/>
                        <a14:foregroundMark x1="33226" y1="35582" x2="33226" y2="35582"/>
                        <a14:foregroundMark x1="56410" y1="32884" x2="56410" y2="32884"/>
                        <a14:foregroundMark x1="62073" y1="31703" x2="62073" y2="31703"/>
                        <a14:foregroundMark x1="46581" y1="3204" x2="46581" y2="3204"/>
                        <a14:foregroundMark x1="52350" y1="3710" x2="52350" y2="3710"/>
                        <a14:foregroundMark x1="56303" y1="45868" x2="56303" y2="45868"/>
                        <a14:foregroundMark x1="5449" y1="75885" x2="5449" y2="75885"/>
                        <a14:foregroundMark x1="2137" y1="80607" x2="2137" y2="80607"/>
                        <a14:foregroundMark x1="53526" y1="58516" x2="53526" y2="58516"/>
                        <a14:foregroundMark x1="10577" y1="76897" x2="10577" y2="76897"/>
                        <a14:foregroundMark x1="12821" y1="76223" x2="12821" y2="76223"/>
                        <a14:foregroundMark x1="19444" y1="77572" x2="19444" y2="77572"/>
                        <a14:foregroundMark x1="22543" y1="78078" x2="22543" y2="78078"/>
                        <a14:foregroundMark x1="28312" y1="76391" x2="28312" y2="76391"/>
                        <a14:foregroundMark x1="35256" y1="74368" x2="35256" y2="74368"/>
                        <a14:foregroundMark x1="42308" y1="76391" x2="42308" y2="76391"/>
                        <a14:foregroundMark x1="47115" y1="76391" x2="47115" y2="76391"/>
                        <a14:foregroundMark x1="56624" y1="76391" x2="56624" y2="76391"/>
                        <a14:foregroundMark x1="59722" y1="77403" x2="59722" y2="77403"/>
                        <a14:foregroundMark x1="68376" y1="80270" x2="68376" y2="80270"/>
                        <a14:foregroundMark x1="72650" y1="76560" x2="72650" y2="76560"/>
                        <a14:foregroundMark x1="75748" y1="72175" x2="75748" y2="72175"/>
                        <a14:foregroundMark x1="80128" y1="74199" x2="80128" y2="74199"/>
                        <a14:foregroundMark x1="88996" y1="76897" x2="88996" y2="76897"/>
                        <a14:foregroundMark x1="93162" y1="73862" x2="93162" y2="73862"/>
                        <a14:foregroundMark x1="98611" y1="73187" x2="98611" y2="73187"/>
                        <a14:foregroundMark x1="17201" y1="94098" x2="17201" y2="94098"/>
                        <a14:foregroundMark x1="19979" y1="93086" x2="19979" y2="93086"/>
                        <a14:foregroundMark x1="27350" y1="86678" x2="27350" y2="86678"/>
                        <a14:foregroundMark x1="28419" y1="91568" x2="28419" y2="91568"/>
                        <a14:foregroundMark x1="35256" y1="91906" x2="35256" y2="91906"/>
                        <a14:foregroundMark x1="37500" y1="91400" x2="37500" y2="91400"/>
                        <a14:foregroundMark x1="43056" y1="91400" x2="43056" y2="91400"/>
                        <a14:foregroundMark x1="46902" y1="91400" x2="46902" y2="91400"/>
                        <a14:foregroundMark x1="53739" y1="90219" x2="53739" y2="90219"/>
                        <a14:foregroundMark x1="60150" y1="89882" x2="60150" y2="89882"/>
                        <a14:foregroundMark x1="63248" y1="88702" x2="63248" y2="88702"/>
                        <a14:foregroundMark x1="68269" y1="89882" x2="68269" y2="89882"/>
                        <a14:foregroundMark x1="72115" y1="89882" x2="72115" y2="89882"/>
                        <a14:foregroundMark x1="74145" y1="89882" x2="74145" y2="89882"/>
                        <a14:foregroundMark x1="74359" y1="87690" x2="74359" y2="87690"/>
                        <a14:foregroundMark x1="80662" y1="92917" x2="80662" y2="92917"/>
                        <a14:foregroundMark x1="82585" y1="92917" x2="82585" y2="92917"/>
                        <a14:backgroundMark x1="9615" y1="74705" x2="9615" y2="74705"/>
                        <a14:backgroundMark x1="40598" y1="74874" x2="40598" y2="74874"/>
                        <a14:backgroundMark x1="55662" y1="74705" x2="55662" y2="74705"/>
                        <a14:backgroundMark x1="89209" y1="74368" x2="89209" y2="74368"/>
                      </a14:backgroundRemoval>
                    </a14:imgEffect>
                  </a14:imgLayer>
                </a14:imgProps>
              </a:ext>
              <a:ext uri="{28A0092B-C50C-407E-A947-70E740481C1C}">
                <a14:useLocalDpi xmlns:a14="http://schemas.microsoft.com/office/drawing/2010/main" val="0"/>
              </a:ext>
            </a:extLst>
          </a:blip>
          <a:stretch>
            <a:fillRect/>
          </a:stretch>
        </p:blipFill>
        <p:spPr>
          <a:xfrm>
            <a:off x="351903" y="5590697"/>
            <a:ext cx="1583428" cy="1003176"/>
          </a:xfrm>
          <a:prstGeom prst="rect">
            <a:avLst/>
          </a:prstGeom>
        </p:spPr>
      </p:pic>
    </p:spTree>
    <p:extLst>
      <p:ext uri="{BB962C8B-B14F-4D97-AF65-F5344CB8AC3E}">
        <p14:creationId xmlns:p14="http://schemas.microsoft.com/office/powerpoint/2010/main" val="474641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98555-263E-4282-B970-E8B8059B224D}"/>
              </a:ext>
            </a:extLst>
          </p:cNvPr>
          <p:cNvSpPr>
            <a:spLocks noGrp="1"/>
          </p:cNvSpPr>
          <p:nvPr>
            <p:ph type="title" idx="4294967295"/>
          </p:nvPr>
        </p:nvSpPr>
        <p:spPr>
          <a:xfrm>
            <a:off x="778083" y="353392"/>
            <a:ext cx="9408953" cy="5672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3500"/>
              </a:lnSpc>
              <a:spcBef>
                <a:spcPts val="0"/>
              </a:spcBef>
              <a:spcAft>
                <a:spcPts val="0"/>
              </a:spcAft>
              <a:buClrTx/>
              <a:buSzTx/>
              <a:buFontTx/>
              <a:buNone/>
              <a:tabLst/>
              <a:defRPr/>
            </a:pPr>
            <a:r>
              <a:rPr lang="en-US" sz="3400" dirty="0">
                <a:latin typeface="+mn-lt"/>
                <a:ea typeface="+mn-ea"/>
                <a:cs typeface="+mn-cs"/>
              </a:rPr>
              <a:t>Sample Photometrics</a:t>
            </a:r>
            <a:endParaRPr kumimoji="0" lang="en-US" sz="3400" b="0" i="0" u="none" strike="noStrike" kern="1200" cap="none" spc="0" normalizeH="0" baseline="0" noProof="0" dirty="0">
              <a:ln>
                <a:noFill/>
              </a:ln>
              <a:solidFill>
                <a:schemeClr val="tx1"/>
              </a:solidFill>
              <a:effectLst/>
              <a:uLnTx/>
              <a:uFillTx/>
              <a:latin typeface="+mn-lt"/>
              <a:ea typeface="+mn-ea"/>
              <a:cs typeface="+mn-cs"/>
            </a:endParaRPr>
          </a:p>
        </p:txBody>
      </p:sp>
      <p:pic>
        <p:nvPicPr>
          <p:cNvPr id="4" name="Picture 3" descr="Logo&#10;&#10;Description automatically generated">
            <a:extLst>
              <a:ext uri="{FF2B5EF4-FFF2-40B4-BE49-F238E27FC236}">
                <a16:creationId xmlns:a16="http://schemas.microsoft.com/office/drawing/2014/main" id="{5607656D-478C-D350-BFFC-FE8186478E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6039117"/>
            <a:ext cx="1010575" cy="637336"/>
          </a:xfrm>
          <a:prstGeom prst="rect">
            <a:avLst/>
          </a:prstGeom>
        </p:spPr>
      </p:pic>
      <p:pic>
        <p:nvPicPr>
          <p:cNvPr id="6" name="Picture 5" descr="Map&#10;&#10;Description automatically generated">
            <a:extLst>
              <a:ext uri="{FF2B5EF4-FFF2-40B4-BE49-F238E27FC236}">
                <a16:creationId xmlns:a16="http://schemas.microsoft.com/office/drawing/2014/main" id="{A2731382-4F12-36FC-7DCE-B89990F7DC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373" y="1509444"/>
            <a:ext cx="8554644" cy="3839111"/>
          </a:xfrm>
          <a:prstGeom prst="rect">
            <a:avLst/>
          </a:prstGeom>
        </p:spPr>
      </p:pic>
      <p:pic>
        <p:nvPicPr>
          <p:cNvPr id="9" name="Picture 8" descr="Text, chat or text message&#10;&#10;Description automatically generated">
            <a:extLst>
              <a:ext uri="{FF2B5EF4-FFF2-40B4-BE49-F238E27FC236}">
                <a16:creationId xmlns:a16="http://schemas.microsoft.com/office/drawing/2014/main" id="{7404B42D-81E7-77EC-0F13-AD5FAFDAA38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9499420" y="1416415"/>
            <a:ext cx="2185547" cy="2129218"/>
          </a:xfrm>
          <a:prstGeom prst="rect">
            <a:avLst/>
          </a:prstGeom>
        </p:spPr>
      </p:pic>
      <p:pic>
        <p:nvPicPr>
          <p:cNvPr id="11" name="Picture 10">
            <a:extLst>
              <a:ext uri="{FF2B5EF4-FFF2-40B4-BE49-F238E27FC236}">
                <a16:creationId xmlns:a16="http://schemas.microsoft.com/office/drawing/2014/main" id="{0BDCE210-892E-DCC5-BE43-03E6BE492B58}"/>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a:off x="9781963" y="5676060"/>
            <a:ext cx="1620459" cy="490702"/>
          </a:xfrm>
          <a:prstGeom prst="rect">
            <a:avLst/>
          </a:prstGeom>
          <a:ln w="28575">
            <a:solidFill>
              <a:srgbClr val="000000"/>
            </a:solidFill>
          </a:ln>
        </p:spPr>
      </p:pic>
      <p:pic>
        <p:nvPicPr>
          <p:cNvPr id="13" name="Picture 12" descr="Table&#10;&#10;Description automatically generated">
            <a:extLst>
              <a:ext uri="{FF2B5EF4-FFF2-40B4-BE49-F238E27FC236}">
                <a16:creationId xmlns:a16="http://schemas.microsoft.com/office/drawing/2014/main" id="{18850F9A-3C2E-1939-EEB8-BAD9880900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66805" y="3797559"/>
            <a:ext cx="3008308" cy="1550996"/>
          </a:xfrm>
          <a:prstGeom prst="rect">
            <a:avLst/>
          </a:prstGeom>
        </p:spPr>
      </p:pic>
    </p:spTree>
    <p:extLst>
      <p:ext uri="{BB962C8B-B14F-4D97-AF65-F5344CB8AC3E}">
        <p14:creationId xmlns:p14="http://schemas.microsoft.com/office/powerpoint/2010/main" val="1010187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98555-263E-4282-B970-E8B8059B224D}"/>
              </a:ext>
            </a:extLst>
          </p:cNvPr>
          <p:cNvSpPr>
            <a:spLocks noGrp="1"/>
          </p:cNvSpPr>
          <p:nvPr>
            <p:ph type="title" idx="4294967295"/>
          </p:nvPr>
        </p:nvSpPr>
        <p:spPr>
          <a:xfrm>
            <a:off x="778083" y="353392"/>
            <a:ext cx="9408953" cy="5672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3500"/>
              </a:lnSpc>
              <a:spcBef>
                <a:spcPts val="0"/>
              </a:spcBef>
              <a:spcAft>
                <a:spcPts val="0"/>
              </a:spcAft>
              <a:buClrTx/>
              <a:buSzTx/>
              <a:buFontTx/>
              <a:buNone/>
              <a:tabLst/>
              <a:defRPr/>
            </a:pPr>
            <a:r>
              <a:rPr lang="en-US" sz="3400" dirty="0">
                <a:latin typeface="+mn-lt"/>
                <a:ea typeface="+mn-ea"/>
                <a:cs typeface="+mn-cs"/>
              </a:rPr>
              <a:t>Other Proven Safety Countermeasures to Lighting</a:t>
            </a:r>
            <a:endParaRPr kumimoji="0" lang="en-US" sz="34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Content Placeholder 3">
            <a:extLst>
              <a:ext uri="{FF2B5EF4-FFF2-40B4-BE49-F238E27FC236}">
                <a16:creationId xmlns:a16="http://schemas.microsoft.com/office/drawing/2014/main" id="{9DD4066B-AE33-42BD-A310-CD2735F39869}"/>
              </a:ext>
            </a:extLst>
          </p:cNvPr>
          <p:cNvSpPr txBox="1">
            <a:spLocks/>
          </p:cNvSpPr>
          <p:nvPr/>
        </p:nvSpPr>
        <p:spPr>
          <a:xfrm>
            <a:off x="-175490" y="1006402"/>
            <a:ext cx="12533741" cy="1070972"/>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350" b="1" dirty="0">
                <a:solidFill>
                  <a:schemeClr val="bg1"/>
                </a:solidFill>
                <a:uFill>
                  <a:solidFill>
                    <a:schemeClr val="accent3"/>
                  </a:solidFill>
                </a:uFill>
              </a:rPr>
              <a:t>In addition to or as an alternative to lighting, the following countermeasures can also be utilized:</a:t>
            </a:r>
          </a:p>
        </p:txBody>
      </p:sp>
      <p:pic>
        <p:nvPicPr>
          <p:cNvPr id="1026" name="Picture 2" descr="Road reflector 100 x 100 mm. White plastic floor catcher - Cablematic">
            <a:extLst>
              <a:ext uri="{FF2B5EF4-FFF2-40B4-BE49-F238E27FC236}">
                <a16:creationId xmlns:a16="http://schemas.microsoft.com/office/drawing/2014/main" id="{30A7B96F-B518-F055-A674-55FF7FAEF3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0472"/>
          <a:stretch/>
        </p:blipFill>
        <p:spPr bwMode="auto">
          <a:xfrm>
            <a:off x="9145643" y="4715228"/>
            <a:ext cx="2706950" cy="18820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KCA Inc. | The Pavement Marking Company | Road Markers">
            <a:extLst>
              <a:ext uri="{FF2B5EF4-FFF2-40B4-BE49-F238E27FC236}">
                <a16:creationId xmlns:a16="http://schemas.microsoft.com/office/drawing/2014/main" id="{27D5891F-58A9-7B13-B58B-48EE60B8DD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59147" y="2530686"/>
            <a:ext cx="2061470" cy="206147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2991AE3-E583-D45B-DE72-9B41F91E59EB}"/>
              </a:ext>
            </a:extLst>
          </p:cNvPr>
          <p:cNvSpPr txBox="1"/>
          <p:nvPr/>
        </p:nvSpPr>
        <p:spPr>
          <a:xfrm>
            <a:off x="3432570" y="1839960"/>
            <a:ext cx="5334262" cy="646331"/>
          </a:xfrm>
          <a:prstGeom prst="rect">
            <a:avLst/>
          </a:prstGeom>
          <a:noFill/>
        </p:spPr>
        <p:txBody>
          <a:bodyPr wrap="square">
            <a:spAutoFit/>
          </a:bodyPr>
          <a:lstStyle/>
          <a:p>
            <a:pPr algn="ctr">
              <a:lnSpc>
                <a:spcPct val="100000"/>
              </a:lnSpc>
            </a:pPr>
            <a:r>
              <a:rPr lang="en-US" b="1" u="sng" dirty="0">
                <a:solidFill>
                  <a:schemeClr val="bg1"/>
                </a:solidFill>
              </a:rPr>
              <a:t>Intersection Control Changes</a:t>
            </a:r>
          </a:p>
          <a:p>
            <a:pPr algn="ctr">
              <a:lnSpc>
                <a:spcPct val="100000"/>
              </a:lnSpc>
            </a:pPr>
            <a:r>
              <a:rPr lang="en-US" b="1" u="sng" dirty="0">
                <a:solidFill>
                  <a:schemeClr val="bg1"/>
                </a:solidFill>
              </a:rPr>
              <a:t>(All-Way Stops, Traffic Signals, Roundabouts)</a:t>
            </a:r>
          </a:p>
        </p:txBody>
      </p:sp>
      <p:cxnSp>
        <p:nvCxnSpPr>
          <p:cNvPr id="8" name="Straight Connector 7">
            <a:extLst>
              <a:ext uri="{FF2B5EF4-FFF2-40B4-BE49-F238E27FC236}">
                <a16:creationId xmlns:a16="http://schemas.microsoft.com/office/drawing/2014/main" id="{508DDB15-09DF-EB21-3C6E-A07C2D2C946E}"/>
              </a:ext>
            </a:extLst>
          </p:cNvPr>
          <p:cNvCxnSpPr>
            <a:cxnSpLocks/>
          </p:cNvCxnSpPr>
          <p:nvPr/>
        </p:nvCxnSpPr>
        <p:spPr>
          <a:xfrm>
            <a:off x="8759431" y="2077374"/>
            <a:ext cx="0" cy="435893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215FE20-5F0D-EF3B-CF5D-55ABFB0DF43C}"/>
              </a:ext>
            </a:extLst>
          </p:cNvPr>
          <p:cNvSpPr txBox="1"/>
          <p:nvPr/>
        </p:nvSpPr>
        <p:spPr>
          <a:xfrm>
            <a:off x="8777641" y="1978460"/>
            <a:ext cx="3370947" cy="369332"/>
          </a:xfrm>
          <a:prstGeom prst="rect">
            <a:avLst/>
          </a:prstGeom>
          <a:noFill/>
        </p:spPr>
        <p:txBody>
          <a:bodyPr wrap="square">
            <a:spAutoFit/>
          </a:bodyPr>
          <a:lstStyle/>
          <a:p>
            <a:pPr algn="ctr">
              <a:lnSpc>
                <a:spcPct val="100000"/>
              </a:lnSpc>
            </a:pPr>
            <a:r>
              <a:rPr lang="en-US" sz="1800" b="1" u="sng" dirty="0">
                <a:solidFill>
                  <a:schemeClr val="bg1"/>
                </a:solidFill>
              </a:rPr>
              <a:t>Raised Pavement Markers</a:t>
            </a:r>
          </a:p>
        </p:txBody>
      </p:sp>
      <p:sp>
        <p:nvSpPr>
          <p:cNvPr id="13" name="TextBox 12">
            <a:extLst>
              <a:ext uri="{FF2B5EF4-FFF2-40B4-BE49-F238E27FC236}">
                <a16:creationId xmlns:a16="http://schemas.microsoft.com/office/drawing/2014/main" id="{9A9D6021-B4A7-50DE-9B4D-2C234E78DD1D}"/>
              </a:ext>
            </a:extLst>
          </p:cNvPr>
          <p:cNvSpPr txBox="1"/>
          <p:nvPr/>
        </p:nvSpPr>
        <p:spPr>
          <a:xfrm>
            <a:off x="0" y="1839960"/>
            <a:ext cx="3406959" cy="646331"/>
          </a:xfrm>
          <a:prstGeom prst="rect">
            <a:avLst/>
          </a:prstGeom>
          <a:noFill/>
        </p:spPr>
        <p:txBody>
          <a:bodyPr wrap="square">
            <a:spAutoFit/>
          </a:bodyPr>
          <a:lstStyle/>
          <a:p>
            <a:pPr algn="ctr">
              <a:lnSpc>
                <a:spcPct val="100000"/>
              </a:lnSpc>
            </a:pPr>
            <a:r>
              <a:rPr lang="en-US" sz="1800" b="1" u="sng" dirty="0">
                <a:solidFill>
                  <a:schemeClr val="bg1"/>
                </a:solidFill>
              </a:rPr>
              <a:t>Signing and Striping </a:t>
            </a:r>
          </a:p>
          <a:p>
            <a:pPr algn="ctr">
              <a:lnSpc>
                <a:spcPct val="100000"/>
              </a:lnSpc>
            </a:pPr>
            <a:r>
              <a:rPr lang="en-US" sz="1800" b="1" u="sng" dirty="0">
                <a:solidFill>
                  <a:schemeClr val="bg1"/>
                </a:solidFill>
              </a:rPr>
              <a:t>Reflectivity Programs</a:t>
            </a:r>
          </a:p>
        </p:txBody>
      </p:sp>
      <p:pic>
        <p:nvPicPr>
          <p:cNvPr id="14" name="Picture 4" descr="andersen3">
            <a:extLst>
              <a:ext uri="{FF2B5EF4-FFF2-40B4-BE49-F238E27FC236}">
                <a16:creationId xmlns:a16="http://schemas.microsoft.com/office/drawing/2014/main" id="{CD69983C-0C48-BFEF-B228-7F60E362069C}"/>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t="17956" b="8793"/>
          <a:stretch/>
        </p:blipFill>
        <p:spPr bwMode="auto">
          <a:xfrm>
            <a:off x="231551" y="2512967"/>
            <a:ext cx="2796267" cy="148501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andersen6">
            <a:extLst>
              <a:ext uri="{FF2B5EF4-FFF2-40B4-BE49-F238E27FC236}">
                <a16:creationId xmlns:a16="http://schemas.microsoft.com/office/drawing/2014/main" id="{3B930B29-32BD-33D4-B333-FFF1F589D4E7}"/>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t="17895" b="9106"/>
          <a:stretch/>
        </p:blipFill>
        <p:spPr bwMode="auto">
          <a:xfrm>
            <a:off x="231551" y="4534494"/>
            <a:ext cx="2796264" cy="148501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0D7E40E0-9F7D-C5AA-61AD-2B12E5B14861}"/>
              </a:ext>
              <a:ext uri="{C183D7F6-B498-43B3-948B-1728B52AA6E4}">
                <adec:decorative xmlns:adec="http://schemas.microsoft.com/office/drawing/2017/decorative" val="1"/>
              </a:ext>
            </a:extLst>
          </p:cNvPr>
          <p:cNvSpPr/>
          <p:nvPr/>
        </p:nvSpPr>
        <p:spPr>
          <a:xfrm>
            <a:off x="231551" y="3997978"/>
            <a:ext cx="2796261" cy="3042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0B60FA71-B50E-C590-CE21-CAE64120863A}"/>
              </a:ext>
            </a:extLst>
          </p:cNvPr>
          <p:cNvSpPr txBox="1">
            <a:spLocks/>
          </p:cNvSpPr>
          <p:nvPr/>
        </p:nvSpPr>
        <p:spPr>
          <a:xfrm>
            <a:off x="231545" y="3997979"/>
            <a:ext cx="2796259" cy="3042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Aft>
                <a:spcPts val="1200"/>
              </a:spcAft>
              <a:defRPr/>
            </a:pPr>
            <a:r>
              <a:rPr lang="en-US" sz="1400" b="1" dirty="0">
                <a:latin typeface="Segoe Condensed" panose="020B0606040200020203" pitchFamily="34" charset="0"/>
              </a:rPr>
              <a:t>Standard Reflectivity</a:t>
            </a:r>
          </a:p>
        </p:txBody>
      </p:sp>
      <p:sp>
        <p:nvSpPr>
          <p:cNvPr id="20" name="Rectangle 19">
            <a:extLst>
              <a:ext uri="{FF2B5EF4-FFF2-40B4-BE49-F238E27FC236}">
                <a16:creationId xmlns:a16="http://schemas.microsoft.com/office/drawing/2014/main" id="{944E83D1-887B-86E3-FC76-4E777B1A460F}"/>
              </a:ext>
              <a:ext uri="{C183D7F6-B498-43B3-948B-1728B52AA6E4}">
                <adec:decorative xmlns:adec="http://schemas.microsoft.com/office/drawing/2017/decorative" val="1"/>
              </a:ext>
            </a:extLst>
          </p:cNvPr>
          <p:cNvSpPr/>
          <p:nvPr/>
        </p:nvSpPr>
        <p:spPr>
          <a:xfrm>
            <a:off x="231543" y="6023499"/>
            <a:ext cx="2796261" cy="30423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68325AD0-2280-F998-43C0-3B4033EB82A3}"/>
              </a:ext>
            </a:extLst>
          </p:cNvPr>
          <p:cNvSpPr txBox="1">
            <a:spLocks/>
          </p:cNvSpPr>
          <p:nvPr/>
        </p:nvSpPr>
        <p:spPr>
          <a:xfrm>
            <a:off x="237371" y="6033907"/>
            <a:ext cx="2796259" cy="26750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Aft>
                <a:spcPts val="1200"/>
              </a:spcAft>
              <a:defRPr/>
            </a:pPr>
            <a:r>
              <a:rPr lang="en-US" sz="1400" b="1" dirty="0">
                <a:latin typeface="Segoe Condensed" panose="020B0606040200020203" pitchFamily="34" charset="0"/>
              </a:rPr>
              <a:t>Improved Reflectivity</a:t>
            </a:r>
          </a:p>
        </p:txBody>
      </p:sp>
      <p:cxnSp>
        <p:nvCxnSpPr>
          <p:cNvPr id="21" name="Straight Connector 20">
            <a:extLst>
              <a:ext uri="{FF2B5EF4-FFF2-40B4-BE49-F238E27FC236}">
                <a16:creationId xmlns:a16="http://schemas.microsoft.com/office/drawing/2014/main" id="{ECEC8088-F941-D74D-6B50-F3A37E6E48F4}"/>
              </a:ext>
            </a:extLst>
          </p:cNvPr>
          <p:cNvCxnSpPr>
            <a:cxnSpLocks/>
          </p:cNvCxnSpPr>
          <p:nvPr/>
        </p:nvCxnSpPr>
        <p:spPr>
          <a:xfrm>
            <a:off x="3406959" y="2077374"/>
            <a:ext cx="0" cy="435893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030" name="Picture 6" descr="Learn who has the right of way at a four way stop Intersection ✓ Traffic  Signs Rules Of The Road 4 - YouTube">
            <a:extLst>
              <a:ext uri="{FF2B5EF4-FFF2-40B4-BE49-F238E27FC236}">
                <a16:creationId xmlns:a16="http://schemas.microsoft.com/office/drawing/2014/main" id="{E8BD2F3B-04D2-D438-9244-8AD3C3166DD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65011" y="2703741"/>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raffic Signal PNGs for Free Download">
            <a:extLst>
              <a:ext uri="{FF2B5EF4-FFF2-40B4-BE49-F238E27FC236}">
                <a16:creationId xmlns:a16="http://schemas.microsoft.com/office/drawing/2014/main" id="{3B0832E5-B5E4-F381-D20B-A3483DCCBC9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17328" y="2703741"/>
            <a:ext cx="1379574" cy="380086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Everything You've Ever Wondered About Roundabouts | Erie Insurance">
            <a:extLst>
              <a:ext uri="{FF2B5EF4-FFF2-40B4-BE49-F238E27FC236}">
                <a16:creationId xmlns:a16="http://schemas.microsoft.com/office/drawing/2014/main" id="{C64CB05A-2CD2-46B5-381E-160082C94CD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11832" y="4905450"/>
            <a:ext cx="3325682" cy="1599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427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98555-263E-4282-B970-E8B8059B224D}"/>
              </a:ext>
            </a:extLst>
          </p:cNvPr>
          <p:cNvSpPr>
            <a:spLocks noGrp="1"/>
          </p:cNvSpPr>
          <p:nvPr>
            <p:ph type="title" idx="4294967295"/>
          </p:nvPr>
        </p:nvSpPr>
        <p:spPr>
          <a:xfrm>
            <a:off x="778083" y="353392"/>
            <a:ext cx="9408953" cy="5672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3500"/>
              </a:lnSpc>
              <a:spcBef>
                <a:spcPts val="0"/>
              </a:spcBef>
              <a:spcAft>
                <a:spcPts val="0"/>
              </a:spcAft>
              <a:buClrTx/>
              <a:buSzTx/>
              <a:buFontTx/>
              <a:buNone/>
              <a:tabLst/>
              <a:defRPr/>
            </a:pPr>
            <a:r>
              <a:rPr lang="en-US" sz="3400" dirty="0">
                <a:latin typeface="+mn-lt"/>
                <a:ea typeface="+mn-ea"/>
                <a:cs typeface="+mn-cs"/>
              </a:rPr>
              <a:t>Questions</a:t>
            </a:r>
            <a:endParaRPr kumimoji="0" lang="en-US" sz="3400" b="0" i="0" u="none" strike="noStrike" kern="1200" cap="none" spc="0" normalizeH="0" baseline="0" noProof="0" dirty="0">
              <a:ln>
                <a:noFill/>
              </a:ln>
              <a:solidFill>
                <a:schemeClr val="tx1"/>
              </a:solidFill>
              <a:effectLst/>
              <a:uLnTx/>
              <a:uFillTx/>
              <a:latin typeface="+mn-lt"/>
              <a:ea typeface="+mn-ea"/>
              <a:cs typeface="+mn-cs"/>
            </a:endParaRPr>
          </a:p>
        </p:txBody>
      </p:sp>
      <p:pic>
        <p:nvPicPr>
          <p:cNvPr id="4" name="Picture 3" descr="Logo&#10;&#10;Description automatically generated">
            <a:extLst>
              <a:ext uri="{FF2B5EF4-FFF2-40B4-BE49-F238E27FC236}">
                <a16:creationId xmlns:a16="http://schemas.microsoft.com/office/drawing/2014/main" id="{5607656D-478C-D350-BFFC-FE8186478E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6039117"/>
            <a:ext cx="1010575" cy="637336"/>
          </a:xfrm>
          <a:prstGeom prst="rect">
            <a:avLst/>
          </a:prstGeom>
        </p:spPr>
      </p:pic>
      <p:sp>
        <p:nvSpPr>
          <p:cNvPr id="9" name="Title 1">
            <a:extLst>
              <a:ext uri="{FF2B5EF4-FFF2-40B4-BE49-F238E27FC236}">
                <a16:creationId xmlns:a16="http://schemas.microsoft.com/office/drawing/2014/main" id="{963DDD8E-0B6F-D52C-B014-DBECF47BCC11}"/>
              </a:ext>
            </a:extLst>
          </p:cNvPr>
          <p:cNvSpPr txBox="1">
            <a:spLocks/>
          </p:cNvSpPr>
          <p:nvPr/>
        </p:nvSpPr>
        <p:spPr>
          <a:xfrm>
            <a:off x="2960008" y="2929958"/>
            <a:ext cx="6520558" cy="24810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b="1" i="1" dirty="0">
                <a:solidFill>
                  <a:srgbClr val="231E55"/>
                </a:solidFill>
                <a:latin typeface="Acumin Pro Condensed Black" panose="020B0906020202020204"/>
                <a:ea typeface="+mn-ea"/>
                <a:cs typeface="+mn-cs"/>
              </a:rPr>
              <a:t>Peter Haag, PE, PTOE</a:t>
            </a:r>
          </a:p>
          <a:p>
            <a:pPr algn="ctr">
              <a:defRPr/>
            </a:pPr>
            <a:r>
              <a:rPr lang="en-US" sz="4000" b="1" i="1" dirty="0">
                <a:solidFill>
                  <a:srgbClr val="231E55"/>
                </a:solidFill>
                <a:latin typeface="Acumin Pro Condensed Black" panose="020B0906020202020204"/>
                <a:ea typeface="+mn-ea"/>
                <a:cs typeface="+mn-cs"/>
              </a:rPr>
              <a:t>Chief of Traffic Engineering</a:t>
            </a:r>
          </a:p>
          <a:p>
            <a:pPr algn="ctr">
              <a:spcAft>
                <a:spcPts val="600"/>
              </a:spcAft>
              <a:defRPr/>
            </a:pPr>
            <a:r>
              <a:rPr lang="en-US" sz="4000" b="1" i="1" dirty="0">
                <a:solidFill>
                  <a:srgbClr val="00B0F0"/>
                </a:solidFill>
                <a:latin typeface="Acumin Pro Condensed Black" panose="020B0906020202020204"/>
                <a:ea typeface="+mn-ea"/>
                <a:cs typeface="+mn-cs"/>
                <a:hlinkClick r:id="rId4">
                  <a:extLst>
                    <a:ext uri="{A12FA001-AC4F-418D-AE19-62706E023703}">
                      <ahyp:hlinkClr xmlns:ahyp="http://schemas.microsoft.com/office/drawing/2018/hyperlinkcolor" val="tx"/>
                    </a:ext>
                  </a:extLst>
                </a:hlinkClick>
              </a:rPr>
              <a:t>Peter.Haag@delaware.gov</a:t>
            </a:r>
            <a:endParaRPr lang="en-US" sz="4000" b="1" i="1" dirty="0">
              <a:solidFill>
                <a:srgbClr val="00B0F0"/>
              </a:solidFill>
              <a:latin typeface="Acumin Pro Condensed Black" panose="020B0906020202020204"/>
              <a:ea typeface="+mn-ea"/>
              <a:cs typeface="+mn-cs"/>
            </a:endParaRPr>
          </a:p>
          <a:p>
            <a:pPr algn="ctr">
              <a:spcAft>
                <a:spcPts val="600"/>
              </a:spcAft>
              <a:defRPr/>
            </a:pPr>
            <a:r>
              <a:rPr lang="en-US" sz="4000" b="1" i="1" dirty="0">
                <a:solidFill>
                  <a:srgbClr val="231E55"/>
                </a:solidFill>
                <a:latin typeface="Acumin Pro Condensed Black" panose="020B0906020202020204"/>
                <a:ea typeface="+mn-ea"/>
                <a:cs typeface="+mn-cs"/>
              </a:rPr>
              <a:t>302-659-4084</a:t>
            </a:r>
          </a:p>
        </p:txBody>
      </p:sp>
      <p:sp>
        <p:nvSpPr>
          <p:cNvPr id="11" name="TextBox 11">
            <a:extLst>
              <a:ext uri="{FF2B5EF4-FFF2-40B4-BE49-F238E27FC236}">
                <a16:creationId xmlns:a16="http://schemas.microsoft.com/office/drawing/2014/main" id="{55041CE0-9511-40B5-4F55-870E47EC80CF}"/>
              </a:ext>
            </a:extLst>
          </p:cNvPr>
          <p:cNvSpPr txBox="1"/>
          <p:nvPr/>
        </p:nvSpPr>
        <p:spPr>
          <a:xfrm rot="10800000" flipV="1">
            <a:off x="3739827" y="5672353"/>
            <a:ext cx="4712345" cy="830997"/>
          </a:xfrm>
          <a:prstGeom prst="rect">
            <a:avLst/>
          </a:prstGeom>
          <a:noFill/>
          <a:ln>
            <a:noFill/>
          </a:ln>
          <a:effectLst/>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600" b="1" i="1" dirty="0">
                <a:solidFill>
                  <a:srgbClr val="231E55"/>
                </a:solidFill>
                <a:latin typeface="Acumin Pro Condensed Black" panose="020B0906020202020204"/>
              </a:rPr>
              <a:t>To Report a Road Condition: </a:t>
            </a:r>
            <a:r>
              <a:rPr lang="en-US" sz="1600" b="1" i="1" dirty="0">
                <a:solidFill>
                  <a:srgbClr val="231E55"/>
                </a:solidFill>
                <a:latin typeface="Acumin Pro Condensed Black" panose="020B0906020202020204"/>
                <a:hlinkClick r:id="rId5"/>
              </a:rPr>
              <a:t>https://deldot.gov/Traffic/ReportRoadCondition/index.shtml</a:t>
            </a:r>
            <a:r>
              <a:rPr lang="en-US" sz="1600" b="1" i="1" dirty="0">
                <a:solidFill>
                  <a:srgbClr val="231E55"/>
                </a:solidFill>
                <a:latin typeface="Acumin Pro Condensed Black" panose="020B0906020202020204"/>
              </a:rPr>
              <a:t> </a:t>
            </a:r>
          </a:p>
        </p:txBody>
      </p:sp>
      <p:sp>
        <p:nvSpPr>
          <p:cNvPr id="12" name="TextBox 18">
            <a:extLst>
              <a:ext uri="{FF2B5EF4-FFF2-40B4-BE49-F238E27FC236}">
                <a16:creationId xmlns:a16="http://schemas.microsoft.com/office/drawing/2014/main" id="{7BA76C5E-6E53-4A09-BB61-DA5DA8BBEEFB}"/>
              </a:ext>
            </a:extLst>
          </p:cNvPr>
          <p:cNvSpPr txBox="1"/>
          <p:nvPr/>
        </p:nvSpPr>
        <p:spPr>
          <a:xfrm>
            <a:off x="2506213" y="1591400"/>
            <a:ext cx="7428148" cy="1077218"/>
          </a:xfrm>
          <a:prstGeom prst="rect">
            <a:avLst/>
          </a:prstGeom>
          <a:noFill/>
          <a:ln>
            <a:noFill/>
          </a:ln>
          <a:effectLst/>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3200" b="1" i="1" dirty="0">
                <a:solidFill>
                  <a:srgbClr val="002060"/>
                </a:solidFill>
              </a:rPr>
              <a:t>Thank you for your time and interest in safety on Delaware’s roadways.</a:t>
            </a:r>
          </a:p>
        </p:txBody>
      </p:sp>
    </p:spTree>
    <p:extLst>
      <p:ext uri="{BB962C8B-B14F-4D97-AF65-F5344CB8AC3E}">
        <p14:creationId xmlns:p14="http://schemas.microsoft.com/office/powerpoint/2010/main" val="984925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062AB3-0B0F-4D20-B41A-E73636FF1706}"/>
              </a:ext>
            </a:extLst>
          </p:cNvPr>
          <p:cNvSpPr>
            <a:spLocks noGrp="1"/>
          </p:cNvSpPr>
          <p:nvPr>
            <p:ph type="title" idx="4294967295"/>
          </p:nvPr>
        </p:nvSpPr>
        <p:spPr>
          <a:xfrm>
            <a:off x="778083" y="353392"/>
            <a:ext cx="9408953" cy="5672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3500"/>
              </a:lnSpc>
              <a:spcBef>
                <a:spcPts val="0"/>
              </a:spcBef>
              <a:spcAft>
                <a:spcPts val="0"/>
              </a:spcAft>
              <a:buClrTx/>
              <a:buSzTx/>
              <a:buFontTx/>
              <a:buNone/>
              <a:tabLst/>
              <a:defRPr/>
            </a:pPr>
            <a:r>
              <a:rPr kumimoji="0" lang="en-US" sz="3400" b="0" i="0" u="none" strike="noStrike" kern="1200" cap="none" spc="0" normalizeH="0" baseline="0" noProof="0" dirty="0">
                <a:ln>
                  <a:noFill/>
                </a:ln>
                <a:solidFill>
                  <a:schemeClr val="tx1"/>
                </a:solidFill>
                <a:effectLst/>
                <a:uLnTx/>
                <a:uFillTx/>
                <a:latin typeface="+mn-lt"/>
                <a:ea typeface="+mn-ea"/>
                <a:cs typeface="+mn-cs"/>
              </a:rPr>
              <a:t>DelDOT’s Mission</a:t>
            </a:r>
          </a:p>
        </p:txBody>
      </p:sp>
      <p:pic>
        <p:nvPicPr>
          <p:cNvPr id="5" name="Picture 4" descr="Logo&#10;&#10;Description automatically generated">
            <a:extLst>
              <a:ext uri="{FF2B5EF4-FFF2-40B4-BE49-F238E27FC236}">
                <a16:creationId xmlns:a16="http://schemas.microsoft.com/office/drawing/2014/main" id="{0FC937B4-0D19-EAE3-A05A-814EEFE9E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6039117"/>
            <a:ext cx="1010575" cy="637336"/>
          </a:xfrm>
          <a:prstGeom prst="rect">
            <a:avLst/>
          </a:prstGeom>
        </p:spPr>
      </p:pic>
      <p:pic>
        <p:nvPicPr>
          <p:cNvPr id="2" name="Picture 1">
            <a:extLst>
              <a:ext uri="{FF2B5EF4-FFF2-40B4-BE49-F238E27FC236}">
                <a16:creationId xmlns:a16="http://schemas.microsoft.com/office/drawing/2014/main" id="{FCA63DFA-C8B7-6326-2BB5-E25CB20E0ABD}"/>
              </a:ext>
            </a:extLst>
          </p:cNvPr>
          <p:cNvPicPr>
            <a:picLocks noChangeAspect="1"/>
          </p:cNvPicPr>
          <p:nvPr/>
        </p:nvPicPr>
        <p:blipFill>
          <a:blip r:embed="rId4"/>
          <a:stretch>
            <a:fillRect/>
          </a:stretch>
        </p:blipFill>
        <p:spPr>
          <a:xfrm>
            <a:off x="660738" y="1191492"/>
            <a:ext cx="10840941" cy="4806832"/>
          </a:xfrm>
          <a:prstGeom prst="rect">
            <a:avLst/>
          </a:prstGeom>
        </p:spPr>
      </p:pic>
    </p:spTree>
    <p:extLst>
      <p:ext uri="{BB962C8B-B14F-4D97-AF65-F5344CB8AC3E}">
        <p14:creationId xmlns:p14="http://schemas.microsoft.com/office/powerpoint/2010/main" val="40477006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062AB3-0B0F-4D20-B41A-E73636FF1706}"/>
              </a:ext>
            </a:extLst>
          </p:cNvPr>
          <p:cNvSpPr>
            <a:spLocks noGrp="1"/>
          </p:cNvSpPr>
          <p:nvPr>
            <p:ph type="title" idx="4294967295"/>
          </p:nvPr>
        </p:nvSpPr>
        <p:spPr>
          <a:xfrm>
            <a:off x="778083" y="353392"/>
            <a:ext cx="9408953" cy="5672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3500"/>
              </a:lnSpc>
              <a:spcBef>
                <a:spcPts val="0"/>
              </a:spcBef>
              <a:spcAft>
                <a:spcPts val="0"/>
              </a:spcAft>
              <a:buClrTx/>
              <a:buSzTx/>
              <a:buFontTx/>
              <a:buNone/>
              <a:tabLst/>
              <a:defRPr/>
            </a:pPr>
            <a:r>
              <a:rPr kumimoji="0" lang="en-US" sz="3400" b="0" i="0" u="none" strike="noStrike" kern="1200" cap="none" spc="0" normalizeH="0" baseline="0" noProof="0" dirty="0">
                <a:ln>
                  <a:noFill/>
                </a:ln>
                <a:solidFill>
                  <a:schemeClr val="tx1"/>
                </a:solidFill>
                <a:effectLst/>
                <a:uLnTx/>
                <a:uFillTx/>
                <a:latin typeface="+mn-lt"/>
                <a:ea typeface="+mn-ea"/>
                <a:cs typeface="+mn-cs"/>
              </a:rPr>
              <a:t>Delaware’s Crash Statistics</a:t>
            </a:r>
          </a:p>
        </p:txBody>
      </p:sp>
      <p:pic>
        <p:nvPicPr>
          <p:cNvPr id="5" name="Picture 4" descr="Logo&#10;&#10;Description automatically generated">
            <a:extLst>
              <a:ext uri="{FF2B5EF4-FFF2-40B4-BE49-F238E27FC236}">
                <a16:creationId xmlns:a16="http://schemas.microsoft.com/office/drawing/2014/main" id="{0FC937B4-0D19-EAE3-A05A-814EEFE9E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6039117"/>
            <a:ext cx="1010575" cy="637336"/>
          </a:xfrm>
          <a:prstGeom prst="rect">
            <a:avLst/>
          </a:prstGeom>
        </p:spPr>
      </p:pic>
      <p:pic>
        <p:nvPicPr>
          <p:cNvPr id="1026" name="Picture 2">
            <a:extLst>
              <a:ext uri="{FF2B5EF4-FFF2-40B4-BE49-F238E27FC236}">
                <a16:creationId xmlns:a16="http://schemas.microsoft.com/office/drawing/2014/main" id="{C199DD39-552E-706E-B07F-D30711C93F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8919" y="920650"/>
            <a:ext cx="7874161" cy="5755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029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062AB3-0B0F-4D20-B41A-E73636FF1706}"/>
              </a:ext>
            </a:extLst>
          </p:cNvPr>
          <p:cNvSpPr>
            <a:spLocks noGrp="1"/>
          </p:cNvSpPr>
          <p:nvPr>
            <p:ph type="title" idx="4294967295"/>
          </p:nvPr>
        </p:nvSpPr>
        <p:spPr>
          <a:xfrm>
            <a:off x="778083" y="353392"/>
            <a:ext cx="9408953" cy="5672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3500"/>
              </a:lnSpc>
              <a:spcBef>
                <a:spcPts val="0"/>
              </a:spcBef>
              <a:spcAft>
                <a:spcPts val="0"/>
              </a:spcAft>
              <a:buClrTx/>
              <a:buSzTx/>
              <a:buFontTx/>
              <a:buNone/>
              <a:tabLst/>
              <a:defRPr/>
            </a:pPr>
            <a:r>
              <a:rPr kumimoji="0" lang="en-US" sz="3400" b="0" i="0" u="none" strike="noStrike" kern="1200" cap="none" spc="0" normalizeH="0" baseline="0" noProof="0">
                <a:ln>
                  <a:noFill/>
                </a:ln>
                <a:solidFill>
                  <a:schemeClr val="tx1"/>
                </a:solidFill>
                <a:effectLst/>
                <a:uLnTx/>
                <a:uFillTx/>
                <a:latin typeface="+mn-lt"/>
                <a:ea typeface="+mn-ea"/>
                <a:cs typeface="+mn-cs"/>
              </a:rPr>
              <a:t>Benefits of Roadway Lighting</a:t>
            </a:r>
          </a:p>
        </p:txBody>
      </p:sp>
      <p:pic>
        <p:nvPicPr>
          <p:cNvPr id="3074" name="Picture 2">
            <a:extLst>
              <a:ext uri="{FF2B5EF4-FFF2-40B4-BE49-F238E27FC236}">
                <a16:creationId xmlns:a16="http://schemas.microsoft.com/office/drawing/2014/main" id="{90BE8BCC-EFA2-4BC4-8118-FF7C8F1AA114}"/>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804" b="1804"/>
          <a:stretch/>
        </p:blipFill>
        <p:spPr bwMode="auto">
          <a:xfrm>
            <a:off x="7302135" y="1462570"/>
            <a:ext cx="4239623" cy="22531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8AC597B4-EB2D-4258-AF31-36B3B5040638}"/>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0142" b="10142"/>
          <a:stretch/>
        </p:blipFill>
        <p:spPr bwMode="auto">
          <a:xfrm>
            <a:off x="7302135" y="3811031"/>
            <a:ext cx="4239623" cy="22531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ogo&#10;&#10;Description automatically generated">
            <a:extLst>
              <a:ext uri="{FF2B5EF4-FFF2-40B4-BE49-F238E27FC236}">
                <a16:creationId xmlns:a16="http://schemas.microsoft.com/office/drawing/2014/main" id="{0FC937B4-0D19-EAE3-A05A-814EEFE9E0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6039117"/>
            <a:ext cx="1010575" cy="637336"/>
          </a:xfrm>
          <a:prstGeom prst="rect">
            <a:avLst/>
          </a:prstGeom>
        </p:spPr>
      </p:pic>
      <p:sp>
        <p:nvSpPr>
          <p:cNvPr id="9" name="Content Placeholder 3">
            <a:extLst>
              <a:ext uri="{FF2B5EF4-FFF2-40B4-BE49-F238E27FC236}">
                <a16:creationId xmlns:a16="http://schemas.microsoft.com/office/drawing/2014/main" id="{D3D18646-0DEA-4B07-B803-BA47F4A01F4C}"/>
              </a:ext>
            </a:extLst>
          </p:cNvPr>
          <p:cNvSpPr txBox="1">
            <a:spLocks/>
          </p:cNvSpPr>
          <p:nvPr/>
        </p:nvSpPr>
        <p:spPr>
          <a:xfrm>
            <a:off x="877410" y="1136342"/>
            <a:ext cx="5974079" cy="5368265"/>
          </a:xfrm>
          <a:prstGeom prst="rect">
            <a:avLst/>
          </a:prstGeom>
        </p:spPr>
        <p:txBody>
          <a:bodyPr lIns="91440" tIns="45720" rIns="91440" bIns="45720" anchor="ct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400" dirty="0">
                <a:solidFill>
                  <a:schemeClr val="bg1"/>
                </a:solidFill>
              </a:rPr>
              <a:t>Driver Safety and Comfort</a:t>
            </a:r>
          </a:p>
          <a:p>
            <a:pPr>
              <a:lnSpc>
                <a:spcPct val="100000"/>
              </a:lnSpc>
            </a:pPr>
            <a:r>
              <a:rPr lang="en-US" sz="2400" dirty="0">
                <a:solidFill>
                  <a:schemeClr val="bg1"/>
                </a:solidFill>
              </a:rPr>
              <a:t>Increased visibility</a:t>
            </a:r>
          </a:p>
          <a:p>
            <a:pPr>
              <a:lnSpc>
                <a:spcPct val="100000"/>
              </a:lnSpc>
            </a:pPr>
            <a:r>
              <a:rPr lang="en-US" sz="2400" dirty="0">
                <a:solidFill>
                  <a:schemeClr val="bg1"/>
                </a:solidFill>
              </a:rPr>
              <a:t>Increased driver comfortability</a:t>
            </a:r>
          </a:p>
          <a:p>
            <a:pPr>
              <a:lnSpc>
                <a:spcPct val="100000"/>
              </a:lnSpc>
            </a:pPr>
            <a:r>
              <a:rPr lang="en-US" sz="2400" dirty="0">
                <a:solidFill>
                  <a:schemeClr val="bg1"/>
                </a:solidFill>
              </a:rPr>
              <a:t>Can see oncoming traffic at intersections</a:t>
            </a:r>
          </a:p>
          <a:p>
            <a:pPr>
              <a:lnSpc>
                <a:spcPct val="100000"/>
              </a:lnSpc>
            </a:pPr>
            <a:r>
              <a:rPr lang="en-US" sz="2400" dirty="0">
                <a:solidFill>
                  <a:schemeClr val="bg1"/>
                </a:solidFill>
                <a:cs typeface="Calibri"/>
              </a:rPr>
              <a:t>Vehicular safety</a:t>
            </a:r>
          </a:p>
          <a:p>
            <a:pPr lvl="1">
              <a:lnSpc>
                <a:spcPct val="100000"/>
              </a:lnSpc>
            </a:pPr>
            <a:r>
              <a:rPr lang="en-US" sz="2000" dirty="0">
                <a:solidFill>
                  <a:schemeClr val="bg1"/>
                </a:solidFill>
                <a:cs typeface="Calibri"/>
              </a:rPr>
              <a:t>Can reduce fatal nighttime crash rates by 65% </a:t>
            </a:r>
            <a:r>
              <a:rPr lang="en-US" sz="2000" baseline="30000" dirty="0">
                <a:solidFill>
                  <a:schemeClr val="bg1"/>
                </a:solidFill>
                <a:cs typeface="Calibri"/>
              </a:rPr>
              <a:t>1</a:t>
            </a:r>
          </a:p>
          <a:p>
            <a:pPr lvl="2">
              <a:lnSpc>
                <a:spcPct val="100000"/>
              </a:lnSpc>
            </a:pPr>
            <a:r>
              <a:rPr lang="en-US" sz="1600" dirty="0">
                <a:solidFill>
                  <a:schemeClr val="bg1"/>
                </a:solidFill>
                <a:cs typeface="Calibri"/>
              </a:rPr>
              <a:t>Nighttime fatalities are 3x that of daytime</a:t>
            </a:r>
          </a:p>
          <a:p>
            <a:pPr lvl="1">
              <a:lnSpc>
                <a:spcPct val="100000"/>
              </a:lnSpc>
            </a:pPr>
            <a:r>
              <a:rPr lang="en-US" sz="2000" dirty="0">
                <a:solidFill>
                  <a:schemeClr val="bg1"/>
                </a:solidFill>
                <a:cs typeface="Calibri"/>
              </a:rPr>
              <a:t>Can reduce nighttime injury crashes on rural and urban highways by 28% </a:t>
            </a:r>
            <a:r>
              <a:rPr lang="en-US" sz="2000" baseline="30000" dirty="0">
                <a:solidFill>
                  <a:schemeClr val="bg1"/>
                </a:solidFill>
                <a:cs typeface="Calibri"/>
              </a:rPr>
              <a:t>2</a:t>
            </a:r>
            <a:endParaRPr lang="en-US" sz="2000" dirty="0">
              <a:solidFill>
                <a:schemeClr val="bg1"/>
              </a:solidFill>
              <a:cs typeface="Calibri"/>
            </a:endParaRPr>
          </a:p>
          <a:p>
            <a:pPr lvl="1">
              <a:lnSpc>
                <a:spcPct val="100000"/>
              </a:lnSpc>
            </a:pPr>
            <a:r>
              <a:rPr lang="en-US" sz="2000" dirty="0">
                <a:solidFill>
                  <a:schemeClr val="bg1"/>
                </a:solidFill>
                <a:cs typeface="Calibri"/>
              </a:rPr>
              <a:t>Can reduce nighttime crashes at rural and urban intersections by 33 – 38%</a:t>
            </a:r>
            <a:r>
              <a:rPr lang="en-US" sz="2000" baseline="30000" dirty="0">
                <a:solidFill>
                  <a:schemeClr val="bg1"/>
                </a:solidFill>
                <a:cs typeface="Calibri"/>
              </a:rPr>
              <a:t> 2 </a:t>
            </a:r>
          </a:p>
          <a:p>
            <a:pPr>
              <a:lnSpc>
                <a:spcPct val="100000"/>
              </a:lnSpc>
            </a:pPr>
            <a:r>
              <a:rPr lang="en-US" sz="2400" dirty="0">
                <a:solidFill>
                  <a:schemeClr val="bg1"/>
                </a:solidFill>
                <a:cs typeface="Calibri"/>
              </a:rPr>
              <a:t>Pedestrians and Bicyclists safety</a:t>
            </a:r>
          </a:p>
          <a:p>
            <a:pPr lvl="1">
              <a:lnSpc>
                <a:spcPct val="100000"/>
              </a:lnSpc>
            </a:pPr>
            <a:r>
              <a:rPr lang="en-US" sz="2000" dirty="0">
                <a:solidFill>
                  <a:schemeClr val="bg1"/>
                </a:solidFill>
                <a:cs typeface="Calibri"/>
              </a:rPr>
              <a:t>Can reduce nighttime injury pedestrian crashes by 42% at intersections </a:t>
            </a:r>
            <a:r>
              <a:rPr lang="en-US" sz="2000" baseline="30000" dirty="0">
                <a:solidFill>
                  <a:schemeClr val="bg1"/>
                </a:solidFill>
                <a:cs typeface="Calibri"/>
              </a:rPr>
              <a:t>2</a:t>
            </a:r>
            <a:endParaRPr lang="en-US" sz="2400" dirty="0">
              <a:solidFill>
                <a:schemeClr val="bg1"/>
              </a:solidFill>
            </a:endParaRPr>
          </a:p>
          <a:p>
            <a:pPr marL="0" indent="0">
              <a:lnSpc>
                <a:spcPct val="100000"/>
              </a:lnSpc>
              <a:spcBef>
                <a:spcPts val="0"/>
              </a:spcBef>
              <a:buNone/>
            </a:pPr>
            <a:r>
              <a:rPr lang="en-US" sz="1200" dirty="0">
                <a:solidFill>
                  <a:schemeClr val="bg1"/>
                </a:solidFill>
              </a:rPr>
              <a:t>¹Federal Highway Lighting Handbook</a:t>
            </a:r>
          </a:p>
          <a:p>
            <a:pPr marL="0" indent="0">
              <a:lnSpc>
                <a:spcPct val="100000"/>
              </a:lnSpc>
              <a:spcBef>
                <a:spcPts val="0"/>
              </a:spcBef>
              <a:buNone/>
            </a:pPr>
            <a:r>
              <a:rPr lang="en-US" sz="1200" baseline="30000" dirty="0">
                <a:solidFill>
                  <a:schemeClr val="bg1"/>
                </a:solidFill>
              </a:rPr>
              <a:t>2</a:t>
            </a:r>
            <a:r>
              <a:rPr lang="en-US" sz="1200" dirty="0">
                <a:solidFill>
                  <a:schemeClr val="bg1"/>
                </a:solidFill>
              </a:rPr>
              <a:t>Handbook of Road Safety Measures, </a:t>
            </a:r>
            <a:r>
              <a:rPr lang="en-US" sz="1200" dirty="0" err="1">
                <a:solidFill>
                  <a:schemeClr val="bg1"/>
                </a:solidFill>
              </a:rPr>
              <a:t>Elvik</a:t>
            </a:r>
            <a:r>
              <a:rPr lang="en-US" sz="1200" dirty="0">
                <a:solidFill>
                  <a:schemeClr val="bg1"/>
                </a:solidFill>
              </a:rPr>
              <a:t>, R. and </a:t>
            </a:r>
            <a:r>
              <a:rPr lang="en-US" sz="1200" dirty="0" err="1">
                <a:solidFill>
                  <a:schemeClr val="bg1"/>
                </a:solidFill>
              </a:rPr>
              <a:t>Vaa</a:t>
            </a:r>
            <a:r>
              <a:rPr lang="en-US" sz="1200" dirty="0">
                <a:solidFill>
                  <a:schemeClr val="bg1"/>
                </a:solidFill>
              </a:rPr>
              <a:t>, T.</a:t>
            </a:r>
            <a:endParaRPr lang="en-US" sz="1200" baseline="30000" dirty="0">
              <a:solidFill>
                <a:schemeClr val="bg1"/>
              </a:solidFill>
            </a:endParaRPr>
          </a:p>
        </p:txBody>
      </p:sp>
    </p:spTree>
    <p:extLst>
      <p:ext uri="{BB962C8B-B14F-4D97-AF65-F5344CB8AC3E}">
        <p14:creationId xmlns:p14="http://schemas.microsoft.com/office/powerpoint/2010/main" val="2872947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01A2F56-50BF-44B8-B6CD-AD9287DE51E4}"/>
              </a:ext>
            </a:extLst>
          </p:cNvPr>
          <p:cNvSpPr>
            <a:spLocks noGrp="1"/>
          </p:cNvSpPr>
          <p:nvPr>
            <p:ph type="title" idx="4294967295"/>
          </p:nvPr>
        </p:nvSpPr>
        <p:spPr>
          <a:xfrm>
            <a:off x="778083" y="353392"/>
            <a:ext cx="9408953" cy="5672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3500"/>
              </a:lnSpc>
              <a:spcBef>
                <a:spcPts val="0"/>
              </a:spcBef>
              <a:spcAft>
                <a:spcPts val="0"/>
              </a:spcAft>
              <a:buClrTx/>
              <a:buSzTx/>
              <a:buFontTx/>
              <a:buNone/>
              <a:tabLst/>
              <a:defRPr/>
            </a:pPr>
            <a:r>
              <a:rPr kumimoji="0" lang="en-US" sz="3400" b="0" i="0" u="none" strike="noStrike" kern="1200" cap="none" spc="0" normalizeH="0" baseline="0" noProof="0">
                <a:ln>
                  <a:noFill/>
                </a:ln>
                <a:solidFill>
                  <a:schemeClr val="tx1"/>
                </a:solidFill>
                <a:effectLst/>
                <a:uLnTx/>
                <a:uFillTx/>
                <a:latin typeface="+mn-lt"/>
                <a:ea typeface="+mn-ea"/>
                <a:cs typeface="+mn-cs"/>
              </a:rPr>
              <a:t>Bicyclist and Pedestrian Safety</a:t>
            </a:r>
          </a:p>
        </p:txBody>
      </p:sp>
      <p:sp>
        <p:nvSpPr>
          <p:cNvPr id="15" name="Content Placeholder 3">
            <a:extLst>
              <a:ext uri="{FF2B5EF4-FFF2-40B4-BE49-F238E27FC236}">
                <a16:creationId xmlns:a16="http://schemas.microsoft.com/office/drawing/2014/main" id="{E144A4A0-B5A3-475E-B395-770558EF3BD0}"/>
              </a:ext>
            </a:extLst>
          </p:cNvPr>
          <p:cNvSpPr txBox="1">
            <a:spLocks/>
          </p:cNvSpPr>
          <p:nvPr/>
        </p:nvSpPr>
        <p:spPr>
          <a:xfrm>
            <a:off x="1002274" y="956272"/>
            <a:ext cx="2762097" cy="52835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defRPr/>
            </a:pPr>
            <a:r>
              <a:rPr lang="en-US" sz="3200">
                <a:solidFill>
                  <a:schemeClr val="bg1"/>
                </a:solidFill>
              </a:rPr>
              <a:t>Bicyclists and pedestrians are safer in well-lit areas.</a:t>
            </a:r>
          </a:p>
        </p:txBody>
      </p:sp>
      <p:sp>
        <p:nvSpPr>
          <p:cNvPr id="18" name="Rectangle 17">
            <a:extLst>
              <a:ext uri="{FF2B5EF4-FFF2-40B4-BE49-F238E27FC236}">
                <a16:creationId xmlns:a16="http://schemas.microsoft.com/office/drawing/2014/main" id="{04DF40FA-A9B4-4C98-98FC-D4F84AF6A3B2}"/>
              </a:ext>
            </a:extLst>
          </p:cNvPr>
          <p:cNvSpPr/>
          <p:nvPr/>
        </p:nvSpPr>
        <p:spPr>
          <a:xfrm>
            <a:off x="4149747" y="4558474"/>
            <a:ext cx="8042254" cy="1384995"/>
          </a:xfrm>
          <a:prstGeom prst="rect">
            <a:avLst/>
          </a:prstGeom>
        </p:spPr>
        <p:txBody>
          <a:bodyPr wrap="square" lIns="91440" tIns="45720" rIns="91440" bIns="45720" anchor="t" anchorCtr="0">
            <a:spAutoFit/>
          </a:bodyPr>
          <a:lstStyle/>
          <a:p>
            <a:pPr algn="ctr"/>
            <a:r>
              <a:rPr lang="en-US" sz="2800" b="1">
                <a:solidFill>
                  <a:schemeClr val="bg1"/>
                </a:solidFill>
                <a:ea typeface="Verdana" panose="020B0604030504040204" pitchFamily="34" charset="0"/>
                <a:cs typeface="Verdana" panose="020B0604030504040204" pitchFamily="34" charset="0"/>
              </a:rPr>
              <a:t>Imagine driving down these two roads at night.</a:t>
            </a:r>
            <a:br>
              <a:rPr lang="en-US" sz="2000">
                <a:solidFill>
                  <a:schemeClr val="bg1"/>
                </a:solidFill>
              </a:rPr>
            </a:br>
            <a:r>
              <a:rPr lang="en-US">
                <a:solidFill>
                  <a:schemeClr val="bg1"/>
                </a:solidFill>
              </a:rPr>
              <a:t>Would you be able to see someone on a bike? What about a pedestrian?</a:t>
            </a:r>
          </a:p>
          <a:p>
            <a:pPr algn="ctr"/>
            <a:r>
              <a:rPr lang="en-US">
                <a:solidFill>
                  <a:schemeClr val="bg1"/>
                </a:solidFill>
              </a:rPr>
              <a:t>What if you were walking along one of these roads? Where would you feel safer?</a:t>
            </a:r>
            <a:endParaRPr lang="en-US">
              <a:solidFill>
                <a:schemeClr val="bg1"/>
              </a:solidFill>
              <a:cs typeface="Calibri"/>
            </a:endParaRPr>
          </a:p>
          <a:p>
            <a:pPr algn="ctr"/>
            <a:endParaRPr lang="en-US" sz="2000" b="1">
              <a:solidFill>
                <a:schemeClr val="bg1"/>
              </a:solidFill>
            </a:endParaRPr>
          </a:p>
        </p:txBody>
      </p:sp>
      <p:pic>
        <p:nvPicPr>
          <p:cNvPr id="20" name="Content Placeholder 43">
            <a:extLst>
              <a:ext uri="{FF2B5EF4-FFF2-40B4-BE49-F238E27FC236}">
                <a16:creationId xmlns:a16="http://schemas.microsoft.com/office/drawing/2014/main" id="{A0335BCB-25FC-42D9-9C63-61375B869D4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4423" r="14423"/>
          <a:stretch/>
        </p:blipFill>
        <p:spPr>
          <a:xfrm>
            <a:off x="8277183" y="1252603"/>
            <a:ext cx="3391290" cy="3180570"/>
          </a:xfrm>
          <a:prstGeom prst="rect">
            <a:avLst/>
          </a:prstGeom>
        </p:spPr>
      </p:pic>
      <p:pic>
        <p:nvPicPr>
          <p:cNvPr id="2" name="Content Placeholder 43">
            <a:extLst>
              <a:ext uri="{FF2B5EF4-FFF2-40B4-BE49-F238E27FC236}">
                <a16:creationId xmlns:a16="http://schemas.microsoft.com/office/drawing/2014/main" id="{1E785D55-FC2E-CF67-9EDB-5E794DAB256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23783" r="23783"/>
          <a:stretch/>
        </p:blipFill>
        <p:spPr>
          <a:xfrm>
            <a:off x="4647299" y="1252603"/>
            <a:ext cx="3391290" cy="3180570"/>
          </a:xfrm>
          <a:prstGeom prst="rect">
            <a:avLst/>
          </a:prstGeom>
        </p:spPr>
      </p:pic>
      <p:pic>
        <p:nvPicPr>
          <p:cNvPr id="6" name="Picture 5" descr="Logo&#10;&#10;Description automatically generated">
            <a:extLst>
              <a:ext uri="{FF2B5EF4-FFF2-40B4-BE49-F238E27FC236}">
                <a16:creationId xmlns:a16="http://schemas.microsoft.com/office/drawing/2014/main" id="{118DDB6A-C4BA-CEC9-EB9A-ED22C5A4E3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 y="6039117"/>
            <a:ext cx="1010575" cy="637336"/>
          </a:xfrm>
          <a:prstGeom prst="rect">
            <a:avLst/>
          </a:prstGeom>
        </p:spPr>
      </p:pic>
    </p:spTree>
    <p:extLst>
      <p:ext uri="{BB962C8B-B14F-4D97-AF65-F5344CB8AC3E}">
        <p14:creationId xmlns:p14="http://schemas.microsoft.com/office/powerpoint/2010/main" val="2546442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294815-8818-48D6-80A6-1DFE8A32C058}"/>
              </a:ext>
            </a:extLst>
          </p:cNvPr>
          <p:cNvSpPr>
            <a:spLocks noGrp="1"/>
          </p:cNvSpPr>
          <p:nvPr>
            <p:ph type="title" idx="4294967295"/>
          </p:nvPr>
        </p:nvSpPr>
        <p:spPr>
          <a:xfrm>
            <a:off x="778083" y="353392"/>
            <a:ext cx="9408953" cy="5672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3500"/>
              </a:lnSpc>
              <a:spcBef>
                <a:spcPts val="0"/>
              </a:spcBef>
              <a:spcAft>
                <a:spcPts val="0"/>
              </a:spcAft>
              <a:buClrTx/>
              <a:buSzTx/>
              <a:buFontTx/>
              <a:buNone/>
              <a:tabLst/>
              <a:defRPr/>
            </a:pPr>
            <a:r>
              <a:rPr kumimoji="0" lang="en-US" sz="3400" b="0" i="0" u="none" strike="noStrike" kern="1200" cap="none" spc="0" normalizeH="0" baseline="0" noProof="0">
                <a:ln>
                  <a:noFill/>
                </a:ln>
                <a:solidFill>
                  <a:schemeClr val="tx1"/>
                </a:solidFill>
                <a:effectLst/>
                <a:uLnTx/>
                <a:uFillTx/>
                <a:latin typeface="+mn-lt"/>
                <a:ea typeface="+mn-ea"/>
                <a:cs typeface="+mn-cs"/>
              </a:rPr>
              <a:t>Additional Benefits: Personal Security &amp; Aesthetics</a:t>
            </a:r>
          </a:p>
        </p:txBody>
      </p:sp>
      <p:sp>
        <p:nvSpPr>
          <p:cNvPr id="7" name="Content Placeholder 3">
            <a:extLst>
              <a:ext uri="{FF2B5EF4-FFF2-40B4-BE49-F238E27FC236}">
                <a16:creationId xmlns:a16="http://schemas.microsoft.com/office/drawing/2014/main" id="{0A738318-B437-4597-8DA2-D5AB7BBD9BDD}"/>
              </a:ext>
            </a:extLst>
          </p:cNvPr>
          <p:cNvSpPr txBox="1">
            <a:spLocks/>
          </p:cNvSpPr>
          <p:nvPr/>
        </p:nvSpPr>
        <p:spPr>
          <a:xfrm>
            <a:off x="6178774" y="1497348"/>
            <a:ext cx="5513117" cy="4749548"/>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b="1" dirty="0">
                <a:solidFill>
                  <a:schemeClr val="bg1"/>
                </a:solidFill>
              </a:rPr>
              <a:t>Reduce Crime &amp; Increase Comfort</a:t>
            </a:r>
          </a:p>
          <a:p>
            <a:pPr>
              <a:lnSpc>
                <a:spcPct val="100000"/>
              </a:lnSpc>
            </a:pPr>
            <a:r>
              <a:rPr lang="en-US" sz="2400" dirty="0">
                <a:solidFill>
                  <a:schemeClr val="bg1"/>
                </a:solidFill>
              </a:rPr>
              <a:t>Well-lit areas can discourage crime</a:t>
            </a:r>
          </a:p>
          <a:p>
            <a:pPr>
              <a:lnSpc>
                <a:spcPct val="100000"/>
              </a:lnSpc>
            </a:pPr>
            <a:r>
              <a:rPr lang="en-US" sz="2400" dirty="0">
                <a:solidFill>
                  <a:schemeClr val="bg1"/>
                </a:solidFill>
              </a:rPr>
              <a:t>Encourages socializing and community involvement</a:t>
            </a:r>
          </a:p>
          <a:p>
            <a:pPr>
              <a:lnSpc>
                <a:spcPct val="100000"/>
              </a:lnSpc>
            </a:pPr>
            <a:r>
              <a:rPr lang="en-US" sz="2400" dirty="0">
                <a:solidFill>
                  <a:schemeClr val="bg1"/>
                </a:solidFill>
              </a:rPr>
              <a:t>Contributes to the community aesthetic</a:t>
            </a:r>
          </a:p>
          <a:p>
            <a:pPr>
              <a:lnSpc>
                <a:spcPct val="100000"/>
              </a:lnSpc>
            </a:pPr>
            <a:r>
              <a:rPr lang="en-US" sz="2400" dirty="0">
                <a:solidFill>
                  <a:schemeClr val="bg1"/>
                </a:solidFill>
              </a:rPr>
              <a:t>Safer travels for all modes of transportation</a:t>
            </a:r>
          </a:p>
          <a:p>
            <a:pPr>
              <a:lnSpc>
                <a:spcPct val="100000"/>
              </a:lnSpc>
            </a:pPr>
            <a:endParaRPr lang="en-US" sz="2400" dirty="0">
              <a:solidFill>
                <a:schemeClr val="bg1"/>
              </a:solidFill>
              <a:cs typeface="Calibri"/>
            </a:endParaRPr>
          </a:p>
        </p:txBody>
      </p:sp>
      <p:pic>
        <p:nvPicPr>
          <p:cNvPr id="9" name="Picture 2">
            <a:extLst>
              <a:ext uri="{FF2B5EF4-FFF2-40B4-BE49-F238E27FC236}">
                <a16:creationId xmlns:a16="http://schemas.microsoft.com/office/drawing/2014/main" id="{0F769F69-72B7-48A1-AE96-7D4BF0C1D5E2}"/>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278" t="7723" b="18001"/>
          <a:stretch/>
        </p:blipFill>
        <p:spPr bwMode="auto">
          <a:xfrm>
            <a:off x="778083" y="1239886"/>
            <a:ext cx="4456295" cy="24462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DE4D54E0-79FF-41C6-9E76-F95814A45B26}"/>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128" r="19150" b="4317"/>
          <a:stretch/>
        </p:blipFill>
        <p:spPr bwMode="auto">
          <a:xfrm>
            <a:off x="778083" y="3785602"/>
            <a:ext cx="2164832" cy="220383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95DC0B40-85CD-4EAB-B4D0-214DA4729DDB}"/>
              </a:ext>
              <a:ext uri="{C183D7F6-B498-43B3-948B-1728B52AA6E4}">
                <adec:decorative xmlns:adec="http://schemas.microsoft.com/office/drawing/2017/decorative" val="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936" r="6178"/>
          <a:stretch/>
        </p:blipFill>
        <p:spPr bwMode="auto">
          <a:xfrm>
            <a:off x="3069546" y="3785602"/>
            <a:ext cx="2164832" cy="22038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ogo&#10;&#10;Description automatically generated">
            <a:extLst>
              <a:ext uri="{FF2B5EF4-FFF2-40B4-BE49-F238E27FC236}">
                <a16:creationId xmlns:a16="http://schemas.microsoft.com/office/drawing/2014/main" id="{569015B8-1B44-D8B5-92E0-82B9314599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 y="6039117"/>
            <a:ext cx="1010575" cy="637336"/>
          </a:xfrm>
          <a:prstGeom prst="rect">
            <a:avLst/>
          </a:prstGeom>
        </p:spPr>
      </p:pic>
    </p:spTree>
    <p:extLst>
      <p:ext uri="{BB962C8B-B14F-4D97-AF65-F5344CB8AC3E}">
        <p14:creationId xmlns:p14="http://schemas.microsoft.com/office/powerpoint/2010/main" val="1024719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98555-263E-4282-B970-E8B8059B224D}"/>
              </a:ext>
            </a:extLst>
          </p:cNvPr>
          <p:cNvSpPr>
            <a:spLocks noGrp="1"/>
          </p:cNvSpPr>
          <p:nvPr>
            <p:ph type="title" idx="4294967295"/>
          </p:nvPr>
        </p:nvSpPr>
        <p:spPr>
          <a:xfrm>
            <a:off x="778083" y="353392"/>
            <a:ext cx="9408953" cy="5672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3500"/>
              </a:lnSpc>
              <a:spcBef>
                <a:spcPts val="0"/>
              </a:spcBef>
              <a:spcAft>
                <a:spcPts val="0"/>
              </a:spcAft>
              <a:buClrTx/>
              <a:buSzTx/>
              <a:buFontTx/>
              <a:buNone/>
              <a:tabLst/>
              <a:defRPr/>
            </a:pPr>
            <a:r>
              <a:rPr kumimoji="0" lang="en-US" sz="3400" b="0" i="0" u="none" strike="noStrike" kern="1200" cap="none" spc="0" normalizeH="0" baseline="0" noProof="0">
                <a:ln>
                  <a:noFill/>
                </a:ln>
                <a:solidFill>
                  <a:schemeClr val="tx1"/>
                </a:solidFill>
                <a:effectLst/>
                <a:uLnTx/>
                <a:uFillTx/>
                <a:latin typeface="+mn-lt"/>
                <a:ea typeface="+mn-ea"/>
                <a:cs typeface="+mn-cs"/>
              </a:rPr>
              <a:t>DelDOT Lighting Policy</a:t>
            </a:r>
          </a:p>
        </p:txBody>
      </p:sp>
      <p:sp>
        <p:nvSpPr>
          <p:cNvPr id="7" name="Content Placeholder 3">
            <a:extLst>
              <a:ext uri="{FF2B5EF4-FFF2-40B4-BE49-F238E27FC236}">
                <a16:creationId xmlns:a16="http://schemas.microsoft.com/office/drawing/2014/main" id="{9DD4066B-AE33-42BD-A310-CD2735F39869}"/>
              </a:ext>
            </a:extLst>
          </p:cNvPr>
          <p:cNvSpPr txBox="1">
            <a:spLocks/>
          </p:cNvSpPr>
          <p:nvPr/>
        </p:nvSpPr>
        <p:spPr>
          <a:xfrm>
            <a:off x="658679" y="1626227"/>
            <a:ext cx="6372436" cy="4515956"/>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b="1" dirty="0">
                <a:solidFill>
                  <a:schemeClr val="bg1"/>
                </a:solidFill>
                <a:uFill>
                  <a:solidFill>
                    <a:schemeClr val="accent3"/>
                  </a:solidFill>
                </a:uFill>
              </a:rPr>
              <a:t>The Engineering Perspective</a:t>
            </a:r>
          </a:p>
          <a:p>
            <a:pPr>
              <a:lnSpc>
                <a:spcPct val="100000"/>
              </a:lnSpc>
            </a:pPr>
            <a:r>
              <a:rPr lang="en-US" sz="2400" dirty="0">
                <a:solidFill>
                  <a:schemeClr val="bg1"/>
                </a:solidFill>
              </a:rPr>
              <a:t>Guidelines for an effective design</a:t>
            </a:r>
          </a:p>
          <a:p>
            <a:pPr>
              <a:lnSpc>
                <a:spcPct val="100000"/>
              </a:lnSpc>
            </a:pPr>
            <a:r>
              <a:rPr lang="en-US" sz="2400" dirty="0">
                <a:solidFill>
                  <a:schemeClr val="bg1"/>
                </a:solidFill>
              </a:rPr>
              <a:t>Balancing safety with light pollution, cost, and energy usage</a:t>
            </a:r>
          </a:p>
          <a:p>
            <a:pPr>
              <a:lnSpc>
                <a:spcPct val="100000"/>
              </a:lnSpc>
            </a:pPr>
            <a:r>
              <a:rPr lang="en-US" sz="2400" dirty="0">
                <a:solidFill>
                  <a:schemeClr val="bg1"/>
                </a:solidFill>
              </a:rPr>
              <a:t>Defines responsibility </a:t>
            </a:r>
          </a:p>
          <a:p>
            <a:pPr>
              <a:lnSpc>
                <a:spcPct val="100000"/>
              </a:lnSpc>
            </a:pPr>
            <a:r>
              <a:rPr lang="en-US" sz="2400" dirty="0">
                <a:solidFill>
                  <a:schemeClr val="bg1"/>
                </a:solidFill>
              </a:rPr>
              <a:t>Defines when lighting is needed</a:t>
            </a:r>
          </a:p>
          <a:p>
            <a:pPr lvl="1">
              <a:lnSpc>
                <a:spcPct val="100000"/>
              </a:lnSpc>
            </a:pPr>
            <a:r>
              <a:rPr lang="en-US" sz="2000" dirty="0">
                <a:solidFill>
                  <a:schemeClr val="bg1"/>
                </a:solidFill>
              </a:rPr>
              <a:t>Evaluation is done before design</a:t>
            </a:r>
          </a:p>
          <a:p>
            <a:pPr lvl="1">
              <a:lnSpc>
                <a:spcPct val="100000"/>
              </a:lnSpc>
            </a:pPr>
            <a:endParaRPr lang="en-US" sz="2000" dirty="0">
              <a:solidFill>
                <a:schemeClr val="bg1"/>
              </a:solidFill>
            </a:endParaRPr>
          </a:p>
        </p:txBody>
      </p:sp>
      <p:pic>
        <p:nvPicPr>
          <p:cNvPr id="4" name="Picture 3" descr="A picture containing text, sky, outdoor, sign&#10;&#10;Description automatically generated">
            <a:extLst>
              <a:ext uri="{FF2B5EF4-FFF2-40B4-BE49-F238E27FC236}">
                <a16:creationId xmlns:a16="http://schemas.microsoft.com/office/drawing/2014/main" id="{F76A3FBB-AC30-521B-F961-0B64EF139C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4733" y="1210691"/>
            <a:ext cx="4091333" cy="52939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Logo&#10;&#10;Description automatically generated">
            <a:extLst>
              <a:ext uri="{FF2B5EF4-FFF2-40B4-BE49-F238E27FC236}">
                <a16:creationId xmlns:a16="http://schemas.microsoft.com/office/drawing/2014/main" id="{40949528-ED70-1DEF-57D9-3451A66FFE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6039117"/>
            <a:ext cx="1010575" cy="637336"/>
          </a:xfrm>
          <a:prstGeom prst="rect">
            <a:avLst/>
          </a:prstGeom>
        </p:spPr>
      </p:pic>
      <p:sp>
        <p:nvSpPr>
          <p:cNvPr id="8" name="TextBox 11">
            <a:extLst>
              <a:ext uri="{FF2B5EF4-FFF2-40B4-BE49-F238E27FC236}">
                <a16:creationId xmlns:a16="http://schemas.microsoft.com/office/drawing/2014/main" id="{8DFF755F-ABE4-1767-12EC-72FCA3C0C3E0}"/>
              </a:ext>
            </a:extLst>
          </p:cNvPr>
          <p:cNvSpPr txBox="1"/>
          <p:nvPr/>
        </p:nvSpPr>
        <p:spPr>
          <a:xfrm rot="10800000" flipV="1">
            <a:off x="1846555" y="6260954"/>
            <a:ext cx="8017166" cy="830997"/>
          </a:xfrm>
          <a:prstGeom prst="rect">
            <a:avLst/>
          </a:prstGeom>
          <a:noFill/>
          <a:ln>
            <a:noFill/>
          </a:ln>
          <a:effectLst/>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600" b="1" i="1" dirty="0">
                <a:solidFill>
                  <a:srgbClr val="231E55"/>
                </a:solidFill>
                <a:latin typeface="Acumin Pro Condensed Black" panose="020B0906020202020204"/>
              </a:rPr>
              <a:t>DelDOT’s Lighting Policy: </a:t>
            </a:r>
            <a:r>
              <a:rPr lang="en-US" sz="1600" dirty="0">
                <a:solidFill>
                  <a:schemeClr val="bg1"/>
                </a:solidFill>
                <a:hlinkClick r:id="rId5"/>
              </a:rPr>
              <a:t>https://deldot.gov/Business/drc/pdfs/traffic/LightingPolicy.pdf?cache=1681472633659</a:t>
            </a:r>
            <a:r>
              <a:rPr lang="en-US" sz="1600" dirty="0">
                <a:solidFill>
                  <a:schemeClr val="bg1"/>
                </a:solidFill>
              </a:rPr>
              <a:t> </a:t>
            </a:r>
          </a:p>
          <a:p>
            <a:pPr algn="ctr"/>
            <a:endParaRPr lang="en-US" sz="1600" b="1" i="1" dirty="0">
              <a:solidFill>
                <a:srgbClr val="231E55"/>
              </a:solidFill>
              <a:latin typeface="Acumin Pro Condensed Black" panose="020B0906020202020204"/>
            </a:endParaRPr>
          </a:p>
        </p:txBody>
      </p:sp>
    </p:spTree>
    <p:extLst>
      <p:ext uri="{BB962C8B-B14F-4D97-AF65-F5344CB8AC3E}">
        <p14:creationId xmlns:p14="http://schemas.microsoft.com/office/powerpoint/2010/main" val="207500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98555-263E-4282-B970-E8B8059B224D}"/>
              </a:ext>
            </a:extLst>
          </p:cNvPr>
          <p:cNvSpPr>
            <a:spLocks noGrp="1"/>
          </p:cNvSpPr>
          <p:nvPr>
            <p:ph type="title" idx="4294967295"/>
          </p:nvPr>
        </p:nvSpPr>
        <p:spPr>
          <a:xfrm>
            <a:off x="778083" y="353392"/>
            <a:ext cx="9408953" cy="5672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3500"/>
              </a:lnSpc>
              <a:spcBef>
                <a:spcPts val="0"/>
              </a:spcBef>
              <a:spcAft>
                <a:spcPts val="0"/>
              </a:spcAft>
              <a:buClrTx/>
              <a:buSzTx/>
              <a:buFontTx/>
              <a:buNone/>
              <a:tabLst/>
              <a:defRPr/>
            </a:pPr>
            <a:r>
              <a:rPr kumimoji="0" lang="en-US" sz="3400" b="0" i="0" u="none" strike="noStrike" kern="1200" cap="none" spc="0" normalizeH="0" baseline="0" noProof="0" dirty="0">
                <a:ln>
                  <a:noFill/>
                </a:ln>
                <a:solidFill>
                  <a:schemeClr val="tx1"/>
                </a:solidFill>
                <a:effectLst/>
                <a:uLnTx/>
                <a:uFillTx/>
                <a:latin typeface="+mn-lt"/>
                <a:ea typeface="+mn-ea"/>
                <a:cs typeface="+mn-cs"/>
              </a:rPr>
              <a:t>DelDOT Lighting </a:t>
            </a:r>
            <a:r>
              <a:rPr lang="en-US" sz="3400" dirty="0">
                <a:latin typeface="+mn-lt"/>
                <a:ea typeface="+mn-ea"/>
                <a:cs typeface="+mn-cs"/>
              </a:rPr>
              <a:t>Evaluation</a:t>
            </a:r>
            <a:endParaRPr kumimoji="0" lang="en-US" sz="34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Picture 4" descr="Logo&#10;&#10;Description automatically generated">
            <a:extLst>
              <a:ext uri="{FF2B5EF4-FFF2-40B4-BE49-F238E27FC236}">
                <a16:creationId xmlns:a16="http://schemas.microsoft.com/office/drawing/2014/main" id="{40949528-ED70-1DEF-57D9-3451A66FFE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6039117"/>
            <a:ext cx="1010575" cy="637336"/>
          </a:xfrm>
          <a:prstGeom prst="rect">
            <a:avLst/>
          </a:prstGeom>
        </p:spPr>
      </p:pic>
      <p:pic>
        <p:nvPicPr>
          <p:cNvPr id="3" name="Picture 2">
            <a:extLst>
              <a:ext uri="{FF2B5EF4-FFF2-40B4-BE49-F238E27FC236}">
                <a16:creationId xmlns:a16="http://schemas.microsoft.com/office/drawing/2014/main" id="{825FD462-7B4D-92BC-C8D7-F49D64E38AC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158" r="10849" b="13876"/>
          <a:stretch/>
        </p:blipFill>
        <p:spPr bwMode="auto">
          <a:xfrm>
            <a:off x="6445192" y="112620"/>
            <a:ext cx="4625266" cy="65638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Content Placeholder 3">
            <a:extLst>
              <a:ext uri="{FF2B5EF4-FFF2-40B4-BE49-F238E27FC236}">
                <a16:creationId xmlns:a16="http://schemas.microsoft.com/office/drawing/2014/main" id="{8FC0B513-338E-4945-CB6C-5809FCA627A5}"/>
              </a:ext>
            </a:extLst>
          </p:cNvPr>
          <p:cNvSpPr txBox="1">
            <a:spLocks/>
          </p:cNvSpPr>
          <p:nvPr/>
        </p:nvSpPr>
        <p:spPr>
          <a:xfrm>
            <a:off x="778083" y="1161422"/>
            <a:ext cx="5262039" cy="5104660"/>
          </a:xfrm>
          <a:prstGeom prst="rect">
            <a:avLst/>
          </a:prstGeom>
          <a:no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68275" indent="0">
              <a:lnSpc>
                <a:spcPct val="100000"/>
              </a:lnSpc>
              <a:buNone/>
            </a:pPr>
            <a:r>
              <a:rPr lang="en-US" b="1" dirty="0">
                <a:solidFill>
                  <a:sysClr val="windowText" lastClr="000000"/>
                </a:solidFill>
              </a:rPr>
              <a:t>Lighting Warrant Evaluation &amp; Form A</a:t>
            </a:r>
          </a:p>
          <a:p>
            <a:pPr marL="344488" indent="-176213">
              <a:lnSpc>
                <a:spcPct val="100000"/>
              </a:lnSpc>
            </a:pPr>
            <a:r>
              <a:rPr lang="en-US" sz="2400" dirty="0">
                <a:solidFill>
                  <a:sysClr val="windowText" lastClr="000000"/>
                </a:solidFill>
              </a:rPr>
              <a:t>Determines what locations require lighting</a:t>
            </a:r>
          </a:p>
          <a:p>
            <a:pPr marL="344488" indent="-176213">
              <a:lnSpc>
                <a:spcPct val="100000"/>
              </a:lnSpc>
            </a:pPr>
            <a:r>
              <a:rPr lang="en-US" sz="2400" dirty="0">
                <a:solidFill>
                  <a:sysClr val="windowText" lastClr="000000"/>
                </a:solidFill>
              </a:rPr>
              <a:t>Look at speed limit, existing lighting, pedestrians, etc.</a:t>
            </a:r>
          </a:p>
          <a:p>
            <a:pPr marL="344488" indent="-176213">
              <a:lnSpc>
                <a:spcPct val="100000"/>
              </a:lnSpc>
            </a:pPr>
            <a:r>
              <a:rPr lang="en-US" sz="2400" dirty="0">
                <a:solidFill>
                  <a:sysClr val="windowText" lastClr="000000"/>
                </a:solidFill>
              </a:rPr>
              <a:t>Crash history is taken into consideration</a:t>
            </a:r>
          </a:p>
        </p:txBody>
      </p:sp>
    </p:spTree>
    <p:extLst>
      <p:ext uri="{BB962C8B-B14F-4D97-AF65-F5344CB8AC3E}">
        <p14:creationId xmlns:p14="http://schemas.microsoft.com/office/powerpoint/2010/main" val="1266570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98555-263E-4282-B970-E8B8059B224D}"/>
              </a:ext>
            </a:extLst>
          </p:cNvPr>
          <p:cNvSpPr>
            <a:spLocks noGrp="1"/>
          </p:cNvSpPr>
          <p:nvPr>
            <p:ph type="title" idx="4294967295"/>
          </p:nvPr>
        </p:nvSpPr>
        <p:spPr>
          <a:xfrm>
            <a:off x="778083" y="353392"/>
            <a:ext cx="9408953" cy="5672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3500"/>
              </a:lnSpc>
              <a:spcBef>
                <a:spcPts val="0"/>
              </a:spcBef>
              <a:spcAft>
                <a:spcPts val="0"/>
              </a:spcAft>
              <a:buClrTx/>
              <a:buSzTx/>
              <a:buFontTx/>
              <a:buNone/>
              <a:tabLst/>
              <a:defRPr/>
            </a:pPr>
            <a:r>
              <a:rPr lang="en-US" sz="3400" dirty="0">
                <a:latin typeface="+mn-lt"/>
                <a:ea typeface="+mn-ea"/>
                <a:cs typeface="+mn-cs"/>
              </a:rPr>
              <a:t>Lighting Design: Photometric calculations</a:t>
            </a:r>
            <a:endParaRPr kumimoji="0" lang="en-US" sz="34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Content Placeholder 3">
            <a:extLst>
              <a:ext uri="{FF2B5EF4-FFF2-40B4-BE49-F238E27FC236}">
                <a16:creationId xmlns:a16="http://schemas.microsoft.com/office/drawing/2014/main" id="{9DD4066B-AE33-42BD-A310-CD2735F39869}"/>
              </a:ext>
            </a:extLst>
          </p:cNvPr>
          <p:cNvSpPr txBox="1">
            <a:spLocks/>
          </p:cNvSpPr>
          <p:nvPr/>
        </p:nvSpPr>
        <p:spPr>
          <a:xfrm>
            <a:off x="658679" y="1626227"/>
            <a:ext cx="6006054" cy="4515956"/>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b="1" dirty="0">
                <a:solidFill>
                  <a:schemeClr val="bg1"/>
                </a:solidFill>
                <a:uFill>
                  <a:solidFill>
                    <a:schemeClr val="accent3"/>
                  </a:solidFill>
                </a:uFill>
              </a:rPr>
              <a:t>Photometrics are how we determine where to put each light</a:t>
            </a:r>
          </a:p>
          <a:p>
            <a:pPr>
              <a:lnSpc>
                <a:spcPct val="100000"/>
              </a:lnSpc>
            </a:pPr>
            <a:r>
              <a:rPr lang="en-US" sz="2400" dirty="0">
                <a:solidFill>
                  <a:schemeClr val="bg1"/>
                </a:solidFill>
              </a:rPr>
              <a:t>We can see the footprint of what each light looks like</a:t>
            </a:r>
          </a:p>
          <a:p>
            <a:pPr>
              <a:lnSpc>
                <a:spcPct val="100000"/>
              </a:lnSpc>
            </a:pPr>
            <a:r>
              <a:rPr lang="en-US" sz="2400" dirty="0">
                <a:solidFill>
                  <a:schemeClr val="bg1"/>
                </a:solidFill>
              </a:rPr>
              <a:t>Average amount of brightness </a:t>
            </a:r>
          </a:p>
          <a:p>
            <a:pPr>
              <a:lnSpc>
                <a:spcPct val="100000"/>
              </a:lnSpc>
            </a:pPr>
            <a:r>
              <a:rPr lang="en-US" sz="2400" dirty="0">
                <a:solidFill>
                  <a:schemeClr val="bg1"/>
                </a:solidFill>
              </a:rPr>
              <a:t>Uniform throughout the area</a:t>
            </a:r>
          </a:p>
          <a:p>
            <a:pPr lvl="1">
              <a:lnSpc>
                <a:spcPct val="100000"/>
              </a:lnSpc>
            </a:pPr>
            <a:r>
              <a:rPr lang="en-US" sz="2000" dirty="0">
                <a:solidFill>
                  <a:schemeClr val="bg1"/>
                </a:solidFill>
              </a:rPr>
              <a:t>Uniform lighting is easier on the driver's eye</a:t>
            </a:r>
          </a:p>
          <a:p>
            <a:pPr>
              <a:lnSpc>
                <a:spcPct val="100000"/>
              </a:lnSpc>
            </a:pPr>
            <a:r>
              <a:rPr lang="en-US" sz="2400" dirty="0">
                <a:solidFill>
                  <a:schemeClr val="bg1"/>
                </a:solidFill>
              </a:rPr>
              <a:t>Mounting on utility poles v Standalone</a:t>
            </a:r>
            <a:endParaRPr lang="en-US" sz="2000" dirty="0">
              <a:solidFill>
                <a:schemeClr val="bg1"/>
              </a:solidFill>
            </a:endParaRPr>
          </a:p>
          <a:p>
            <a:pPr>
              <a:lnSpc>
                <a:spcPct val="100000"/>
              </a:lnSpc>
            </a:pPr>
            <a:endParaRPr lang="en-US" sz="2400" dirty="0">
              <a:solidFill>
                <a:schemeClr val="bg1"/>
              </a:solidFill>
            </a:endParaRPr>
          </a:p>
        </p:txBody>
      </p:sp>
      <p:pic>
        <p:nvPicPr>
          <p:cNvPr id="5" name="Picture 4">
            <a:extLst>
              <a:ext uri="{FF2B5EF4-FFF2-40B4-BE49-F238E27FC236}">
                <a16:creationId xmlns:a16="http://schemas.microsoft.com/office/drawing/2014/main" id="{294823C5-D6DE-5E71-0EDF-D86EFD069C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67339" y="1924728"/>
            <a:ext cx="5211899" cy="3478074"/>
          </a:xfrm>
          <a:prstGeom prst="rect">
            <a:avLst/>
          </a:prstGeom>
        </p:spPr>
      </p:pic>
      <p:pic>
        <p:nvPicPr>
          <p:cNvPr id="4" name="Picture 3" descr="Logo&#10;&#10;Description automatically generated">
            <a:extLst>
              <a:ext uri="{FF2B5EF4-FFF2-40B4-BE49-F238E27FC236}">
                <a16:creationId xmlns:a16="http://schemas.microsoft.com/office/drawing/2014/main" id="{5607656D-478C-D350-BFFC-FE8186478E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6039117"/>
            <a:ext cx="1010575" cy="637336"/>
          </a:xfrm>
          <a:prstGeom prst="rect">
            <a:avLst/>
          </a:prstGeom>
        </p:spPr>
      </p:pic>
    </p:spTree>
    <p:extLst>
      <p:ext uri="{BB962C8B-B14F-4D97-AF65-F5344CB8AC3E}">
        <p14:creationId xmlns:p14="http://schemas.microsoft.com/office/powerpoint/2010/main" val="676695565"/>
      </p:ext>
    </p:extLst>
  </p:cSld>
  <p:clrMapOvr>
    <a:masterClrMapping/>
  </p:clrMapOvr>
</p:sld>
</file>

<file path=ppt/theme/theme1.xml><?xml version="1.0" encoding="utf-8"?>
<a:theme xmlns:a="http://schemas.openxmlformats.org/drawingml/2006/main" name="Office Theme">
  <a:themeElements>
    <a:clrScheme name="JMT Yellow">
      <a:dk1>
        <a:srgbClr val="262626"/>
      </a:dk1>
      <a:lt1>
        <a:sysClr val="window" lastClr="FFFFFF"/>
      </a:lt1>
      <a:dk2>
        <a:srgbClr val="002B55"/>
      </a:dk2>
      <a:lt2>
        <a:srgbClr val="3F3F3F"/>
      </a:lt2>
      <a:accent1>
        <a:srgbClr val="7C868C"/>
      </a:accent1>
      <a:accent2>
        <a:srgbClr val="C4C6C9"/>
      </a:accent2>
      <a:accent3>
        <a:srgbClr val="FFD200"/>
      </a:accent3>
      <a:accent4>
        <a:srgbClr val="FFDB5F"/>
      </a:accent4>
      <a:accent5>
        <a:srgbClr val="FFE594"/>
      </a:accent5>
      <a:accent6>
        <a:srgbClr val="FFF0C8"/>
      </a:accent6>
      <a:hlink>
        <a:srgbClr val="008FD2"/>
      </a:hlink>
      <a:folHlink>
        <a:srgbClr val="800080"/>
      </a:folHlink>
    </a:clrScheme>
    <a:fontScheme name="JMT Calib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6">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6F7D1BF-5F5F-4B37-8671-76B80DEB28C4}">
  <we:reference id="wa104380902" version="1.0.0.0" store="en-US" storeType="OMEX"/>
  <we:alternateReferences>
    <we:reference id="wa104380902" version="1.0.0.0" store="WA104380902"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JMT Document" ma:contentTypeID="0x0101006C082B9DF380F944AA06D37E141F661800ADA34F5962FD224DB152FA168D0F44FD" ma:contentTypeVersion="16" ma:contentTypeDescription="JMT Document" ma:contentTypeScope="" ma:versionID="78e7db70bf33a4eb77fb847b454a89d5">
  <xsd:schema xmlns:xsd="http://www.w3.org/2001/XMLSchema" xmlns:xs="http://www.w3.org/2001/XMLSchema" xmlns:p="http://schemas.microsoft.com/office/2006/metadata/properties" xmlns:ns2="39bd29cd-8478-43b9-986b-5530c4bca3e4" xmlns:ns3="e23c1558-f50e-4b73-ab0a-421a513c6eec" xmlns:ns4="bcbaf0d9-64f1-4c5d-8a8e-d4705ee939aa" targetNamespace="http://schemas.microsoft.com/office/2006/metadata/properties" ma:root="true" ma:fieldsID="8af24be59b64ddb507be9c48d9d8d232" ns2:_="" ns3:_="" ns4:_="">
    <xsd:import namespace="39bd29cd-8478-43b9-986b-5530c4bca3e4"/>
    <xsd:import namespace="e23c1558-f50e-4b73-ab0a-421a513c6eec"/>
    <xsd:import namespace="bcbaf0d9-64f1-4c5d-8a8e-d4705ee939aa"/>
    <xsd:element name="properties">
      <xsd:complexType>
        <xsd:sequence>
          <xsd:element name="documentManagement">
            <xsd:complexType>
              <xsd:all>
                <xsd:element ref="ns2:JMTProjectNumber" minOccurs="0"/>
                <xsd:element ref="ns2:JMTProjectName" minOccurs="0"/>
                <xsd:element ref="ns2:JMTClient" minOccurs="0"/>
                <xsd:element ref="ns2:JMTOwner" minOccurs="0"/>
                <xsd:element ref="ns2:JMTProjectManager" minOccurs="0"/>
                <xsd:element ref="ns2:ifb5e4420a0b4fd8a29144370ee5c9b1" minOccurs="0"/>
                <xsd:element ref="ns3:TaxCatchAll" minOccurs="0"/>
                <xsd:element ref="ns3:TaxCatchAllLabel" minOccurs="0"/>
                <xsd:element ref="ns2:o3bac9f153bd422fa7f730f7b23fdbf3" minOccurs="0"/>
                <xsd:element ref="ns4:MediaServiceMetadata" minOccurs="0"/>
                <xsd:element ref="ns4:MediaServiceFastMetadata"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bd29cd-8478-43b9-986b-5530c4bca3e4" elementFormDefault="qualified">
    <xsd:import namespace="http://schemas.microsoft.com/office/2006/documentManagement/types"/>
    <xsd:import namespace="http://schemas.microsoft.com/office/infopath/2007/PartnerControls"/>
    <xsd:element name="JMTProjectNumber" ma:index="8" nillable="true" ma:displayName="Project Number" ma:description="Project Number" ma:internalName="JMTProjectNumber" ma:readOnly="false">
      <xsd:simpleType>
        <xsd:restriction base="dms:Text">
          <xsd:maxLength value="255"/>
        </xsd:restriction>
      </xsd:simpleType>
    </xsd:element>
    <xsd:element name="JMTProjectName" ma:index="9" nillable="true" ma:displayName="Project Name" ma:description="Project Name" ma:internalName="JMTProjectName" ma:readOnly="false">
      <xsd:simpleType>
        <xsd:restriction base="dms:Text">
          <xsd:maxLength value="255"/>
        </xsd:restriction>
      </xsd:simpleType>
    </xsd:element>
    <xsd:element name="JMTClient" ma:index="10" nillable="true" ma:displayName="Client" ma:description="Client" ma:internalName="JMTClient" ma:readOnly="false">
      <xsd:simpleType>
        <xsd:restriction base="dms:Text">
          <xsd:maxLength value="255"/>
        </xsd:restriction>
      </xsd:simpleType>
    </xsd:element>
    <xsd:element name="JMTOwner" ma:index="11" nillable="true" ma:displayName="Project Owner" ma:description="Project Owner" ma:internalName="JMTOwner" ma:readOnly="false">
      <xsd:simpleType>
        <xsd:restriction base="dms:Text">
          <xsd:maxLength value="255"/>
        </xsd:restriction>
      </xsd:simpleType>
    </xsd:element>
    <xsd:element name="JMTProjectManager" ma:index="12" nillable="true" ma:displayName="Project Manager" ma:description="Project Manager" ma:internalName="JMTProjectManager" ma:readOnly="false">
      <xsd:simpleType>
        <xsd:restriction base="dms:Text">
          <xsd:maxLength value="255"/>
        </xsd:restriction>
      </xsd:simpleType>
    </xsd:element>
    <xsd:element name="ifb5e4420a0b4fd8a29144370ee5c9b1" ma:index="13" nillable="true" ma:taxonomy="true" ma:internalName="ifb5e4420a0b4fd8a29144370ee5c9b1" ma:taxonomyFieldName="JMTDocumentType" ma:displayName="Document Type" ma:readOnly="false" ma:fieldId="{2fb5e442-0a0b-4fd8-a291-44370ee5c9b1}" ma:sspId="feccc9da-139b-4ef5-b72b-0c93bae34ff8" ma:termSetId="3fa2a23e-ea4e-420c-b54c-19accab2ab1b" ma:anchorId="00000000-0000-0000-0000-000000000000" ma:open="false" ma:isKeyword="false">
      <xsd:complexType>
        <xsd:sequence>
          <xsd:element ref="pc:Terms" minOccurs="0" maxOccurs="1"/>
        </xsd:sequence>
      </xsd:complexType>
    </xsd:element>
    <xsd:element name="o3bac9f153bd422fa7f730f7b23fdbf3" ma:index="17" nillable="true" ma:taxonomy="true" ma:internalName="o3bac9f153bd422fa7f730f7b23fdbf3" ma:taxonomyFieldName="JMTSubDocumentType" ma:displayName="SubDocument Type" ma:readOnly="false" ma:fieldId="{83bac9f1-53bd-422f-a7f7-30f7b23fdbf3}" ma:sspId="feccc9da-139b-4ef5-b72b-0c93bae34ff8" ma:termSetId="93c9b57b-ca58-47fc-a1eb-787fe3f5d5d1" ma:anchorId="00000000-0000-0000-0000-000000000000" ma:open="false" ma:isKeyword="false">
      <xsd:complexType>
        <xsd:sequence>
          <xsd:element ref="pc:Terms" minOccurs="0" maxOccurs="1"/>
        </xsd:sequence>
      </xsd:complexType>
    </xsd:element>
    <xsd:element name="SharedWithUsers" ma:index="21"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23c1558-f50e-4b73-ab0a-421a513c6ee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a7221dc-91ac-438b-ae55-f6fb814363e7}" ma:internalName="TaxCatchAll" ma:showField="CatchAllData" ma:web="e23c1558-f50e-4b73-ab0a-421a513c6eec">
      <xsd:complexType>
        <xsd:complexContent>
          <xsd:extension base="dms:MultiChoiceLookup">
            <xsd:sequence>
              <xsd:element name="Value" type="dms:Lookup" maxOccurs="unbounded" minOccurs="0" nillable="true"/>
            </xsd:sequence>
          </xsd:extension>
        </xsd:complexContent>
      </xsd:complexType>
    </xsd:element>
    <xsd:element name="TaxCatchAllLabel" ma:index="15" nillable="true" ma:displayName="Taxonomy Catch All Column1" ma:hidden="true" ma:list="{9a7221dc-91ac-438b-ae55-f6fb814363e7}" ma:internalName="TaxCatchAllLabel" ma:readOnly="true" ma:showField="CatchAllDataLabel" ma:web="e23c1558-f50e-4b73-ab0a-421a513c6ee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cbaf0d9-64f1-4c5d-8a8e-d4705ee939aa" elementFormDefault="qualified">
    <xsd:import namespace="http://schemas.microsoft.com/office/2006/documentManagement/types"/>
    <xsd:import namespace="http://schemas.microsoft.com/office/infopath/2007/PartnerControls"/>
    <xsd:element name="MediaServiceMetadata" ma:index="19" nillable="true" ma:displayName="MediaServiceMetadata" ma:hidden="true" ma:internalName="MediaServiceMetadata" ma:readOnly="true">
      <xsd:simpleType>
        <xsd:restriction base="dms:Note"/>
      </xsd:simpleType>
    </xsd:element>
    <xsd:element name="MediaServiceFastMetadata" ma:index="20"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23c1558-f50e-4b73-ab0a-421a513c6eec" xsi:nil="true"/>
    <TaxCatchAllLabel xmlns="e23c1558-f50e-4b73-ab0a-421a513c6eec" xsi:nil="true"/>
    <JMTProjectManager xmlns="39bd29cd-8478-43b9-986b-5530c4bca3e4" xsi:nil="true"/>
    <JMTOwner xmlns="39bd29cd-8478-43b9-986b-5530c4bca3e4" xsi:nil="true"/>
    <JMTClient xmlns="39bd29cd-8478-43b9-986b-5530c4bca3e4" xsi:nil="true"/>
    <JMTProjectName xmlns="39bd29cd-8478-43b9-986b-5530c4bca3e4" xsi:nil="true"/>
    <JMTProjectNumber xmlns="39bd29cd-8478-43b9-986b-5530c4bca3e4" xsi:nil="true"/>
    <ifb5e4420a0b4fd8a29144370ee5c9b1 xmlns="39bd29cd-8478-43b9-986b-5530c4bca3e4">
      <Terms xmlns="http://schemas.microsoft.com/office/infopath/2007/PartnerControls"/>
    </ifb5e4420a0b4fd8a29144370ee5c9b1>
    <o3bac9f153bd422fa7f730f7b23fdbf3 xmlns="39bd29cd-8478-43b9-986b-5530c4bca3e4">
      <Terms xmlns="http://schemas.microsoft.com/office/infopath/2007/PartnerControls"/>
    </o3bac9f153bd422fa7f730f7b23fdbf3>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BE30849-CAC6-47A4-A29E-ED4B3C2FA8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bd29cd-8478-43b9-986b-5530c4bca3e4"/>
    <ds:schemaRef ds:uri="e23c1558-f50e-4b73-ab0a-421a513c6eec"/>
    <ds:schemaRef ds:uri="bcbaf0d9-64f1-4c5d-8a8e-d4705ee939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8E55368-6C6A-46CD-89B3-954E121F7587}">
  <ds:schemaRefs>
    <ds:schemaRef ds:uri="http://purl.org/dc/elements/1.1/"/>
    <ds:schemaRef ds:uri="http://schemas.openxmlformats.org/package/2006/metadata/core-properties"/>
    <ds:schemaRef ds:uri="http://www.w3.org/XML/1998/namespace"/>
    <ds:schemaRef ds:uri="http://schemas.microsoft.com/office/2006/documentManagement/types"/>
    <ds:schemaRef ds:uri="http://purl.org/dc/terms/"/>
    <ds:schemaRef ds:uri="http://schemas.microsoft.com/office/infopath/2007/PartnerControls"/>
    <ds:schemaRef ds:uri="http://purl.org/dc/dcmitype/"/>
    <ds:schemaRef ds:uri="bcbaf0d9-64f1-4c5d-8a8e-d4705ee939aa"/>
    <ds:schemaRef ds:uri="e23c1558-f50e-4b73-ab0a-421a513c6eec"/>
    <ds:schemaRef ds:uri="39bd29cd-8478-43b9-986b-5530c4bca3e4"/>
    <ds:schemaRef ds:uri="http://schemas.microsoft.com/office/2006/metadata/properties"/>
  </ds:schemaRefs>
</ds:datastoreItem>
</file>

<file path=customXml/itemProps3.xml><?xml version="1.0" encoding="utf-8"?>
<ds:datastoreItem xmlns:ds="http://schemas.openxmlformats.org/officeDocument/2006/customXml" ds:itemID="{ABE685DA-5629-4F7A-9512-5818528B0DB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120</TotalTime>
  <Words>767</Words>
  <Application>Microsoft Office PowerPoint</Application>
  <PresentationFormat>Widescreen</PresentationFormat>
  <Paragraphs>87</Paragraphs>
  <Slides>12</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Acumin Pro Condensed Black</vt:lpstr>
      <vt:lpstr>Arial</vt:lpstr>
      <vt:lpstr>Calibri</vt:lpstr>
      <vt:lpstr>Segoe Condensed</vt:lpstr>
      <vt:lpstr>Office Theme</vt:lpstr>
      <vt:lpstr> Nighttime Safety</vt:lpstr>
      <vt:lpstr>DelDOT’s Mission</vt:lpstr>
      <vt:lpstr>Delaware’s Crash Statistics</vt:lpstr>
      <vt:lpstr>Benefits of Roadway Lighting</vt:lpstr>
      <vt:lpstr>Bicyclist and Pedestrian Safety</vt:lpstr>
      <vt:lpstr>Additional Benefits: Personal Security &amp; Aesthetics</vt:lpstr>
      <vt:lpstr>DelDOT Lighting Policy</vt:lpstr>
      <vt:lpstr>DelDOT Lighting Evaluation</vt:lpstr>
      <vt:lpstr>Lighting Design: Photometric calculations</vt:lpstr>
      <vt:lpstr>Sample Photometrics</vt:lpstr>
      <vt:lpstr>Other Proven Safety Countermeasures to Lighting</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03 PowerPoint Presentation Template Light Background B</dc:title>
  <dc:creator>Fohl, Ellen</dc:creator>
  <cp:lastModifiedBy>Haag, Peter (DelDOT)</cp:lastModifiedBy>
  <cp:revision>13</cp:revision>
  <dcterms:created xsi:type="dcterms:W3CDTF">2021-05-07T16:13:00Z</dcterms:created>
  <dcterms:modified xsi:type="dcterms:W3CDTF">2023-09-12T11:42:11Z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0x0101006C082B9DF380F944AA06D37E141F661800ADA34F5962FD224DB152FA168D0F44FD</vt:lpwstr>
  </property>
  <property fmtid="{D5CDD505-2E9C-101B-9397-08002B2CF9AE}" pid="3" name="JMTSubDocumentType">
    <vt:lpwstr/>
  </property>
  <property fmtid="{D5CDD505-2E9C-101B-9397-08002B2CF9AE}" pid="4" name="JMTDocumentType">
    <vt:lpwstr/>
  </property>
  <property fmtid="{D5CDD505-2E9C-101B-9397-08002B2CF9AE}" pid="5" name="TaxonomyJMT">
    <vt:lpwstr>12;#Creative|a3604dcb-bf54-40c7-9093-81899f1fce33</vt:lpwstr>
  </property>
  <property fmtid="{D5CDD505-2E9C-101B-9397-08002B2CF9AE}" pid="6" name="OfficeJMT">
    <vt:lpwstr/>
  </property>
  <property fmtid="{D5CDD505-2E9C-101B-9397-08002B2CF9AE}" pid="7" name="c7596a0f232c4eab80a1354326d62c6e">
    <vt:lpwstr/>
  </property>
  <property fmtid="{D5CDD505-2E9C-101B-9397-08002B2CF9AE}" pid="8" name="HealthProvJMT">
    <vt:lpwstr/>
  </property>
  <property fmtid="{D5CDD505-2E9C-101B-9397-08002B2CF9AE}" pid="9" name="b861bf61e49d4ea10a30301e9d5610d0">
    <vt:lpwstr/>
  </property>
  <property fmtid="{D5CDD505-2E9C-101B-9397-08002B2CF9AE}" pid="10" name="CommitteeJMT">
    <vt:lpwstr/>
  </property>
  <property fmtid="{D5CDD505-2E9C-101B-9397-08002B2CF9AE}" pid="11" name="d3ea77e462cb4ca891138954cc1bbfb6">
    <vt:lpwstr/>
  </property>
  <property fmtid="{D5CDD505-2E9C-101B-9397-08002B2CF9AE}" pid="12" name="b861bf61e49d4ea10a30301e9d568762">
    <vt:lpwstr/>
  </property>
  <property fmtid="{D5CDD505-2E9C-101B-9397-08002B2CF9AE}" pid="13" name="ClientJMT">
    <vt:lpwstr/>
  </property>
  <property fmtid="{D5CDD505-2E9C-101B-9397-08002B2CF9AE}" pid="14" name="CompanyJMT">
    <vt:lpwstr/>
  </property>
  <property fmtid="{D5CDD505-2E9C-101B-9397-08002B2CF9AE}" pid="15" name="gb40f7af563a4404b5b33d48cac54708">
    <vt:lpwstr/>
  </property>
  <property fmtid="{D5CDD505-2E9C-101B-9397-08002B2CF9AE}" pid="16" name="DepartmentJMT">
    <vt:lpwstr/>
  </property>
  <property fmtid="{D5CDD505-2E9C-101B-9397-08002B2CF9AE}" pid="17" name="d18175fde1954b46ada492ca66d1c1d1">
    <vt:lpwstr/>
  </property>
  <property fmtid="{D5CDD505-2E9C-101B-9397-08002B2CF9AE}" pid="18" name="PracticeJMT">
    <vt:lpwstr/>
  </property>
  <property fmtid="{D5CDD505-2E9C-101B-9397-08002B2CF9AE}" pid="19" name="_docset_NoMedatataSyncRequired">
    <vt:lpwstr>False</vt:lpwstr>
  </property>
  <property fmtid="{D5CDD505-2E9C-101B-9397-08002B2CF9AE}" pid="20" name="MediaServiceImageTags">
    <vt:lpwstr/>
  </property>
</Properties>
</file>