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1"/>
  </p:notesMasterIdLst>
  <p:sldIdLst>
    <p:sldId id="295" r:id="rId2"/>
    <p:sldId id="258" r:id="rId3"/>
    <p:sldId id="311" r:id="rId4"/>
    <p:sldId id="310" r:id="rId5"/>
    <p:sldId id="312" r:id="rId6"/>
    <p:sldId id="313" r:id="rId7"/>
    <p:sldId id="304" r:id="rId8"/>
    <p:sldId id="303" r:id="rId9"/>
    <p:sldId id="307" r:id="rId10"/>
  </p:sldIdLst>
  <p:sldSz cx="9144000" cy="5143500" type="screen16x9"/>
  <p:notesSz cx="6858000" cy="9144000"/>
  <p:embeddedFontLst>
    <p:embeddedFont>
      <p:font typeface="Arvo" panose="02000000000000000000" pitchFamily="2" charset="77"/>
      <p:regular r:id="rId12"/>
      <p:bold r:id="rId13"/>
      <p:italic r:id="rId14"/>
      <p:boldItalic r:id="rId15"/>
    </p:embeddedFont>
    <p:embeddedFont>
      <p:font typeface="Roboto Condensed" panose="020F0502020204030204" pitchFamily="34" charset="0"/>
      <p:regular r:id="rId16"/>
      <p:bold r:id="rId17"/>
      <p:italic r:id="rId18"/>
      <p:boldItalic r:id="rId19"/>
    </p:embeddedFont>
    <p:embeddedFont>
      <p:font typeface="Roboto Condensed Light" panose="020F03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900" userDrawn="1">
          <p15:clr>
            <a:srgbClr val="A4A3A4"/>
          </p15:clr>
        </p15:guide>
        <p15:guide id="2" pos="23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  <a:srgbClr val="006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7665BA-8202-44FC-AD62-C9F0E3EA811A}">
  <a:tblStyle styleId="{E27665BA-8202-44FC-AD62-C9F0E3EA81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5DE48A-E3B5-44D0-98CB-AE0B3FDC037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69"/>
    <p:restoredTop sz="94694"/>
  </p:normalViewPr>
  <p:slideViewPr>
    <p:cSldViewPr snapToGrid="0" snapToObjects="1">
      <p:cViewPr>
        <p:scale>
          <a:sx n="145" d="100"/>
          <a:sy n="145" d="100"/>
        </p:scale>
        <p:origin x="928" y="448"/>
      </p:cViewPr>
      <p:guideLst>
        <p:guide orient="horz" pos="900"/>
        <p:guide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28A1EC-FB3D-A14B-BA7A-81219898CD80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638C47-FA60-8A47-831D-28ED5D22B8B7}">
      <dgm:prSet custT="1"/>
      <dgm:spPr/>
      <dgm:t>
        <a:bodyPr/>
        <a:lstStyle/>
        <a:p>
          <a:r>
            <a:rPr lang="en-US" sz="1800" b="1" i="0" dirty="0"/>
            <a:t>Station Manager</a:t>
          </a:r>
          <a:endParaRPr lang="en-US" sz="1800" dirty="0"/>
        </a:p>
      </dgm:t>
    </dgm:pt>
    <dgm:pt modelId="{D36F84CE-351A-6446-A40F-9B4F7AAF8E93}" type="parTrans" cxnId="{F45AE5C1-BAF1-F342-BB93-1313F3CA9280}">
      <dgm:prSet/>
      <dgm:spPr/>
      <dgm:t>
        <a:bodyPr/>
        <a:lstStyle/>
        <a:p>
          <a:endParaRPr lang="en-US"/>
        </a:p>
      </dgm:t>
    </dgm:pt>
    <dgm:pt modelId="{52781B4A-5998-4944-BF37-F0CA077BFABA}" type="sibTrans" cxnId="{F45AE5C1-BAF1-F342-BB93-1313F3CA9280}">
      <dgm:prSet/>
      <dgm:spPr/>
      <dgm:t>
        <a:bodyPr/>
        <a:lstStyle/>
        <a:p>
          <a:endParaRPr lang="en-US"/>
        </a:p>
      </dgm:t>
    </dgm:pt>
    <dgm:pt modelId="{889A8E1E-C1C5-DB40-99C5-6C035759E9F8}">
      <dgm:prSet custT="1"/>
      <dgm:spPr/>
      <dgm:t>
        <a:bodyPr/>
        <a:lstStyle/>
        <a:p>
          <a:r>
            <a:rPr lang="en-US" sz="1200" b="0" i="0" dirty="0"/>
            <a:t>Senior Producer   </a:t>
          </a:r>
          <a:r>
            <a:rPr lang="en-US" sz="1050" b="0" i="1" dirty="0"/>
            <a:t>(Vacant Since 01/05/2021)</a:t>
          </a:r>
        </a:p>
      </dgm:t>
    </dgm:pt>
    <dgm:pt modelId="{6BA7657F-C8C0-FD4E-91E5-BFEB72C08697}" type="parTrans" cxnId="{F07521E8-B85C-3A4A-A338-E74A4A868143}">
      <dgm:prSet/>
      <dgm:spPr/>
      <dgm:t>
        <a:bodyPr/>
        <a:lstStyle/>
        <a:p>
          <a:endParaRPr lang="en-US"/>
        </a:p>
      </dgm:t>
    </dgm:pt>
    <dgm:pt modelId="{8B80CE69-5A50-B142-B162-5A90345419A2}" type="sibTrans" cxnId="{F07521E8-B85C-3A4A-A338-E74A4A868143}">
      <dgm:prSet/>
      <dgm:spPr/>
      <dgm:t>
        <a:bodyPr/>
        <a:lstStyle/>
        <a:p>
          <a:endParaRPr lang="en-US"/>
        </a:p>
      </dgm:t>
    </dgm:pt>
    <dgm:pt modelId="{696E8CAF-2458-0A4C-9B3C-5BDED85FBC55}">
      <dgm:prSet custT="1"/>
      <dgm:spPr/>
      <dgm:t>
        <a:bodyPr/>
        <a:lstStyle/>
        <a:p>
          <a:r>
            <a:rPr lang="en-US" sz="1200" dirty="0"/>
            <a:t>Producer                    </a:t>
          </a:r>
          <a:r>
            <a:rPr lang="en-US" sz="1050" i="1" dirty="0"/>
            <a:t>(Vacant Since 10/02/2021)</a:t>
          </a:r>
        </a:p>
      </dgm:t>
    </dgm:pt>
    <dgm:pt modelId="{222686E8-A78B-7B47-BEAD-5FE39FA536F6}" type="parTrans" cxnId="{DF73F1B6-5470-5549-A55A-6DE24BAFFAF4}">
      <dgm:prSet/>
      <dgm:spPr/>
      <dgm:t>
        <a:bodyPr/>
        <a:lstStyle/>
        <a:p>
          <a:endParaRPr lang="en-US"/>
        </a:p>
      </dgm:t>
    </dgm:pt>
    <dgm:pt modelId="{5E3998F4-98D0-7E46-B8BE-818C66E3F5FC}" type="sibTrans" cxnId="{DF73F1B6-5470-5549-A55A-6DE24BAFFAF4}">
      <dgm:prSet/>
      <dgm:spPr/>
      <dgm:t>
        <a:bodyPr/>
        <a:lstStyle/>
        <a:p>
          <a:endParaRPr lang="en-US"/>
        </a:p>
      </dgm:t>
    </dgm:pt>
    <dgm:pt modelId="{A064AFCC-2921-0942-A585-08F2DAC27B8A}">
      <dgm:prSet custT="1"/>
      <dgm:spPr/>
      <dgm:t>
        <a:bodyPr/>
        <a:lstStyle/>
        <a:p>
          <a:r>
            <a:rPr lang="en-US" sz="1500" dirty="0"/>
            <a:t>Producer</a:t>
          </a:r>
        </a:p>
      </dgm:t>
    </dgm:pt>
    <dgm:pt modelId="{653D6A36-C8AB-094F-B74D-66AA0908EB0B}" type="parTrans" cxnId="{D3E1B287-1270-F243-9E08-F88F1977A78E}">
      <dgm:prSet/>
      <dgm:spPr/>
      <dgm:t>
        <a:bodyPr/>
        <a:lstStyle/>
        <a:p>
          <a:endParaRPr lang="en-US"/>
        </a:p>
      </dgm:t>
    </dgm:pt>
    <dgm:pt modelId="{FCADF86F-8D6F-5242-9564-C1FDADE62AA5}" type="sibTrans" cxnId="{D3E1B287-1270-F243-9E08-F88F1977A78E}">
      <dgm:prSet/>
      <dgm:spPr/>
      <dgm:t>
        <a:bodyPr/>
        <a:lstStyle/>
        <a:p>
          <a:endParaRPr lang="en-US"/>
        </a:p>
      </dgm:t>
    </dgm:pt>
    <dgm:pt modelId="{9CE75D38-C93B-914B-9437-03C337986466}">
      <dgm:prSet custT="1"/>
      <dgm:spPr/>
      <dgm:t>
        <a:bodyPr/>
        <a:lstStyle/>
        <a:p>
          <a:r>
            <a:rPr lang="en-US" sz="1500" dirty="0"/>
            <a:t>Producer</a:t>
          </a:r>
          <a:endParaRPr lang="en-US" sz="1500" i="1" dirty="0"/>
        </a:p>
      </dgm:t>
    </dgm:pt>
    <dgm:pt modelId="{C3D47E58-84D3-DD47-AED9-7732567235A4}" type="parTrans" cxnId="{E899CAD2-A10F-7E46-AF68-58D3048DE6E2}">
      <dgm:prSet/>
      <dgm:spPr/>
      <dgm:t>
        <a:bodyPr/>
        <a:lstStyle/>
        <a:p>
          <a:endParaRPr lang="en-US"/>
        </a:p>
      </dgm:t>
    </dgm:pt>
    <dgm:pt modelId="{61214C7A-519A-EB44-8886-F889A2EA0263}" type="sibTrans" cxnId="{E899CAD2-A10F-7E46-AF68-58D3048DE6E2}">
      <dgm:prSet/>
      <dgm:spPr/>
      <dgm:t>
        <a:bodyPr/>
        <a:lstStyle/>
        <a:p>
          <a:endParaRPr lang="en-US"/>
        </a:p>
      </dgm:t>
    </dgm:pt>
    <dgm:pt modelId="{A4A4F5BD-2888-AF4A-8174-61B4CEAB4B27}">
      <dgm:prSet custT="1"/>
      <dgm:spPr/>
      <dgm:t>
        <a:bodyPr/>
        <a:lstStyle/>
        <a:p>
          <a:r>
            <a:rPr lang="en-US" sz="1200" dirty="0"/>
            <a:t>Social Media Coordinator</a:t>
          </a:r>
        </a:p>
      </dgm:t>
    </dgm:pt>
    <dgm:pt modelId="{9E4B31EE-7249-234D-BB96-D23E16D96E4C}" type="parTrans" cxnId="{A26CA035-66B9-694B-BBB5-3B8A39BD6E1D}">
      <dgm:prSet/>
      <dgm:spPr/>
      <dgm:t>
        <a:bodyPr/>
        <a:lstStyle/>
        <a:p>
          <a:endParaRPr lang="en-US"/>
        </a:p>
      </dgm:t>
    </dgm:pt>
    <dgm:pt modelId="{0BE0F23C-C68E-EE4C-A6A5-E6C68AA08337}" type="sibTrans" cxnId="{A26CA035-66B9-694B-BBB5-3B8A39BD6E1D}">
      <dgm:prSet/>
      <dgm:spPr/>
      <dgm:t>
        <a:bodyPr/>
        <a:lstStyle/>
        <a:p>
          <a:endParaRPr lang="en-US"/>
        </a:p>
      </dgm:t>
    </dgm:pt>
    <dgm:pt modelId="{E1A6DB6E-FE09-194C-85F0-7B19E83B9FBC}" type="pres">
      <dgm:prSet presAssocID="{8828A1EC-FB3D-A14B-BA7A-81219898CD8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2D2E156-89A3-C949-B260-2BB573D71552}" type="pres">
      <dgm:prSet presAssocID="{43638C47-FA60-8A47-831D-28ED5D22B8B7}" presName="hierRoot1" presStyleCnt="0">
        <dgm:presLayoutVars>
          <dgm:hierBranch val="init"/>
        </dgm:presLayoutVars>
      </dgm:prSet>
      <dgm:spPr/>
    </dgm:pt>
    <dgm:pt modelId="{42B74169-71D9-864C-A5E5-59C3C14B2969}" type="pres">
      <dgm:prSet presAssocID="{43638C47-FA60-8A47-831D-28ED5D22B8B7}" presName="rootComposite1" presStyleCnt="0"/>
      <dgm:spPr/>
    </dgm:pt>
    <dgm:pt modelId="{ADDBCE38-E9BD-9143-8695-99DE6ABD9DF8}" type="pres">
      <dgm:prSet presAssocID="{43638C47-FA60-8A47-831D-28ED5D22B8B7}" presName="rootText1" presStyleLbl="node0" presStyleIdx="0" presStyleCnt="1" custScaleX="194088">
        <dgm:presLayoutVars>
          <dgm:chPref val="3"/>
        </dgm:presLayoutVars>
      </dgm:prSet>
      <dgm:spPr/>
    </dgm:pt>
    <dgm:pt modelId="{DDD2D3A1-71CB-4A4A-9A39-C8C1181D5108}" type="pres">
      <dgm:prSet presAssocID="{43638C47-FA60-8A47-831D-28ED5D22B8B7}" presName="rootConnector1" presStyleLbl="node1" presStyleIdx="0" presStyleCnt="0"/>
      <dgm:spPr/>
    </dgm:pt>
    <dgm:pt modelId="{9D0693B9-19FA-A94A-9D8E-482EB6CE12F5}" type="pres">
      <dgm:prSet presAssocID="{43638C47-FA60-8A47-831D-28ED5D22B8B7}" presName="hierChild2" presStyleCnt="0"/>
      <dgm:spPr/>
    </dgm:pt>
    <dgm:pt modelId="{BA73947C-C0C1-3A4A-A0E1-07D3A6B64234}" type="pres">
      <dgm:prSet presAssocID="{6BA7657F-C8C0-FD4E-91E5-BFEB72C08697}" presName="Name37" presStyleLbl="parChTrans1D2" presStyleIdx="0" presStyleCnt="5"/>
      <dgm:spPr/>
    </dgm:pt>
    <dgm:pt modelId="{D37184A2-81A8-AF48-9B7D-80CBF0C8F273}" type="pres">
      <dgm:prSet presAssocID="{889A8E1E-C1C5-DB40-99C5-6C035759E9F8}" presName="hierRoot2" presStyleCnt="0">
        <dgm:presLayoutVars>
          <dgm:hierBranch val="init"/>
        </dgm:presLayoutVars>
      </dgm:prSet>
      <dgm:spPr/>
    </dgm:pt>
    <dgm:pt modelId="{C5553EC0-9D9F-0744-8D38-E156E9BA2A1F}" type="pres">
      <dgm:prSet presAssocID="{889A8E1E-C1C5-DB40-99C5-6C035759E9F8}" presName="rootComposite" presStyleCnt="0"/>
      <dgm:spPr/>
    </dgm:pt>
    <dgm:pt modelId="{078F3AAD-999B-0B4B-A947-EA75FBF13EEF}" type="pres">
      <dgm:prSet presAssocID="{889A8E1E-C1C5-DB40-99C5-6C035759E9F8}" presName="rootText" presStyleLbl="node2" presStyleIdx="0" presStyleCnt="5">
        <dgm:presLayoutVars>
          <dgm:chPref val="3"/>
        </dgm:presLayoutVars>
      </dgm:prSet>
      <dgm:spPr/>
    </dgm:pt>
    <dgm:pt modelId="{99E951FD-AC94-A848-91A6-B6EB44276F17}" type="pres">
      <dgm:prSet presAssocID="{889A8E1E-C1C5-DB40-99C5-6C035759E9F8}" presName="rootConnector" presStyleLbl="node2" presStyleIdx="0" presStyleCnt="5"/>
      <dgm:spPr/>
    </dgm:pt>
    <dgm:pt modelId="{0C3BD217-E32C-574A-9DAA-541BC014811C}" type="pres">
      <dgm:prSet presAssocID="{889A8E1E-C1C5-DB40-99C5-6C035759E9F8}" presName="hierChild4" presStyleCnt="0"/>
      <dgm:spPr/>
    </dgm:pt>
    <dgm:pt modelId="{B5692392-278B-894E-88BF-43CFF1CC3D30}" type="pres">
      <dgm:prSet presAssocID="{889A8E1E-C1C5-DB40-99C5-6C035759E9F8}" presName="hierChild5" presStyleCnt="0"/>
      <dgm:spPr/>
    </dgm:pt>
    <dgm:pt modelId="{28D1C87F-ADB6-8E49-B586-6A921054B4D7}" type="pres">
      <dgm:prSet presAssocID="{222686E8-A78B-7B47-BEAD-5FE39FA536F6}" presName="Name37" presStyleLbl="parChTrans1D2" presStyleIdx="1" presStyleCnt="5"/>
      <dgm:spPr/>
    </dgm:pt>
    <dgm:pt modelId="{9664E095-0357-A340-A33A-E62BC3FB2F81}" type="pres">
      <dgm:prSet presAssocID="{696E8CAF-2458-0A4C-9B3C-5BDED85FBC55}" presName="hierRoot2" presStyleCnt="0">
        <dgm:presLayoutVars>
          <dgm:hierBranch val="init"/>
        </dgm:presLayoutVars>
      </dgm:prSet>
      <dgm:spPr/>
    </dgm:pt>
    <dgm:pt modelId="{C75EC959-F81B-B14F-8950-DE9500295B9C}" type="pres">
      <dgm:prSet presAssocID="{696E8CAF-2458-0A4C-9B3C-5BDED85FBC55}" presName="rootComposite" presStyleCnt="0"/>
      <dgm:spPr/>
    </dgm:pt>
    <dgm:pt modelId="{ECCF52D6-C785-1F4B-8316-737C1D9F2688}" type="pres">
      <dgm:prSet presAssocID="{696E8CAF-2458-0A4C-9B3C-5BDED85FBC55}" presName="rootText" presStyleLbl="node2" presStyleIdx="1" presStyleCnt="5">
        <dgm:presLayoutVars>
          <dgm:chPref val="3"/>
        </dgm:presLayoutVars>
      </dgm:prSet>
      <dgm:spPr/>
    </dgm:pt>
    <dgm:pt modelId="{9887C8FF-0D05-6940-92DD-29C54C2105EF}" type="pres">
      <dgm:prSet presAssocID="{696E8CAF-2458-0A4C-9B3C-5BDED85FBC55}" presName="rootConnector" presStyleLbl="node2" presStyleIdx="1" presStyleCnt="5"/>
      <dgm:spPr/>
    </dgm:pt>
    <dgm:pt modelId="{C94DF0F5-FC66-1A44-AA33-84E6E9DD4664}" type="pres">
      <dgm:prSet presAssocID="{696E8CAF-2458-0A4C-9B3C-5BDED85FBC55}" presName="hierChild4" presStyleCnt="0"/>
      <dgm:spPr/>
    </dgm:pt>
    <dgm:pt modelId="{FE8B07D7-DD8E-6644-93A7-50374A95EB85}" type="pres">
      <dgm:prSet presAssocID="{696E8CAF-2458-0A4C-9B3C-5BDED85FBC55}" presName="hierChild5" presStyleCnt="0"/>
      <dgm:spPr/>
    </dgm:pt>
    <dgm:pt modelId="{74B9890B-84C3-6842-B830-005EB1C0F596}" type="pres">
      <dgm:prSet presAssocID="{653D6A36-C8AB-094F-B74D-66AA0908EB0B}" presName="Name37" presStyleLbl="parChTrans1D2" presStyleIdx="2" presStyleCnt="5"/>
      <dgm:spPr/>
    </dgm:pt>
    <dgm:pt modelId="{EA88974F-B61F-D04F-9B8A-BAE3E096B2B0}" type="pres">
      <dgm:prSet presAssocID="{A064AFCC-2921-0942-A585-08F2DAC27B8A}" presName="hierRoot2" presStyleCnt="0">
        <dgm:presLayoutVars>
          <dgm:hierBranch val="init"/>
        </dgm:presLayoutVars>
      </dgm:prSet>
      <dgm:spPr/>
    </dgm:pt>
    <dgm:pt modelId="{26370850-89F0-B44C-90BB-8CA568CF27AA}" type="pres">
      <dgm:prSet presAssocID="{A064AFCC-2921-0942-A585-08F2DAC27B8A}" presName="rootComposite" presStyleCnt="0"/>
      <dgm:spPr/>
    </dgm:pt>
    <dgm:pt modelId="{D14A534F-7CDE-F740-920A-8ED1E0356D7F}" type="pres">
      <dgm:prSet presAssocID="{A064AFCC-2921-0942-A585-08F2DAC27B8A}" presName="rootText" presStyleLbl="node2" presStyleIdx="2" presStyleCnt="5">
        <dgm:presLayoutVars>
          <dgm:chPref val="3"/>
        </dgm:presLayoutVars>
      </dgm:prSet>
      <dgm:spPr/>
    </dgm:pt>
    <dgm:pt modelId="{6E28B4E4-00A9-724D-9827-84B22B8B9265}" type="pres">
      <dgm:prSet presAssocID="{A064AFCC-2921-0942-A585-08F2DAC27B8A}" presName="rootConnector" presStyleLbl="node2" presStyleIdx="2" presStyleCnt="5"/>
      <dgm:spPr/>
    </dgm:pt>
    <dgm:pt modelId="{039874BE-0422-D94F-B8C8-451F8C2AFF90}" type="pres">
      <dgm:prSet presAssocID="{A064AFCC-2921-0942-A585-08F2DAC27B8A}" presName="hierChild4" presStyleCnt="0"/>
      <dgm:spPr/>
    </dgm:pt>
    <dgm:pt modelId="{F82792AA-71DE-A846-9BD2-2565FB899EAF}" type="pres">
      <dgm:prSet presAssocID="{A064AFCC-2921-0942-A585-08F2DAC27B8A}" presName="hierChild5" presStyleCnt="0"/>
      <dgm:spPr/>
    </dgm:pt>
    <dgm:pt modelId="{2E0ACF35-C7EB-F24B-B908-9858FF56F981}" type="pres">
      <dgm:prSet presAssocID="{C3D47E58-84D3-DD47-AED9-7732567235A4}" presName="Name37" presStyleLbl="parChTrans1D2" presStyleIdx="3" presStyleCnt="5"/>
      <dgm:spPr/>
    </dgm:pt>
    <dgm:pt modelId="{C1460EA2-D0FC-A04F-8E8F-C48FBBD0D559}" type="pres">
      <dgm:prSet presAssocID="{9CE75D38-C93B-914B-9437-03C337986466}" presName="hierRoot2" presStyleCnt="0">
        <dgm:presLayoutVars>
          <dgm:hierBranch val="init"/>
        </dgm:presLayoutVars>
      </dgm:prSet>
      <dgm:spPr/>
    </dgm:pt>
    <dgm:pt modelId="{451D1944-7783-0A4A-8730-57CE7DF1097B}" type="pres">
      <dgm:prSet presAssocID="{9CE75D38-C93B-914B-9437-03C337986466}" presName="rootComposite" presStyleCnt="0"/>
      <dgm:spPr/>
    </dgm:pt>
    <dgm:pt modelId="{0AF8DBAA-AE20-D049-B445-3284D43785E2}" type="pres">
      <dgm:prSet presAssocID="{9CE75D38-C93B-914B-9437-03C337986466}" presName="rootText" presStyleLbl="node2" presStyleIdx="3" presStyleCnt="5" custScaleX="105080" custScaleY="97406" custLinFactNeighborX="-3264" custLinFactNeighborY="-930">
        <dgm:presLayoutVars>
          <dgm:chPref val="3"/>
        </dgm:presLayoutVars>
      </dgm:prSet>
      <dgm:spPr/>
    </dgm:pt>
    <dgm:pt modelId="{449D8A1A-0A25-7046-BDCB-13033FC3E794}" type="pres">
      <dgm:prSet presAssocID="{9CE75D38-C93B-914B-9437-03C337986466}" presName="rootConnector" presStyleLbl="node2" presStyleIdx="3" presStyleCnt="5"/>
      <dgm:spPr/>
    </dgm:pt>
    <dgm:pt modelId="{A00EE8FD-FB9C-FF46-84F7-DFFF8C5178FF}" type="pres">
      <dgm:prSet presAssocID="{9CE75D38-C93B-914B-9437-03C337986466}" presName="hierChild4" presStyleCnt="0"/>
      <dgm:spPr/>
    </dgm:pt>
    <dgm:pt modelId="{1D12121E-D661-344D-8DD7-4C0B1D5FD5A8}" type="pres">
      <dgm:prSet presAssocID="{9CE75D38-C93B-914B-9437-03C337986466}" presName="hierChild5" presStyleCnt="0"/>
      <dgm:spPr/>
    </dgm:pt>
    <dgm:pt modelId="{85472B6B-3592-644A-9CFF-5A833B06EB65}" type="pres">
      <dgm:prSet presAssocID="{9E4B31EE-7249-234D-BB96-D23E16D96E4C}" presName="Name37" presStyleLbl="parChTrans1D2" presStyleIdx="4" presStyleCnt="5"/>
      <dgm:spPr/>
    </dgm:pt>
    <dgm:pt modelId="{6895F084-096E-FA49-9FB7-FD54C66764DD}" type="pres">
      <dgm:prSet presAssocID="{A4A4F5BD-2888-AF4A-8174-61B4CEAB4B27}" presName="hierRoot2" presStyleCnt="0">
        <dgm:presLayoutVars>
          <dgm:hierBranch val="init"/>
        </dgm:presLayoutVars>
      </dgm:prSet>
      <dgm:spPr/>
    </dgm:pt>
    <dgm:pt modelId="{0F7E57A1-7E85-9B4D-BA11-AE54BFD29A60}" type="pres">
      <dgm:prSet presAssocID="{A4A4F5BD-2888-AF4A-8174-61B4CEAB4B27}" presName="rootComposite" presStyleCnt="0"/>
      <dgm:spPr/>
    </dgm:pt>
    <dgm:pt modelId="{EAE83C57-CF43-0147-BCF9-ECCEE243FA65}" type="pres">
      <dgm:prSet presAssocID="{A4A4F5BD-2888-AF4A-8174-61B4CEAB4B27}" presName="rootText" presStyleLbl="node2" presStyleIdx="4" presStyleCnt="5">
        <dgm:presLayoutVars>
          <dgm:chPref val="3"/>
        </dgm:presLayoutVars>
      </dgm:prSet>
      <dgm:spPr/>
    </dgm:pt>
    <dgm:pt modelId="{7BDC353B-7011-BD4A-907E-34CDABA4420F}" type="pres">
      <dgm:prSet presAssocID="{A4A4F5BD-2888-AF4A-8174-61B4CEAB4B27}" presName="rootConnector" presStyleLbl="node2" presStyleIdx="4" presStyleCnt="5"/>
      <dgm:spPr/>
    </dgm:pt>
    <dgm:pt modelId="{75BC41EA-FD61-604B-A204-3089AD502C60}" type="pres">
      <dgm:prSet presAssocID="{A4A4F5BD-2888-AF4A-8174-61B4CEAB4B27}" presName="hierChild4" presStyleCnt="0"/>
      <dgm:spPr/>
    </dgm:pt>
    <dgm:pt modelId="{266DA920-A6A0-7D4B-9414-A21891325FA4}" type="pres">
      <dgm:prSet presAssocID="{A4A4F5BD-2888-AF4A-8174-61B4CEAB4B27}" presName="hierChild5" presStyleCnt="0"/>
      <dgm:spPr/>
    </dgm:pt>
    <dgm:pt modelId="{8B6F50A7-75D0-FC40-AB4A-F1AE7E6445EA}" type="pres">
      <dgm:prSet presAssocID="{43638C47-FA60-8A47-831D-28ED5D22B8B7}" presName="hierChild3" presStyleCnt="0"/>
      <dgm:spPr/>
    </dgm:pt>
  </dgm:ptLst>
  <dgm:cxnLst>
    <dgm:cxn modelId="{FB7F450F-B3F3-CC41-94BE-241D16BA73DC}" type="presOf" srcId="{8828A1EC-FB3D-A14B-BA7A-81219898CD80}" destId="{E1A6DB6E-FE09-194C-85F0-7B19E83B9FBC}" srcOrd="0" destOrd="0" presId="urn:microsoft.com/office/officeart/2005/8/layout/orgChart1"/>
    <dgm:cxn modelId="{1D7C591A-6E4A-4E4C-8C09-EC787B5D26B8}" type="presOf" srcId="{A4A4F5BD-2888-AF4A-8174-61B4CEAB4B27}" destId="{7BDC353B-7011-BD4A-907E-34CDABA4420F}" srcOrd="1" destOrd="0" presId="urn:microsoft.com/office/officeart/2005/8/layout/orgChart1"/>
    <dgm:cxn modelId="{EF539A2A-303E-F54D-B11A-112312EBC27B}" type="presOf" srcId="{696E8CAF-2458-0A4C-9B3C-5BDED85FBC55}" destId="{ECCF52D6-C785-1F4B-8316-737C1D9F2688}" srcOrd="0" destOrd="0" presId="urn:microsoft.com/office/officeart/2005/8/layout/orgChart1"/>
    <dgm:cxn modelId="{EC113D30-9C8A-7148-9D9C-7694A673F04E}" type="presOf" srcId="{A064AFCC-2921-0942-A585-08F2DAC27B8A}" destId="{6E28B4E4-00A9-724D-9827-84B22B8B9265}" srcOrd="1" destOrd="0" presId="urn:microsoft.com/office/officeart/2005/8/layout/orgChart1"/>
    <dgm:cxn modelId="{A26CA035-66B9-694B-BBB5-3B8A39BD6E1D}" srcId="{43638C47-FA60-8A47-831D-28ED5D22B8B7}" destId="{A4A4F5BD-2888-AF4A-8174-61B4CEAB4B27}" srcOrd="4" destOrd="0" parTransId="{9E4B31EE-7249-234D-BB96-D23E16D96E4C}" sibTransId="{0BE0F23C-C68E-EE4C-A6A5-E6C68AA08337}"/>
    <dgm:cxn modelId="{BA72B641-9903-C14F-A923-F9E38306923D}" type="presOf" srcId="{889A8E1E-C1C5-DB40-99C5-6C035759E9F8}" destId="{99E951FD-AC94-A848-91A6-B6EB44276F17}" srcOrd="1" destOrd="0" presId="urn:microsoft.com/office/officeart/2005/8/layout/orgChart1"/>
    <dgm:cxn modelId="{288E4265-E761-C04C-9740-C46F705F3D37}" type="presOf" srcId="{A064AFCC-2921-0942-A585-08F2DAC27B8A}" destId="{D14A534F-7CDE-F740-920A-8ED1E0356D7F}" srcOrd="0" destOrd="0" presId="urn:microsoft.com/office/officeart/2005/8/layout/orgChart1"/>
    <dgm:cxn modelId="{02112966-3B01-A94B-BDBD-78A8F7C5F2C8}" type="presOf" srcId="{653D6A36-C8AB-094F-B74D-66AA0908EB0B}" destId="{74B9890B-84C3-6842-B830-005EB1C0F596}" srcOrd="0" destOrd="0" presId="urn:microsoft.com/office/officeart/2005/8/layout/orgChart1"/>
    <dgm:cxn modelId="{28C6486C-245B-B245-87A3-0FAC1EF88CCB}" type="presOf" srcId="{6BA7657F-C8C0-FD4E-91E5-BFEB72C08697}" destId="{BA73947C-C0C1-3A4A-A0E1-07D3A6B64234}" srcOrd="0" destOrd="0" presId="urn:microsoft.com/office/officeart/2005/8/layout/orgChart1"/>
    <dgm:cxn modelId="{D3E1B287-1270-F243-9E08-F88F1977A78E}" srcId="{43638C47-FA60-8A47-831D-28ED5D22B8B7}" destId="{A064AFCC-2921-0942-A585-08F2DAC27B8A}" srcOrd="2" destOrd="0" parTransId="{653D6A36-C8AB-094F-B74D-66AA0908EB0B}" sibTransId="{FCADF86F-8D6F-5242-9564-C1FDADE62AA5}"/>
    <dgm:cxn modelId="{12BAA28E-A608-A346-953F-8868E126C9E9}" type="presOf" srcId="{696E8CAF-2458-0A4C-9B3C-5BDED85FBC55}" destId="{9887C8FF-0D05-6940-92DD-29C54C2105EF}" srcOrd="1" destOrd="0" presId="urn:microsoft.com/office/officeart/2005/8/layout/orgChart1"/>
    <dgm:cxn modelId="{69DD959F-3F5A-354C-A38A-92A91C5A2ADF}" type="presOf" srcId="{43638C47-FA60-8A47-831D-28ED5D22B8B7}" destId="{ADDBCE38-E9BD-9143-8695-99DE6ABD9DF8}" srcOrd="0" destOrd="0" presId="urn:microsoft.com/office/officeart/2005/8/layout/orgChart1"/>
    <dgm:cxn modelId="{28D912A0-731C-C848-9AAD-6E1187D87FCE}" type="presOf" srcId="{43638C47-FA60-8A47-831D-28ED5D22B8B7}" destId="{DDD2D3A1-71CB-4A4A-9A39-C8C1181D5108}" srcOrd="1" destOrd="0" presId="urn:microsoft.com/office/officeart/2005/8/layout/orgChart1"/>
    <dgm:cxn modelId="{9D036BA0-E77D-F941-A651-D95E1BB981A1}" type="presOf" srcId="{A4A4F5BD-2888-AF4A-8174-61B4CEAB4B27}" destId="{EAE83C57-CF43-0147-BCF9-ECCEE243FA65}" srcOrd="0" destOrd="0" presId="urn:microsoft.com/office/officeart/2005/8/layout/orgChart1"/>
    <dgm:cxn modelId="{4318E8A2-0B95-494C-9A22-C3B9E1E6CA52}" type="presOf" srcId="{9E4B31EE-7249-234D-BB96-D23E16D96E4C}" destId="{85472B6B-3592-644A-9CFF-5A833B06EB65}" srcOrd="0" destOrd="0" presId="urn:microsoft.com/office/officeart/2005/8/layout/orgChart1"/>
    <dgm:cxn modelId="{DF73F1B6-5470-5549-A55A-6DE24BAFFAF4}" srcId="{43638C47-FA60-8A47-831D-28ED5D22B8B7}" destId="{696E8CAF-2458-0A4C-9B3C-5BDED85FBC55}" srcOrd="1" destOrd="0" parTransId="{222686E8-A78B-7B47-BEAD-5FE39FA536F6}" sibTransId="{5E3998F4-98D0-7E46-B8BE-818C66E3F5FC}"/>
    <dgm:cxn modelId="{F45AE5C1-BAF1-F342-BB93-1313F3CA9280}" srcId="{8828A1EC-FB3D-A14B-BA7A-81219898CD80}" destId="{43638C47-FA60-8A47-831D-28ED5D22B8B7}" srcOrd="0" destOrd="0" parTransId="{D36F84CE-351A-6446-A40F-9B4F7AAF8E93}" sibTransId="{52781B4A-5998-4944-BF37-F0CA077BFABA}"/>
    <dgm:cxn modelId="{64B965C7-8E9B-A746-99E9-F9F5455E1D36}" type="presOf" srcId="{9CE75D38-C93B-914B-9437-03C337986466}" destId="{0AF8DBAA-AE20-D049-B445-3284D43785E2}" srcOrd="0" destOrd="0" presId="urn:microsoft.com/office/officeart/2005/8/layout/orgChart1"/>
    <dgm:cxn modelId="{DA6853D2-C28A-E74C-9D3B-5E215A3BF568}" type="presOf" srcId="{889A8E1E-C1C5-DB40-99C5-6C035759E9F8}" destId="{078F3AAD-999B-0B4B-A947-EA75FBF13EEF}" srcOrd="0" destOrd="0" presId="urn:microsoft.com/office/officeart/2005/8/layout/orgChart1"/>
    <dgm:cxn modelId="{E899CAD2-A10F-7E46-AF68-58D3048DE6E2}" srcId="{43638C47-FA60-8A47-831D-28ED5D22B8B7}" destId="{9CE75D38-C93B-914B-9437-03C337986466}" srcOrd="3" destOrd="0" parTransId="{C3D47E58-84D3-DD47-AED9-7732567235A4}" sibTransId="{61214C7A-519A-EB44-8886-F889A2EA0263}"/>
    <dgm:cxn modelId="{9130FFE4-F9CA-F141-A095-E1BEBA09D619}" type="presOf" srcId="{C3D47E58-84D3-DD47-AED9-7732567235A4}" destId="{2E0ACF35-C7EB-F24B-B908-9858FF56F981}" srcOrd="0" destOrd="0" presId="urn:microsoft.com/office/officeart/2005/8/layout/orgChart1"/>
    <dgm:cxn modelId="{F07521E8-B85C-3A4A-A338-E74A4A868143}" srcId="{43638C47-FA60-8A47-831D-28ED5D22B8B7}" destId="{889A8E1E-C1C5-DB40-99C5-6C035759E9F8}" srcOrd="0" destOrd="0" parTransId="{6BA7657F-C8C0-FD4E-91E5-BFEB72C08697}" sibTransId="{8B80CE69-5A50-B142-B162-5A90345419A2}"/>
    <dgm:cxn modelId="{6BA334EE-A3B2-6B4E-A2D1-DDB167EF53C0}" type="presOf" srcId="{9CE75D38-C93B-914B-9437-03C337986466}" destId="{449D8A1A-0A25-7046-BDCB-13033FC3E794}" srcOrd="1" destOrd="0" presId="urn:microsoft.com/office/officeart/2005/8/layout/orgChart1"/>
    <dgm:cxn modelId="{779D72F7-EEA9-F644-BFD3-4F61B7AE5630}" type="presOf" srcId="{222686E8-A78B-7B47-BEAD-5FE39FA536F6}" destId="{28D1C87F-ADB6-8E49-B586-6A921054B4D7}" srcOrd="0" destOrd="0" presId="urn:microsoft.com/office/officeart/2005/8/layout/orgChart1"/>
    <dgm:cxn modelId="{BA70262E-86DC-A041-BB8E-744A1ABC2D62}" type="presParOf" srcId="{E1A6DB6E-FE09-194C-85F0-7B19E83B9FBC}" destId="{D2D2E156-89A3-C949-B260-2BB573D71552}" srcOrd="0" destOrd="0" presId="urn:microsoft.com/office/officeart/2005/8/layout/orgChart1"/>
    <dgm:cxn modelId="{5D8A255D-C63C-F84F-A830-EF095FD6920E}" type="presParOf" srcId="{D2D2E156-89A3-C949-B260-2BB573D71552}" destId="{42B74169-71D9-864C-A5E5-59C3C14B2969}" srcOrd="0" destOrd="0" presId="urn:microsoft.com/office/officeart/2005/8/layout/orgChart1"/>
    <dgm:cxn modelId="{CF783153-2E0C-114B-9034-9563076DEF6C}" type="presParOf" srcId="{42B74169-71D9-864C-A5E5-59C3C14B2969}" destId="{ADDBCE38-E9BD-9143-8695-99DE6ABD9DF8}" srcOrd="0" destOrd="0" presId="urn:microsoft.com/office/officeart/2005/8/layout/orgChart1"/>
    <dgm:cxn modelId="{1F6E49DA-FEC5-F64B-B5BA-790FC8F33F4C}" type="presParOf" srcId="{42B74169-71D9-864C-A5E5-59C3C14B2969}" destId="{DDD2D3A1-71CB-4A4A-9A39-C8C1181D5108}" srcOrd="1" destOrd="0" presId="urn:microsoft.com/office/officeart/2005/8/layout/orgChart1"/>
    <dgm:cxn modelId="{9ECFF7E9-82D5-5548-A5A1-FD2203D79E96}" type="presParOf" srcId="{D2D2E156-89A3-C949-B260-2BB573D71552}" destId="{9D0693B9-19FA-A94A-9D8E-482EB6CE12F5}" srcOrd="1" destOrd="0" presId="urn:microsoft.com/office/officeart/2005/8/layout/orgChart1"/>
    <dgm:cxn modelId="{33D105B5-3559-464B-BD03-E8BBEB09FEE3}" type="presParOf" srcId="{9D0693B9-19FA-A94A-9D8E-482EB6CE12F5}" destId="{BA73947C-C0C1-3A4A-A0E1-07D3A6B64234}" srcOrd="0" destOrd="0" presId="urn:microsoft.com/office/officeart/2005/8/layout/orgChart1"/>
    <dgm:cxn modelId="{A81AA17B-B5ED-C443-922D-3FFA94F349B6}" type="presParOf" srcId="{9D0693B9-19FA-A94A-9D8E-482EB6CE12F5}" destId="{D37184A2-81A8-AF48-9B7D-80CBF0C8F273}" srcOrd="1" destOrd="0" presId="urn:microsoft.com/office/officeart/2005/8/layout/orgChart1"/>
    <dgm:cxn modelId="{70BA5E5D-C279-F144-9B8F-D2944CFCB21A}" type="presParOf" srcId="{D37184A2-81A8-AF48-9B7D-80CBF0C8F273}" destId="{C5553EC0-9D9F-0744-8D38-E156E9BA2A1F}" srcOrd="0" destOrd="0" presId="urn:microsoft.com/office/officeart/2005/8/layout/orgChart1"/>
    <dgm:cxn modelId="{252665CB-199F-254F-A78C-1F29594F2C9D}" type="presParOf" srcId="{C5553EC0-9D9F-0744-8D38-E156E9BA2A1F}" destId="{078F3AAD-999B-0B4B-A947-EA75FBF13EEF}" srcOrd="0" destOrd="0" presId="urn:microsoft.com/office/officeart/2005/8/layout/orgChart1"/>
    <dgm:cxn modelId="{75F0DFFD-10A1-FF4E-A824-E5D2DF5CE862}" type="presParOf" srcId="{C5553EC0-9D9F-0744-8D38-E156E9BA2A1F}" destId="{99E951FD-AC94-A848-91A6-B6EB44276F17}" srcOrd="1" destOrd="0" presId="urn:microsoft.com/office/officeart/2005/8/layout/orgChart1"/>
    <dgm:cxn modelId="{FDD7EAA1-E43A-8547-986A-FA325D7B0183}" type="presParOf" srcId="{D37184A2-81A8-AF48-9B7D-80CBF0C8F273}" destId="{0C3BD217-E32C-574A-9DAA-541BC014811C}" srcOrd="1" destOrd="0" presId="urn:microsoft.com/office/officeart/2005/8/layout/orgChart1"/>
    <dgm:cxn modelId="{A666019C-F959-B046-8813-7D3E0A890AA8}" type="presParOf" srcId="{D37184A2-81A8-AF48-9B7D-80CBF0C8F273}" destId="{B5692392-278B-894E-88BF-43CFF1CC3D30}" srcOrd="2" destOrd="0" presId="urn:microsoft.com/office/officeart/2005/8/layout/orgChart1"/>
    <dgm:cxn modelId="{AEC41C61-8115-3640-9716-5319389980FE}" type="presParOf" srcId="{9D0693B9-19FA-A94A-9D8E-482EB6CE12F5}" destId="{28D1C87F-ADB6-8E49-B586-6A921054B4D7}" srcOrd="2" destOrd="0" presId="urn:microsoft.com/office/officeart/2005/8/layout/orgChart1"/>
    <dgm:cxn modelId="{4071FF06-8FBE-A646-A58C-089283CD2E8A}" type="presParOf" srcId="{9D0693B9-19FA-A94A-9D8E-482EB6CE12F5}" destId="{9664E095-0357-A340-A33A-E62BC3FB2F81}" srcOrd="3" destOrd="0" presId="urn:microsoft.com/office/officeart/2005/8/layout/orgChart1"/>
    <dgm:cxn modelId="{BB52B7E8-BEE4-EC44-BE5B-06A045B78DEF}" type="presParOf" srcId="{9664E095-0357-A340-A33A-E62BC3FB2F81}" destId="{C75EC959-F81B-B14F-8950-DE9500295B9C}" srcOrd="0" destOrd="0" presId="urn:microsoft.com/office/officeart/2005/8/layout/orgChart1"/>
    <dgm:cxn modelId="{018A7A4D-729D-2C42-A88D-4DC467A8DB83}" type="presParOf" srcId="{C75EC959-F81B-B14F-8950-DE9500295B9C}" destId="{ECCF52D6-C785-1F4B-8316-737C1D9F2688}" srcOrd="0" destOrd="0" presId="urn:microsoft.com/office/officeart/2005/8/layout/orgChart1"/>
    <dgm:cxn modelId="{326BD997-74FF-A143-97D3-559AE8B530E1}" type="presParOf" srcId="{C75EC959-F81B-B14F-8950-DE9500295B9C}" destId="{9887C8FF-0D05-6940-92DD-29C54C2105EF}" srcOrd="1" destOrd="0" presId="urn:microsoft.com/office/officeart/2005/8/layout/orgChart1"/>
    <dgm:cxn modelId="{C722C252-FCC4-844A-9DD6-E61A46943B41}" type="presParOf" srcId="{9664E095-0357-A340-A33A-E62BC3FB2F81}" destId="{C94DF0F5-FC66-1A44-AA33-84E6E9DD4664}" srcOrd="1" destOrd="0" presId="urn:microsoft.com/office/officeart/2005/8/layout/orgChart1"/>
    <dgm:cxn modelId="{5FA622F1-37E5-564D-8DC8-8F75CA7CB1C1}" type="presParOf" srcId="{9664E095-0357-A340-A33A-E62BC3FB2F81}" destId="{FE8B07D7-DD8E-6644-93A7-50374A95EB85}" srcOrd="2" destOrd="0" presId="urn:microsoft.com/office/officeart/2005/8/layout/orgChart1"/>
    <dgm:cxn modelId="{E89F0E1B-9F8B-CA48-9BD2-3CECB39717C8}" type="presParOf" srcId="{9D0693B9-19FA-A94A-9D8E-482EB6CE12F5}" destId="{74B9890B-84C3-6842-B830-005EB1C0F596}" srcOrd="4" destOrd="0" presId="urn:microsoft.com/office/officeart/2005/8/layout/orgChart1"/>
    <dgm:cxn modelId="{16C8A886-80E2-E143-8C1A-7D2523145809}" type="presParOf" srcId="{9D0693B9-19FA-A94A-9D8E-482EB6CE12F5}" destId="{EA88974F-B61F-D04F-9B8A-BAE3E096B2B0}" srcOrd="5" destOrd="0" presId="urn:microsoft.com/office/officeart/2005/8/layout/orgChart1"/>
    <dgm:cxn modelId="{9EFC4D0B-49D2-9D42-A2F5-FD219E6496A8}" type="presParOf" srcId="{EA88974F-B61F-D04F-9B8A-BAE3E096B2B0}" destId="{26370850-89F0-B44C-90BB-8CA568CF27AA}" srcOrd="0" destOrd="0" presId="urn:microsoft.com/office/officeart/2005/8/layout/orgChart1"/>
    <dgm:cxn modelId="{0CDA7ABD-836B-CB4B-9179-722DF0D407BD}" type="presParOf" srcId="{26370850-89F0-B44C-90BB-8CA568CF27AA}" destId="{D14A534F-7CDE-F740-920A-8ED1E0356D7F}" srcOrd="0" destOrd="0" presId="urn:microsoft.com/office/officeart/2005/8/layout/orgChart1"/>
    <dgm:cxn modelId="{8EC522D7-15FC-FF48-B7D9-DFE9D7C490ED}" type="presParOf" srcId="{26370850-89F0-B44C-90BB-8CA568CF27AA}" destId="{6E28B4E4-00A9-724D-9827-84B22B8B9265}" srcOrd="1" destOrd="0" presId="urn:microsoft.com/office/officeart/2005/8/layout/orgChart1"/>
    <dgm:cxn modelId="{485F096F-3795-B340-B1E0-7513F86F465E}" type="presParOf" srcId="{EA88974F-B61F-D04F-9B8A-BAE3E096B2B0}" destId="{039874BE-0422-D94F-B8C8-451F8C2AFF90}" srcOrd="1" destOrd="0" presId="urn:microsoft.com/office/officeart/2005/8/layout/orgChart1"/>
    <dgm:cxn modelId="{28BA5695-E25B-F648-B655-0975EEB34FB3}" type="presParOf" srcId="{EA88974F-B61F-D04F-9B8A-BAE3E096B2B0}" destId="{F82792AA-71DE-A846-9BD2-2565FB899EAF}" srcOrd="2" destOrd="0" presId="urn:microsoft.com/office/officeart/2005/8/layout/orgChart1"/>
    <dgm:cxn modelId="{C5DC2B55-2574-D546-A174-BF846D10FF90}" type="presParOf" srcId="{9D0693B9-19FA-A94A-9D8E-482EB6CE12F5}" destId="{2E0ACF35-C7EB-F24B-B908-9858FF56F981}" srcOrd="6" destOrd="0" presId="urn:microsoft.com/office/officeart/2005/8/layout/orgChart1"/>
    <dgm:cxn modelId="{87C437BB-73A4-024F-964D-93002A9D0F07}" type="presParOf" srcId="{9D0693B9-19FA-A94A-9D8E-482EB6CE12F5}" destId="{C1460EA2-D0FC-A04F-8E8F-C48FBBD0D559}" srcOrd="7" destOrd="0" presId="urn:microsoft.com/office/officeart/2005/8/layout/orgChart1"/>
    <dgm:cxn modelId="{0F09F29C-2FA8-A849-BCEA-1E87E6CBC8A1}" type="presParOf" srcId="{C1460EA2-D0FC-A04F-8E8F-C48FBBD0D559}" destId="{451D1944-7783-0A4A-8730-57CE7DF1097B}" srcOrd="0" destOrd="0" presId="urn:microsoft.com/office/officeart/2005/8/layout/orgChart1"/>
    <dgm:cxn modelId="{68C42C42-011A-3549-9909-E34CD221F9FA}" type="presParOf" srcId="{451D1944-7783-0A4A-8730-57CE7DF1097B}" destId="{0AF8DBAA-AE20-D049-B445-3284D43785E2}" srcOrd="0" destOrd="0" presId="urn:microsoft.com/office/officeart/2005/8/layout/orgChart1"/>
    <dgm:cxn modelId="{88C636B8-FCF1-F54F-8ACD-7BA9214FFE80}" type="presParOf" srcId="{451D1944-7783-0A4A-8730-57CE7DF1097B}" destId="{449D8A1A-0A25-7046-BDCB-13033FC3E794}" srcOrd="1" destOrd="0" presId="urn:microsoft.com/office/officeart/2005/8/layout/orgChart1"/>
    <dgm:cxn modelId="{399A2708-2DB2-4348-8A20-E778E5AABBE0}" type="presParOf" srcId="{C1460EA2-D0FC-A04F-8E8F-C48FBBD0D559}" destId="{A00EE8FD-FB9C-FF46-84F7-DFFF8C5178FF}" srcOrd="1" destOrd="0" presId="urn:microsoft.com/office/officeart/2005/8/layout/orgChart1"/>
    <dgm:cxn modelId="{8AED5959-8A06-FA42-9FB0-0C00626D6826}" type="presParOf" srcId="{C1460EA2-D0FC-A04F-8E8F-C48FBBD0D559}" destId="{1D12121E-D661-344D-8DD7-4C0B1D5FD5A8}" srcOrd="2" destOrd="0" presId="urn:microsoft.com/office/officeart/2005/8/layout/orgChart1"/>
    <dgm:cxn modelId="{B2E65913-DBC5-9A42-8B4A-02F096863505}" type="presParOf" srcId="{9D0693B9-19FA-A94A-9D8E-482EB6CE12F5}" destId="{85472B6B-3592-644A-9CFF-5A833B06EB65}" srcOrd="8" destOrd="0" presId="urn:microsoft.com/office/officeart/2005/8/layout/orgChart1"/>
    <dgm:cxn modelId="{C3D07F99-B2B7-5948-BB25-2F80C5E94D44}" type="presParOf" srcId="{9D0693B9-19FA-A94A-9D8E-482EB6CE12F5}" destId="{6895F084-096E-FA49-9FB7-FD54C66764DD}" srcOrd="9" destOrd="0" presId="urn:microsoft.com/office/officeart/2005/8/layout/orgChart1"/>
    <dgm:cxn modelId="{2E4D85B4-75AD-4149-991E-79C5E8C884BF}" type="presParOf" srcId="{6895F084-096E-FA49-9FB7-FD54C66764DD}" destId="{0F7E57A1-7E85-9B4D-BA11-AE54BFD29A60}" srcOrd="0" destOrd="0" presId="urn:microsoft.com/office/officeart/2005/8/layout/orgChart1"/>
    <dgm:cxn modelId="{14A9E608-5278-AB4C-B6F5-686ADC138BB6}" type="presParOf" srcId="{0F7E57A1-7E85-9B4D-BA11-AE54BFD29A60}" destId="{EAE83C57-CF43-0147-BCF9-ECCEE243FA65}" srcOrd="0" destOrd="0" presId="urn:microsoft.com/office/officeart/2005/8/layout/orgChart1"/>
    <dgm:cxn modelId="{0CCC0018-5B9B-7845-9B9B-E761971E4FEE}" type="presParOf" srcId="{0F7E57A1-7E85-9B4D-BA11-AE54BFD29A60}" destId="{7BDC353B-7011-BD4A-907E-34CDABA4420F}" srcOrd="1" destOrd="0" presId="urn:microsoft.com/office/officeart/2005/8/layout/orgChart1"/>
    <dgm:cxn modelId="{432B7776-5D44-B648-A1E5-82AFC1DF7747}" type="presParOf" srcId="{6895F084-096E-FA49-9FB7-FD54C66764DD}" destId="{75BC41EA-FD61-604B-A204-3089AD502C60}" srcOrd="1" destOrd="0" presId="urn:microsoft.com/office/officeart/2005/8/layout/orgChart1"/>
    <dgm:cxn modelId="{E7B0AAAF-8A15-E646-8D6B-22D2DF266C88}" type="presParOf" srcId="{6895F084-096E-FA49-9FB7-FD54C66764DD}" destId="{266DA920-A6A0-7D4B-9414-A21891325FA4}" srcOrd="2" destOrd="0" presId="urn:microsoft.com/office/officeart/2005/8/layout/orgChart1"/>
    <dgm:cxn modelId="{88756873-92B9-0042-B5D7-C897330BC09C}" type="presParOf" srcId="{D2D2E156-89A3-C949-B260-2BB573D71552}" destId="{8B6F50A7-75D0-FC40-AB4A-F1AE7E6445E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72B6B-3592-644A-9CFF-5A833B06EB65}">
      <dsp:nvSpPr>
        <dsp:cNvPr id="0" name=""/>
        <dsp:cNvSpPr/>
      </dsp:nvSpPr>
      <dsp:spPr>
        <a:xfrm>
          <a:off x="3814024" y="847704"/>
          <a:ext cx="3165105" cy="271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902"/>
              </a:lnTo>
              <a:lnTo>
                <a:pt x="3165105" y="135902"/>
              </a:lnTo>
              <a:lnTo>
                <a:pt x="3165105" y="2718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0ACF35-C7EB-F24B-B908-9858FF56F981}">
      <dsp:nvSpPr>
        <dsp:cNvPr id="0" name=""/>
        <dsp:cNvSpPr/>
      </dsp:nvSpPr>
      <dsp:spPr>
        <a:xfrm>
          <a:off x="3814024" y="847704"/>
          <a:ext cx="1523868" cy="2657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883"/>
              </a:lnTo>
              <a:lnTo>
                <a:pt x="1523868" y="129883"/>
              </a:lnTo>
              <a:lnTo>
                <a:pt x="1523868" y="2657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9890B-84C3-6842-B830-005EB1C0F596}">
      <dsp:nvSpPr>
        <dsp:cNvPr id="0" name=""/>
        <dsp:cNvSpPr/>
      </dsp:nvSpPr>
      <dsp:spPr>
        <a:xfrm>
          <a:off x="3735428" y="847704"/>
          <a:ext cx="91440" cy="271805"/>
        </a:xfrm>
        <a:custGeom>
          <a:avLst/>
          <a:gdLst/>
          <a:ahLst/>
          <a:cxnLst/>
          <a:rect l="0" t="0" r="0" b="0"/>
          <a:pathLst>
            <a:path>
              <a:moveTo>
                <a:pt x="78595" y="0"/>
              </a:moveTo>
              <a:lnTo>
                <a:pt x="78595" y="135902"/>
              </a:lnTo>
              <a:lnTo>
                <a:pt x="45720" y="135902"/>
              </a:lnTo>
              <a:lnTo>
                <a:pt x="45720" y="2718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D1C87F-ADB6-8E49-B586-6A921054B4D7}">
      <dsp:nvSpPr>
        <dsp:cNvPr id="0" name=""/>
        <dsp:cNvSpPr/>
      </dsp:nvSpPr>
      <dsp:spPr>
        <a:xfrm>
          <a:off x="2215033" y="847704"/>
          <a:ext cx="1598990" cy="271805"/>
        </a:xfrm>
        <a:custGeom>
          <a:avLst/>
          <a:gdLst/>
          <a:ahLst/>
          <a:cxnLst/>
          <a:rect l="0" t="0" r="0" b="0"/>
          <a:pathLst>
            <a:path>
              <a:moveTo>
                <a:pt x="1598990" y="0"/>
              </a:moveTo>
              <a:lnTo>
                <a:pt x="1598990" y="135902"/>
              </a:lnTo>
              <a:lnTo>
                <a:pt x="0" y="135902"/>
              </a:lnTo>
              <a:lnTo>
                <a:pt x="0" y="2718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73947C-C0C1-3A4A-A0E1-07D3A6B64234}">
      <dsp:nvSpPr>
        <dsp:cNvPr id="0" name=""/>
        <dsp:cNvSpPr/>
      </dsp:nvSpPr>
      <dsp:spPr>
        <a:xfrm>
          <a:off x="648918" y="847704"/>
          <a:ext cx="3165105" cy="271805"/>
        </a:xfrm>
        <a:custGeom>
          <a:avLst/>
          <a:gdLst/>
          <a:ahLst/>
          <a:cxnLst/>
          <a:rect l="0" t="0" r="0" b="0"/>
          <a:pathLst>
            <a:path>
              <a:moveTo>
                <a:pt x="3165105" y="0"/>
              </a:moveTo>
              <a:lnTo>
                <a:pt x="3165105" y="135902"/>
              </a:lnTo>
              <a:lnTo>
                <a:pt x="0" y="135902"/>
              </a:lnTo>
              <a:lnTo>
                <a:pt x="0" y="2718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DBCE38-E9BD-9143-8695-99DE6ABD9DF8}">
      <dsp:nvSpPr>
        <dsp:cNvPr id="0" name=""/>
        <dsp:cNvSpPr/>
      </dsp:nvSpPr>
      <dsp:spPr>
        <a:xfrm>
          <a:off x="2557973" y="200550"/>
          <a:ext cx="2512100" cy="6471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Station Manager</a:t>
          </a:r>
          <a:endParaRPr lang="en-US" sz="1800" kern="1200" dirty="0"/>
        </a:p>
      </dsp:txBody>
      <dsp:txXfrm>
        <a:off x="2557973" y="200550"/>
        <a:ext cx="2512100" cy="647154"/>
      </dsp:txXfrm>
    </dsp:sp>
    <dsp:sp modelId="{078F3AAD-999B-0B4B-A947-EA75FBF13EEF}">
      <dsp:nvSpPr>
        <dsp:cNvPr id="0" name=""/>
        <dsp:cNvSpPr/>
      </dsp:nvSpPr>
      <dsp:spPr>
        <a:xfrm>
          <a:off x="1763" y="1119510"/>
          <a:ext cx="1294309" cy="6471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Senior Producer   </a:t>
          </a:r>
          <a:r>
            <a:rPr lang="en-US" sz="1050" b="0" i="1" kern="1200" dirty="0"/>
            <a:t>(Vacant Since 01/05/2021)</a:t>
          </a:r>
        </a:p>
      </dsp:txBody>
      <dsp:txXfrm>
        <a:off x="1763" y="1119510"/>
        <a:ext cx="1294309" cy="647154"/>
      </dsp:txXfrm>
    </dsp:sp>
    <dsp:sp modelId="{ECCF52D6-C785-1F4B-8316-737C1D9F2688}">
      <dsp:nvSpPr>
        <dsp:cNvPr id="0" name=""/>
        <dsp:cNvSpPr/>
      </dsp:nvSpPr>
      <dsp:spPr>
        <a:xfrm>
          <a:off x="1567878" y="1119510"/>
          <a:ext cx="1294309" cy="6471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Producer                    </a:t>
          </a:r>
          <a:r>
            <a:rPr lang="en-US" sz="1050" i="1" kern="1200" dirty="0"/>
            <a:t>(Vacant Since 10/02/2021)</a:t>
          </a:r>
        </a:p>
      </dsp:txBody>
      <dsp:txXfrm>
        <a:off x="1567878" y="1119510"/>
        <a:ext cx="1294309" cy="647154"/>
      </dsp:txXfrm>
    </dsp:sp>
    <dsp:sp modelId="{D14A534F-7CDE-F740-920A-8ED1E0356D7F}">
      <dsp:nvSpPr>
        <dsp:cNvPr id="0" name=""/>
        <dsp:cNvSpPr/>
      </dsp:nvSpPr>
      <dsp:spPr>
        <a:xfrm>
          <a:off x="3133993" y="1119510"/>
          <a:ext cx="1294309" cy="6471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Producer</a:t>
          </a:r>
        </a:p>
      </dsp:txBody>
      <dsp:txXfrm>
        <a:off x="3133993" y="1119510"/>
        <a:ext cx="1294309" cy="647154"/>
      </dsp:txXfrm>
    </dsp:sp>
    <dsp:sp modelId="{0AF8DBAA-AE20-D049-B445-3284D43785E2}">
      <dsp:nvSpPr>
        <dsp:cNvPr id="0" name=""/>
        <dsp:cNvSpPr/>
      </dsp:nvSpPr>
      <dsp:spPr>
        <a:xfrm>
          <a:off x="4657862" y="1113491"/>
          <a:ext cx="1360060" cy="6303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Producer</a:t>
          </a:r>
          <a:endParaRPr lang="en-US" sz="1500" i="1" kern="1200" dirty="0"/>
        </a:p>
      </dsp:txBody>
      <dsp:txXfrm>
        <a:off x="4657862" y="1113491"/>
        <a:ext cx="1360060" cy="630367"/>
      </dsp:txXfrm>
    </dsp:sp>
    <dsp:sp modelId="{EAE83C57-CF43-0147-BCF9-ECCEE243FA65}">
      <dsp:nvSpPr>
        <dsp:cNvPr id="0" name=""/>
        <dsp:cNvSpPr/>
      </dsp:nvSpPr>
      <dsp:spPr>
        <a:xfrm>
          <a:off x="6331974" y="1119510"/>
          <a:ext cx="1294309" cy="6471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Social Media Coordinator</a:t>
          </a:r>
        </a:p>
      </dsp:txBody>
      <dsp:txXfrm>
        <a:off x="6331974" y="1119510"/>
        <a:ext cx="1294309" cy="647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1689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29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2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94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 dpi="0" rotWithShape="1">
          <a:blip r:embed="rId2">
            <a:alphaModFix amt="85000"/>
            <a:lum/>
          </a:blip>
          <a:srcRect/>
          <a:stretch>
            <a:fillRect l="15000" r="-14000" b="-5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39913" y="662200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0067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-2104570" y="-2663"/>
            <a:ext cx="8661398" cy="5150588"/>
            <a:chOff x="0" y="-7088"/>
            <a:chExt cx="8661398" cy="5150588"/>
          </a:xfrm>
          <a:solidFill>
            <a:schemeClr val="tx1"/>
          </a:solidFill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-2108289" y="1088087"/>
            <a:ext cx="8847502" cy="2961975"/>
            <a:chOff x="-8178042" y="-4493254"/>
            <a:chExt cx="19483598" cy="6522736"/>
          </a:xfrm>
          <a:solidFill>
            <a:srgbClr val="0096FF"/>
          </a:solidFill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413327" y="4297391"/>
            <a:ext cx="7848600" cy="449714"/>
            <a:chOff x="5582265" y="4646738"/>
            <a:chExt cx="5480829" cy="432996"/>
          </a:xfrm>
          <a:solidFill>
            <a:srgbClr val="0096FF"/>
          </a:solidFill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0067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  <a:grpFill/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 dirty="0">
                    <a:solidFill>
                      <a:schemeClr val="bg1"/>
                    </a:solidFill>
                  </a:rPr>
                  <a:t>Cable, Video, &amp; Telecommunications Commission Meeting | June 10, 2022</a:t>
                </a:r>
                <a:endParaRPr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 hasCustomPrompt="1"/>
          </p:nvPr>
        </p:nvSpPr>
        <p:spPr>
          <a:xfrm>
            <a:off x="1701601" y="1516429"/>
            <a:ext cx="4394399" cy="24852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 dirty="0"/>
              <a:t>Wilmington Information            Television Network</a:t>
            </a:r>
            <a:br>
              <a:rPr lang="en-US" dirty="0"/>
            </a:br>
            <a:r>
              <a:rPr lang="en-US" dirty="0"/>
              <a:t>Update</a:t>
            </a:r>
            <a:endParaRPr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A4288C8-F086-3243-AE64-8E256BF4D5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2541" y="1508938"/>
            <a:ext cx="1495519" cy="14955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blipFill dpi="0" rotWithShape="1">
          <a:blip r:embed="rId2">
            <a:alphaModFix amt="2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0067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009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009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0067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009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1"/>
              </a:xfrm>
              <a:prstGeom prst="rtTriangle">
                <a:avLst/>
              </a:prstGeom>
              <a:solidFill>
                <a:srgbClr val="0096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 hasCustomPrompt="1"/>
          </p:nvPr>
        </p:nvSpPr>
        <p:spPr>
          <a:xfrm>
            <a:off x="1538513" y="392575"/>
            <a:ext cx="4768161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en-US" dirty="0"/>
              <a:t> </a:t>
            </a:r>
            <a:endParaRPr dirty="0"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4" y="1533712"/>
            <a:ext cx="6689611" cy="29391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 dirty="0"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9099136-DEB0-6B4C-B5AD-0E1DBEC6D0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620" y="86985"/>
            <a:ext cx="1327310" cy="132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30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9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wlraulston@wilmingtonde.gov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witn22news@wilmingtonde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63891F-1E59-C347-98A7-45AD3EB5B5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Wilmington Information</a:t>
            </a:r>
            <a:br>
              <a:rPr lang="en-US" dirty="0"/>
            </a:br>
            <a:r>
              <a:rPr lang="en-US" dirty="0"/>
              <a:t>Television Network</a:t>
            </a:r>
            <a:br>
              <a:rPr lang="en-US" dirty="0"/>
            </a:br>
            <a:r>
              <a:rPr lang="en-US" dirty="0"/>
              <a:t>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E89553-5497-E54A-9D74-0E2998B7EB2C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7656513" y="4637088"/>
            <a:ext cx="1487487" cy="3143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210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</a:rPr>
              <a:t> WITN Programming 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body" idx="1"/>
          </p:nvPr>
        </p:nvSpPr>
        <p:spPr>
          <a:xfrm>
            <a:off x="814274" y="1345026"/>
            <a:ext cx="6689611" cy="29391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WITN currently has programming in the following categories:</a:t>
            </a:r>
          </a:p>
          <a:p>
            <a:pPr marL="342900" indent="-342900">
              <a:spcBef>
                <a:spcPts val="0"/>
              </a:spcBef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Wilmington City Council Meetings</a:t>
            </a:r>
          </a:p>
          <a:p>
            <a:pPr marL="342900" indent="-342900">
              <a:spcBef>
                <a:spcPts val="0"/>
              </a:spcBef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President’s Weekly Address | Two Minute Drill</a:t>
            </a:r>
          </a:p>
          <a:p>
            <a:pPr marL="342900" indent="-342900">
              <a:spcBef>
                <a:spcPts val="0"/>
              </a:spcBef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22 News Stories</a:t>
            </a:r>
          </a:p>
          <a:p>
            <a:pPr marL="342900" indent="-342900">
              <a:spcBef>
                <a:spcPts val="0"/>
              </a:spcBef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22 News On the Scene</a:t>
            </a:r>
          </a:p>
          <a:p>
            <a:pPr marL="342900" indent="-342900">
              <a:spcBef>
                <a:spcPts val="0"/>
              </a:spcBef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Need to Know</a:t>
            </a:r>
          </a:p>
          <a:p>
            <a:pPr marL="342900" indent="-342900">
              <a:spcBef>
                <a:spcPts val="0"/>
              </a:spcBef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Sights and Sounds</a:t>
            </a:r>
          </a:p>
          <a:p>
            <a:pPr marL="342900" indent="-342900">
              <a:spcBef>
                <a:spcPts val="0"/>
              </a:spcBef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Special Programming and Public Service Announcements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9ABBD-3888-9E4E-BF20-8749F9440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WITN Message Board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972E8-9A01-484C-8205-B23CEDACD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00" y="1591105"/>
            <a:ext cx="4736040" cy="3068064"/>
          </a:xfrm>
        </p:spPr>
        <p:txBody>
          <a:bodyPr/>
          <a:lstStyle/>
          <a:p>
            <a:pPr marL="76200" indent="0">
              <a:buNone/>
            </a:pPr>
            <a:r>
              <a:rPr lang="en-US" b="1" dirty="0"/>
              <a:t>WITN Message Board</a:t>
            </a:r>
          </a:p>
          <a:p>
            <a:pPr marL="76200" indent="0">
              <a:buNone/>
            </a:pPr>
            <a:r>
              <a:rPr lang="en-US" sz="2000" b="1" dirty="0"/>
              <a:t>Runs in between our television programming.</a:t>
            </a:r>
          </a:p>
          <a:p>
            <a:pPr marL="76200" indent="0">
              <a:buNone/>
            </a:pPr>
            <a:r>
              <a:rPr lang="en-US" sz="2000" b="1" dirty="0"/>
              <a:t>Provides information for:</a:t>
            </a:r>
          </a:p>
          <a:p>
            <a:pPr lvl="1"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1800" b="1" dirty="0"/>
              <a:t>Program Schedule</a:t>
            </a:r>
          </a:p>
          <a:p>
            <a:pPr lvl="1"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1800" b="1" dirty="0"/>
              <a:t>DelDOT Updates</a:t>
            </a:r>
          </a:p>
          <a:p>
            <a:pPr lvl="1"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1800" b="1" dirty="0"/>
              <a:t>Information for Services, Resources, and Events.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75A53-19E0-F148-95F1-4782902B4F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09BC39C-72AE-0752-20C1-255A20E96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652" y="1812897"/>
            <a:ext cx="3733356" cy="213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61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</a:rPr>
              <a:t> WITN Social Media  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A7B4FE0-2BC3-9F41-A2D5-D1DE22D62D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858385"/>
              </p:ext>
            </p:extLst>
          </p:nvPr>
        </p:nvGraphicFramePr>
        <p:xfrm>
          <a:off x="267267" y="1508423"/>
          <a:ext cx="6803726" cy="3067949"/>
        </p:xfrm>
        <a:graphic>
          <a:graphicData uri="http://schemas.openxmlformats.org/drawingml/2006/table">
            <a:tbl>
              <a:tblPr firstRow="1" bandRow="1">
                <a:tableStyleId>{E27665BA-8202-44FC-AD62-C9F0E3EA811A}</a:tableStyleId>
              </a:tblPr>
              <a:tblGrid>
                <a:gridCol w="2177969">
                  <a:extLst>
                    <a:ext uri="{9D8B030D-6E8A-4147-A177-3AD203B41FA5}">
                      <a16:colId xmlns:a16="http://schemas.microsoft.com/office/drawing/2014/main" val="372869451"/>
                    </a:ext>
                  </a:extLst>
                </a:gridCol>
                <a:gridCol w="2357848">
                  <a:extLst>
                    <a:ext uri="{9D8B030D-6E8A-4147-A177-3AD203B41FA5}">
                      <a16:colId xmlns:a16="http://schemas.microsoft.com/office/drawing/2014/main" val="2023631648"/>
                    </a:ext>
                  </a:extLst>
                </a:gridCol>
                <a:gridCol w="2267909">
                  <a:extLst>
                    <a:ext uri="{9D8B030D-6E8A-4147-A177-3AD203B41FA5}">
                      <a16:colId xmlns:a16="http://schemas.microsoft.com/office/drawing/2014/main" val="1938967132"/>
                    </a:ext>
                  </a:extLst>
                </a:gridCol>
              </a:tblGrid>
              <a:tr h="3043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Facebook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Instagram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YouTube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325200"/>
                  </a:ext>
                </a:extLst>
              </a:tr>
              <a:tr h="443092">
                <a:tc>
                  <a:txBody>
                    <a:bodyPr/>
                    <a:lstStyle/>
                    <a:p>
                      <a:r>
                        <a:rPr lang="en-US" sz="1050" b="1" dirty="0"/>
                        <a:t>Followers – 6,590</a:t>
                      </a:r>
                    </a:p>
                    <a:p>
                      <a:r>
                        <a:rPr lang="en-US" sz="1050" b="1" dirty="0"/>
                        <a:t>(+256 new followers on the 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Followers – 2,045</a:t>
                      </a:r>
                    </a:p>
                    <a:p>
                      <a:r>
                        <a:rPr lang="en-US" sz="1050" b="1" dirty="0"/>
                        <a:t>(+ 69 new followers on the 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Channel Subscribers – 3,225</a:t>
                      </a:r>
                    </a:p>
                    <a:p>
                      <a:r>
                        <a:rPr lang="en-US" sz="1050" b="1" dirty="0"/>
                        <a:t>(+333 new subscribers since 2/4/2022)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191635"/>
                  </a:ext>
                </a:extLst>
              </a:tr>
              <a:tr h="570742">
                <a:tc>
                  <a:txBody>
                    <a:bodyPr/>
                    <a:lstStyle/>
                    <a:p>
                      <a:r>
                        <a:rPr lang="en-US" sz="1050" b="1" dirty="0"/>
                        <a:t>May Page Reach – 56,986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1050" b="1" dirty="0"/>
                        <a:t>May Instagram Reach – 6,025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1050" b="1" dirty="0"/>
                        <a:t>Lifetime views - 2,578,736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456262"/>
                  </a:ext>
                </a:extLst>
              </a:tr>
              <a:tr h="570742">
                <a:tc>
                  <a:txBody>
                    <a:bodyPr/>
                    <a:lstStyle/>
                    <a:p>
                      <a:r>
                        <a:rPr lang="en-US" sz="1050" b="1" dirty="0"/>
                        <a:t>May Post Engagement – 12,112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5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5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037767"/>
                  </a:ext>
                </a:extLst>
              </a:tr>
              <a:tr h="1050165">
                <a:tc>
                  <a:txBody>
                    <a:bodyPr/>
                    <a:lstStyle/>
                    <a:p>
                      <a:r>
                        <a:rPr lang="en-US" sz="1050" b="1" dirty="0"/>
                        <a:t>Top Performers:</a:t>
                      </a:r>
                    </a:p>
                    <a:p>
                      <a:r>
                        <a:rPr lang="en-US" sz="1050" b="1" dirty="0"/>
                        <a:t>DelDOT makes repairs to 3 Drawbridge  – 4.3K Reached</a:t>
                      </a:r>
                    </a:p>
                    <a:p>
                      <a:r>
                        <a:rPr lang="en-US" sz="1050" b="1" dirty="0"/>
                        <a:t>Dr. Terrance Newton Street Renaming – 3.2K Reached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5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5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317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2428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E392C-3868-C8E7-C815-78C7AA117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New Castle County Contract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4C287-CA28-4DCE-8F52-C479C8FEB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275" y="1533712"/>
            <a:ext cx="5244620" cy="2939137"/>
          </a:xfrm>
        </p:spPr>
        <p:txBody>
          <a:bodyPr/>
          <a:lstStyle/>
          <a:p>
            <a:pPr marL="76200" indent="0">
              <a:buNone/>
            </a:pPr>
            <a:r>
              <a:rPr lang="en-US" sz="1800" b="1" dirty="0"/>
              <a:t>WITN entered into an agreement with New Castle County to provide production services for New Castle County Council Meetings. WITN will receive </a:t>
            </a:r>
            <a:r>
              <a:rPr lang="en-US" sz="1800" b="1" u="sng" dirty="0"/>
              <a:t>$34,500</a:t>
            </a:r>
            <a:r>
              <a:rPr lang="en-US" sz="1800" b="1" dirty="0"/>
              <a:t> from contract.</a:t>
            </a:r>
          </a:p>
          <a:p>
            <a:pPr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1800" b="1" dirty="0"/>
              <a:t>$27,000 for production service</a:t>
            </a:r>
          </a:p>
          <a:p>
            <a:pPr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1800" b="1" dirty="0"/>
              <a:t>$7,500 towards Maintenance and Tech Support Cost. (50% Cost Share)</a:t>
            </a:r>
          </a:p>
          <a:p>
            <a:pPr>
              <a:buClr>
                <a:srgbClr val="0096FF"/>
              </a:buCl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76200" indent="0">
              <a:buClr>
                <a:srgbClr val="0096FF"/>
              </a:buClr>
              <a:buNone/>
            </a:pPr>
            <a:r>
              <a:rPr lang="en-US" sz="1600" b="1" dirty="0">
                <a:latin typeface="+mj-lt"/>
              </a:rPr>
              <a:t>Anticipated Return to In Person: August 24,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66121-8482-38BE-EE19-56BF6D95B4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2533A13-35CB-C1AB-6ADF-0E0C9C987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405" y="1916265"/>
            <a:ext cx="3616960" cy="203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10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1A86D-8B39-8CF8-DB7C-5630EB60E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DPA/NFPW AWARDS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69E9B-E0CB-2266-2A9E-C85AADFF2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275" y="1533712"/>
            <a:ext cx="4768162" cy="2939137"/>
          </a:xfrm>
        </p:spPr>
        <p:txBody>
          <a:bodyPr/>
          <a:lstStyle/>
          <a:p>
            <a:pPr marL="76200" indent="0">
              <a:buNone/>
            </a:pPr>
            <a:r>
              <a:rPr lang="en-US" sz="2000" b="1" dirty="0"/>
              <a:t>WITN Staff have won several awards from the Delaware Press Association, including:</a:t>
            </a:r>
          </a:p>
          <a:p>
            <a:pPr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1</a:t>
            </a:r>
            <a:r>
              <a:rPr lang="en-US" sz="2000" b="1" baseline="30000" dirty="0"/>
              <a:t>st</a:t>
            </a:r>
            <a:r>
              <a:rPr lang="en-US" sz="2000" b="1" dirty="0"/>
              <a:t> Place – Best On-the-Scene Report                  MAXIMA 104.1 FM Festival Hispano</a:t>
            </a:r>
          </a:p>
          <a:p>
            <a:pPr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2</a:t>
            </a:r>
            <a:r>
              <a:rPr lang="en-US" sz="2000" b="1" baseline="30000" dirty="0"/>
              <a:t>nd</a:t>
            </a:r>
            <a:r>
              <a:rPr lang="en-US" sz="2000" b="1" dirty="0"/>
              <a:t>  Place – Best On-the-Scene Report Stop the Violence Rally</a:t>
            </a:r>
          </a:p>
          <a:p>
            <a:pPr marL="76200" indent="0">
              <a:buClr>
                <a:srgbClr val="0096FF"/>
              </a:buClr>
              <a:buNone/>
            </a:pPr>
            <a:r>
              <a:rPr lang="en-US" sz="1400" b="1" dirty="0">
                <a:latin typeface="+mn-lt"/>
              </a:rPr>
              <a:t>1</a:t>
            </a:r>
            <a:r>
              <a:rPr lang="en-US" sz="1400" b="1" baseline="30000" dirty="0">
                <a:latin typeface="+mn-lt"/>
              </a:rPr>
              <a:t>st</a:t>
            </a:r>
            <a:r>
              <a:rPr lang="en-US" sz="1400" b="1" dirty="0">
                <a:latin typeface="+mn-lt"/>
              </a:rPr>
              <a:t> Place Report was sent to national competition and awards will be announced June 25</a:t>
            </a:r>
            <a:r>
              <a:rPr lang="en-US" sz="1400" b="1" baseline="30000" dirty="0">
                <a:latin typeface="+mn-lt"/>
              </a:rPr>
              <a:t>th</a:t>
            </a:r>
            <a:r>
              <a:rPr lang="en-US" sz="1400" b="1" dirty="0">
                <a:latin typeface="+mn-lt"/>
              </a:rPr>
              <a:t>.</a:t>
            </a:r>
          </a:p>
          <a:p>
            <a:pPr marL="7620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B4CAA-A1AD-6D7D-F5F7-E3B9BBD6F1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B706FB5-EEAD-0215-AB9F-789A09D24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224" y="2897233"/>
            <a:ext cx="2400299" cy="644612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E40C7371-CEBE-C0EA-86CA-A7CAC04C6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293" y="1903072"/>
            <a:ext cx="2280138" cy="108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82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</a:rPr>
              <a:t> WITN Staffing 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96FF"/>
              </a:buClr>
              <a:buNone/>
            </a:pPr>
            <a:r>
              <a:rPr lang="en-US" sz="1800" b="1" dirty="0"/>
              <a:t>Current WITN staffing positions: 6</a:t>
            </a:r>
          </a:p>
          <a:p>
            <a:pPr marL="285750" indent="-285750">
              <a:lnSpc>
                <a:spcPct val="200000"/>
              </a:lnSpc>
              <a:spcBef>
                <a:spcPts val="0"/>
              </a:spcBef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1600" b="1" dirty="0"/>
              <a:t>Two (2) positions remain vacant.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1600" b="1" dirty="0"/>
              <a:t>One (1) Senior Producer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1600" b="1" dirty="0"/>
              <a:t>One (1) Producer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Clr>
                <a:srgbClr val="0096FF"/>
              </a:buClr>
              <a:buNone/>
            </a:pPr>
            <a:r>
              <a:rPr lang="en-US" sz="1600" b="1" dirty="0"/>
              <a:t>Freelancers actively in use: 6    Total Freelancer Pool: 7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Clr>
                <a:srgbClr val="0096FF"/>
              </a:buClr>
              <a:buNone/>
            </a:pPr>
            <a:r>
              <a:rPr lang="en-US" sz="1600" b="1" dirty="0">
                <a:latin typeface="+mn-lt"/>
              </a:rPr>
              <a:t>Currently in the process of filling vacant positions.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610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</a:rPr>
              <a:t> WITN Staffing 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body" idx="1"/>
          </p:nvPr>
        </p:nvSpPr>
        <p:spPr>
          <a:xfrm>
            <a:off x="814274" y="1533713"/>
            <a:ext cx="6689611" cy="5998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Current Organizational Chart :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1FCF84F-FAF5-3047-8F95-C79771F5E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9479299"/>
              </p:ext>
            </p:extLst>
          </p:nvPr>
        </p:nvGraphicFramePr>
        <p:xfrm>
          <a:off x="288758" y="2133601"/>
          <a:ext cx="7628048" cy="1967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2009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</a:rPr>
              <a:t> WITN 22 Update 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spcBef>
                <a:spcPts val="0"/>
              </a:spcBef>
              <a:buClr>
                <a:srgbClr val="0096FF"/>
              </a:buClr>
              <a:buNone/>
            </a:pPr>
            <a:r>
              <a:rPr lang="en-US" sz="6000" b="1" dirty="0"/>
              <a:t>Thank You</a:t>
            </a:r>
          </a:p>
          <a:p>
            <a:pPr marL="0" indent="0" algn="ctr">
              <a:spcBef>
                <a:spcPts val="0"/>
              </a:spcBef>
              <a:buClr>
                <a:srgbClr val="0096FF"/>
              </a:buClr>
              <a:buNone/>
            </a:pPr>
            <a:r>
              <a:rPr lang="en-US" sz="2000" b="1" dirty="0"/>
              <a:t>Wendell L. </a:t>
            </a:r>
            <a:r>
              <a:rPr lang="en-US" sz="2000" b="1" dirty="0" err="1"/>
              <a:t>Raulston</a:t>
            </a:r>
            <a:r>
              <a:rPr lang="en-US" sz="2000" b="1" dirty="0"/>
              <a:t>, Jr.</a:t>
            </a:r>
          </a:p>
          <a:p>
            <a:pPr marL="0" indent="0" algn="ctr">
              <a:spcBef>
                <a:spcPts val="0"/>
              </a:spcBef>
              <a:buClr>
                <a:srgbClr val="0096FF"/>
              </a:buClr>
              <a:buNone/>
            </a:pPr>
            <a:r>
              <a:rPr lang="en-US" sz="2000" b="1" dirty="0"/>
              <a:t>Station Manager | WITN 22</a:t>
            </a:r>
            <a:br>
              <a:rPr lang="en-US" sz="2000" b="1" dirty="0"/>
            </a:br>
            <a:r>
              <a:rPr lang="en-US" sz="2000" b="1" dirty="0">
                <a:hlinkClick r:id="rId3"/>
              </a:rPr>
              <a:t>wlraulston@wilmingtonde.gov</a:t>
            </a:r>
            <a:endParaRPr lang="en-US" sz="2000" b="1" dirty="0"/>
          </a:p>
          <a:p>
            <a:pPr marL="0" indent="0" algn="ctr">
              <a:spcBef>
                <a:spcPts val="0"/>
              </a:spcBef>
              <a:buClr>
                <a:srgbClr val="0096FF"/>
              </a:buClr>
              <a:buNone/>
            </a:pPr>
            <a:br>
              <a:rPr lang="en-US" sz="2000" b="1" dirty="0"/>
            </a:br>
            <a:r>
              <a:rPr lang="en-US" sz="2000" b="1" dirty="0"/>
              <a:t>For events and inquires, please contact</a:t>
            </a:r>
          </a:p>
          <a:p>
            <a:pPr marL="0" indent="0" algn="ctr">
              <a:spcBef>
                <a:spcPts val="0"/>
              </a:spcBef>
              <a:buClr>
                <a:srgbClr val="0096FF"/>
              </a:buClr>
              <a:buNone/>
            </a:pPr>
            <a:r>
              <a:rPr lang="en-US" sz="2000" b="1" dirty="0">
                <a:hlinkClick r:id="rId4"/>
              </a:rPr>
              <a:t>witn22news@wilmingtonde.gov</a:t>
            </a:r>
            <a:endParaRPr lang="en-US" sz="2000" b="1" dirty="0"/>
          </a:p>
          <a:p>
            <a:pPr marL="0" indent="0" algn="ctr">
              <a:spcBef>
                <a:spcPts val="0"/>
              </a:spcBef>
              <a:buClr>
                <a:srgbClr val="0096FF"/>
              </a:buClr>
              <a:buNone/>
            </a:pPr>
            <a:br>
              <a:rPr lang="en-US" sz="6000" b="1" dirty="0"/>
            </a:br>
            <a:endParaRPr lang="en-US" sz="2000" b="1" dirty="0"/>
          </a:p>
        </p:txBody>
      </p:sp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746979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E0E4E9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2057</TotalTime>
  <Words>399</Words>
  <Application>Microsoft Macintosh PowerPoint</Application>
  <PresentationFormat>On-screen Show (16:9)</PresentationFormat>
  <Paragraphs>76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Roboto Condensed</vt:lpstr>
      <vt:lpstr>Arvo</vt:lpstr>
      <vt:lpstr>Arial</vt:lpstr>
      <vt:lpstr>Roboto Condensed Light</vt:lpstr>
      <vt:lpstr>Salerio template</vt:lpstr>
      <vt:lpstr>Wilmington Information Television Network Update</vt:lpstr>
      <vt:lpstr> WITN Programming </vt:lpstr>
      <vt:lpstr>WITN Message Board</vt:lpstr>
      <vt:lpstr> WITN Social Media  </vt:lpstr>
      <vt:lpstr>New Castle County Contract</vt:lpstr>
      <vt:lpstr>DPA/NFPW AWARDS</vt:lpstr>
      <vt:lpstr> WITN Staffing </vt:lpstr>
      <vt:lpstr> WITN Staffing </vt:lpstr>
      <vt:lpstr> WITN 22 Update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Wilmington Information Television Network Update</dc:title>
  <cp:lastModifiedBy>Wendell L. Raulston</cp:lastModifiedBy>
  <cp:revision>24</cp:revision>
  <dcterms:modified xsi:type="dcterms:W3CDTF">2022-06-10T13:36:00Z</dcterms:modified>
</cp:coreProperties>
</file>