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4"/>
  </p:sldMasterIdLst>
  <p:notesMasterIdLst>
    <p:notesMasterId r:id="rId8"/>
  </p:notesMasterIdLst>
  <p:handoutMasterIdLst>
    <p:handoutMasterId r:id="rId9"/>
  </p:handoutMasterIdLst>
  <p:sldIdLst>
    <p:sldId id="838840437" r:id="rId5"/>
    <p:sldId id="838840441" r:id="rId6"/>
    <p:sldId id="83884044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160" userDrawn="1">
          <p15:clr>
            <a:srgbClr val="A4A3A4"/>
          </p15:clr>
        </p15:guide>
        <p15:guide id="10" pos="360" userDrawn="1">
          <p15:clr>
            <a:srgbClr val="A4A3A4"/>
          </p15:clr>
        </p15:guide>
        <p15:guide id="1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A3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6301"/>
  </p:normalViewPr>
  <p:slideViewPr>
    <p:cSldViewPr snapToGrid="0" snapToObjects="1" showGuides="1">
      <p:cViewPr varScale="1">
        <p:scale>
          <a:sx n="52" d="100"/>
          <a:sy n="52" d="100"/>
        </p:scale>
        <p:origin x="1144" y="44"/>
      </p:cViewPr>
      <p:guideLst>
        <p:guide orient="horz" pos="2160"/>
        <p:guide pos="3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6" d="100"/>
          <a:sy n="156" d="100"/>
        </p:scale>
        <p:origin x="419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ntresca, Cynthia A:(DPL)" userId="ac687e72-d0cf-4a28-90e6-366dbeb08261" providerId="ADAL" clId="{267B7068-EEF7-4C32-A951-FD5EE4EA7268}"/>
    <pc:docChg chg="custSel addSld delSld modSld sldOrd">
      <pc:chgData name="Ventresca, Cynthia A:(DPL)" userId="ac687e72-d0cf-4a28-90e6-366dbeb08261" providerId="ADAL" clId="{267B7068-EEF7-4C32-A951-FD5EE4EA7268}" dt="2022-01-24T14:28:30.869" v="148" actId="14100"/>
      <pc:docMkLst>
        <pc:docMk/>
      </pc:docMkLst>
      <pc:sldChg chg="del">
        <pc:chgData name="Ventresca, Cynthia A:(DPL)" userId="ac687e72-d0cf-4a28-90e6-366dbeb08261" providerId="ADAL" clId="{267B7068-EEF7-4C32-A951-FD5EE4EA7268}" dt="2022-01-24T14:17:36.475" v="4" actId="2696"/>
        <pc:sldMkLst>
          <pc:docMk/>
          <pc:sldMk cId="1690407325" sldId="3380"/>
        </pc:sldMkLst>
      </pc:sldChg>
      <pc:sldChg chg="modSp mod">
        <pc:chgData name="Ventresca, Cynthia A:(DPL)" userId="ac687e72-d0cf-4a28-90e6-366dbeb08261" providerId="ADAL" clId="{267B7068-EEF7-4C32-A951-FD5EE4EA7268}" dt="2022-01-24T14:27:44.759" v="144" actId="14100"/>
        <pc:sldMkLst>
          <pc:docMk/>
          <pc:sldMk cId="3498387883" sldId="838840437"/>
        </pc:sldMkLst>
        <pc:spChg chg="mod">
          <ac:chgData name="Ventresca, Cynthia A:(DPL)" userId="ac687e72-d0cf-4a28-90e6-366dbeb08261" providerId="ADAL" clId="{267B7068-EEF7-4C32-A951-FD5EE4EA7268}" dt="2022-01-24T14:27:44.759" v="144" actId="14100"/>
          <ac:spMkLst>
            <pc:docMk/>
            <pc:sldMk cId="3498387883" sldId="838840437"/>
            <ac:spMk id="3" creationId="{19AC1B16-ACA1-4778-ACC8-A6ADF5460C99}"/>
          </ac:spMkLst>
        </pc:spChg>
      </pc:sldChg>
      <pc:sldChg chg="del">
        <pc:chgData name="Ventresca, Cynthia A:(DPL)" userId="ac687e72-d0cf-4a28-90e6-366dbeb08261" providerId="ADAL" clId="{267B7068-EEF7-4C32-A951-FD5EE4EA7268}" dt="2022-01-24T14:17:21.202" v="0" actId="2696"/>
        <pc:sldMkLst>
          <pc:docMk/>
          <pc:sldMk cId="3104269957" sldId="838840439"/>
        </pc:sldMkLst>
      </pc:sldChg>
      <pc:sldChg chg="addSp delSp modSp new mod ord">
        <pc:chgData name="Ventresca, Cynthia A:(DPL)" userId="ac687e72-d0cf-4a28-90e6-366dbeb08261" providerId="ADAL" clId="{267B7068-EEF7-4C32-A951-FD5EE4EA7268}" dt="2022-01-24T14:28:30.869" v="148" actId="14100"/>
        <pc:sldMkLst>
          <pc:docMk/>
          <pc:sldMk cId="4117154359" sldId="838840441"/>
        </pc:sldMkLst>
        <pc:spChg chg="del">
          <ac:chgData name="Ventresca, Cynthia A:(DPL)" userId="ac687e72-d0cf-4a28-90e6-366dbeb08261" providerId="ADAL" clId="{267B7068-EEF7-4C32-A951-FD5EE4EA7268}" dt="2022-01-24T14:20:37.996" v="5" actId="21"/>
          <ac:spMkLst>
            <pc:docMk/>
            <pc:sldMk cId="4117154359" sldId="838840441"/>
            <ac:spMk id="2" creationId="{86D67404-14D7-4D88-A59B-E70556E341A6}"/>
          </ac:spMkLst>
        </pc:spChg>
        <pc:spChg chg="del">
          <ac:chgData name="Ventresca, Cynthia A:(DPL)" userId="ac687e72-d0cf-4a28-90e6-366dbeb08261" providerId="ADAL" clId="{267B7068-EEF7-4C32-A951-FD5EE4EA7268}" dt="2022-01-24T14:20:48.135" v="7" actId="21"/>
          <ac:spMkLst>
            <pc:docMk/>
            <pc:sldMk cId="4117154359" sldId="838840441"/>
            <ac:spMk id="3" creationId="{6ACD726D-C84E-4226-9D21-E9CDF7389E04}"/>
          </ac:spMkLst>
        </pc:spChg>
        <pc:spChg chg="del">
          <ac:chgData name="Ventresca, Cynthia A:(DPL)" userId="ac687e72-d0cf-4a28-90e6-366dbeb08261" providerId="ADAL" clId="{267B7068-EEF7-4C32-A951-FD5EE4EA7268}" dt="2022-01-24T14:20:50.830" v="8" actId="21"/>
          <ac:spMkLst>
            <pc:docMk/>
            <pc:sldMk cId="4117154359" sldId="838840441"/>
            <ac:spMk id="4" creationId="{8B234211-96E5-4AAD-8314-57F4670C3B6A}"/>
          </ac:spMkLst>
        </pc:spChg>
        <pc:spChg chg="del">
          <ac:chgData name="Ventresca, Cynthia A:(DPL)" userId="ac687e72-d0cf-4a28-90e6-366dbeb08261" providerId="ADAL" clId="{267B7068-EEF7-4C32-A951-FD5EE4EA7268}" dt="2022-01-24T14:20:41.954" v="6" actId="21"/>
          <ac:spMkLst>
            <pc:docMk/>
            <pc:sldMk cId="4117154359" sldId="838840441"/>
            <ac:spMk id="5" creationId="{0A2E5BFE-52F8-4C43-A003-D1CEE7F9AF67}"/>
          </ac:spMkLst>
        </pc:spChg>
        <pc:picChg chg="add mod">
          <ac:chgData name="Ventresca, Cynthia A:(DPL)" userId="ac687e72-d0cf-4a28-90e6-366dbeb08261" providerId="ADAL" clId="{267B7068-EEF7-4C32-A951-FD5EE4EA7268}" dt="2022-01-24T14:21:16.922" v="10"/>
          <ac:picMkLst>
            <pc:docMk/>
            <pc:sldMk cId="4117154359" sldId="838840441"/>
            <ac:picMk id="7" creationId="{2B47A43B-9133-47BF-B786-385C986539E6}"/>
          </ac:picMkLst>
        </pc:picChg>
        <pc:picChg chg="add del mod">
          <ac:chgData name="Ventresca, Cynthia A:(DPL)" userId="ac687e72-d0cf-4a28-90e6-366dbeb08261" providerId="ADAL" clId="{267B7068-EEF7-4C32-A951-FD5EE4EA7268}" dt="2022-01-24T14:23:40.986" v="20" actId="478"/>
          <ac:picMkLst>
            <pc:docMk/>
            <pc:sldMk cId="4117154359" sldId="838840441"/>
            <ac:picMk id="8" creationId="{4C892A9A-3626-47AE-A63B-A143A068592A}"/>
          </ac:picMkLst>
        </pc:picChg>
        <pc:picChg chg="add mod">
          <ac:chgData name="Ventresca, Cynthia A:(DPL)" userId="ac687e72-d0cf-4a28-90e6-366dbeb08261" providerId="ADAL" clId="{267B7068-EEF7-4C32-A951-FD5EE4EA7268}" dt="2022-01-24T14:28:30.869" v="148" actId="14100"/>
          <ac:picMkLst>
            <pc:docMk/>
            <pc:sldMk cId="4117154359" sldId="838840441"/>
            <ac:picMk id="9" creationId="{139373CE-C470-48CB-9DAA-600A109CC58C}"/>
          </ac:picMkLst>
        </pc:picChg>
      </pc:sldChg>
      <pc:sldMasterChg chg="delSldLayout">
        <pc:chgData name="Ventresca, Cynthia A:(DPL)" userId="ac687e72-d0cf-4a28-90e6-366dbeb08261" providerId="ADAL" clId="{267B7068-EEF7-4C32-A951-FD5EE4EA7268}" dt="2022-01-24T14:17:36.475" v="4" actId="2696"/>
        <pc:sldMasterMkLst>
          <pc:docMk/>
          <pc:sldMasterMk cId="880924452" sldId="2147483677"/>
        </pc:sldMasterMkLst>
        <pc:sldLayoutChg chg="del">
          <pc:chgData name="Ventresca, Cynthia A:(DPL)" userId="ac687e72-d0cf-4a28-90e6-366dbeb08261" providerId="ADAL" clId="{267B7068-EEF7-4C32-A951-FD5EE4EA7268}" dt="2022-01-24T14:17:36.475" v="4" actId="2696"/>
          <pc:sldLayoutMkLst>
            <pc:docMk/>
            <pc:sldMasterMk cId="880924452" sldId="2147483677"/>
            <pc:sldLayoutMk cId="41372099" sldId="2147483754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EDED933-9A38-E046-B20C-2ECF906B957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32A519-46C9-0043-8558-22C98929A0A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FBF491-D6C7-E64B-8DC1-2A2B2671735A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297510-005A-9E45-866F-8E07F5083A3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C50CC-F95D-F147-8CBA-876BBA17BFD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02489-995C-864A-934B-118778EB4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939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1A5BF9-94FC-F643-BDBF-B5F5D4DE31C6}" type="datetimeFigureOut">
              <a:rPr lang="en-US" smtClean="0"/>
              <a:t>2/28/2022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95A9F-AF56-A947-B312-D2B406A674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884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Sh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ree, outdoor&#10;&#10;Description automatically generated">
            <a:extLst>
              <a:ext uri="{FF2B5EF4-FFF2-40B4-BE49-F238E27FC236}">
                <a16:creationId xmlns:a16="http://schemas.microsoft.com/office/drawing/2014/main" id="{AA91DD00-AEEC-0943-ABF4-643DA7904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1009" b="4365"/>
          <a:stretch/>
        </p:blipFill>
        <p:spPr>
          <a:xfrm>
            <a:off x="-1" y="-1"/>
            <a:ext cx="12191999" cy="685800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28EFE45-EA64-5A41-9312-1800D98B601A}"/>
              </a:ext>
            </a:extLst>
          </p:cNvPr>
          <p:cNvSpPr/>
          <p:nvPr userDrawn="1"/>
        </p:nvSpPr>
        <p:spPr>
          <a:xfrm>
            <a:off x="0" y="353683"/>
            <a:ext cx="12192000" cy="6504317"/>
          </a:xfrm>
          <a:prstGeom prst="rect">
            <a:avLst/>
          </a:prstGeom>
          <a:gradFill>
            <a:gsLst>
              <a:gs pos="0">
                <a:srgbClr val="000000">
                  <a:alpha val="68000"/>
                </a:srgbClr>
              </a:gs>
              <a:gs pos="38000">
                <a:srgbClr val="000000">
                  <a:alpha val="0"/>
                </a:srgbClr>
              </a:gs>
            </a:gsLst>
            <a:lin ang="1620000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C372868-B274-3F4C-B730-ED846A37BF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234289"/>
            <a:ext cx="7445829" cy="1226457"/>
          </a:xfrm>
          <a:solidFill>
            <a:schemeClr val="tx2">
              <a:alpha val="91000"/>
            </a:schemeClr>
          </a:solidFill>
        </p:spPr>
        <p:txBody>
          <a:bodyPr lIns="457200" tIns="274320" bIns="0" anchor="ctr">
            <a:noAutofit/>
          </a:bodyPr>
          <a:lstStyle>
            <a:lvl1pPr algn="l">
              <a:lnSpc>
                <a:spcPct val="70000"/>
              </a:lnSpc>
              <a:defRPr sz="6000" b="1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D0773A-E71A-6B42-9375-DDD9E54B85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1" y="5670408"/>
            <a:ext cx="2675466" cy="93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698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7589838" y="0"/>
            <a:ext cx="4602162" cy="6857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200" b="0"/>
            </a:lvl1pPr>
          </a:lstStyle>
          <a:p>
            <a:pPr lvl="0"/>
            <a:r>
              <a:rPr lang="en-US" dirty="0"/>
              <a:t>Drag Image Here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C84B6A5-E239-D649-86E1-39D3FF723BB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57199" y="1827980"/>
            <a:ext cx="6939281" cy="42680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SUBHEAD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F16EE3D-FABF-E347-B2F6-A46EF1F2D8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160337"/>
            <a:ext cx="6919813" cy="1325563"/>
          </a:xfrm>
        </p:spPr>
        <p:txBody>
          <a:bodyPr>
            <a:normAutofit/>
          </a:bodyPr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1-Column Text with Image Right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AFF34F-AE17-EE4F-BBBD-1266360ED9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465445"/>
            <a:ext cx="542364" cy="1186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6"/>
                </a:solidFill>
              </a:defRPr>
            </a:lvl1pPr>
          </a:lstStyle>
          <a:p>
            <a:fld id="{70941212-5356-944B-973F-4CD3E2F2AF4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DF8DFF-7877-854E-B14C-FE68A45A79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7742" y="6359577"/>
            <a:ext cx="1036893" cy="36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1340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7589838" y="0"/>
            <a:ext cx="4602162" cy="6857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200" b="0"/>
            </a:lvl1pPr>
          </a:lstStyle>
          <a:p>
            <a:pPr lvl="0"/>
            <a:r>
              <a:rPr lang="en-US" dirty="0"/>
              <a:t>Drag Image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160337"/>
            <a:ext cx="6919813" cy="1325563"/>
          </a:xfrm>
        </p:spPr>
        <p:txBody>
          <a:bodyPr>
            <a:normAutofit/>
          </a:bodyPr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1-Column Text with Image Right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E35C58E-9DE3-BB4F-9B89-E7A5E0537E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199" y="1823720"/>
            <a:ext cx="6893560" cy="4114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b="1"/>
            </a:lvl1pPr>
            <a:lvl2pPr marL="12700" indent="0">
              <a:buNone/>
              <a:defRPr b="0"/>
            </a:lvl2pPr>
            <a:lvl3pPr marL="239712" indent="0">
              <a:buNone/>
              <a:defRPr b="0"/>
            </a:lvl3pPr>
            <a:lvl4pPr marL="239712" indent="0">
              <a:buNone/>
              <a:defRPr b="0"/>
            </a:lvl4pPr>
            <a:lvl5pPr marL="239712" indent="0">
              <a:buNone/>
              <a:defRPr b="0"/>
            </a:lvl5pPr>
          </a:lstStyle>
          <a:p>
            <a:pPr lvl="0"/>
            <a:r>
              <a:rPr lang="en-US" dirty="0"/>
              <a:t>SUBHEAD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8C92A3-329A-8146-9A97-FB9695EF6A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199" y="2195195"/>
            <a:ext cx="6908800" cy="37480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b="0"/>
            </a:lvl1pPr>
            <a:lvl2pPr marL="12700" indent="0">
              <a:buNone/>
              <a:defRPr b="0"/>
            </a:lvl2pPr>
            <a:lvl3pPr marL="239712" indent="0">
              <a:buNone/>
              <a:defRPr b="0"/>
            </a:lvl3pPr>
            <a:lvl4pPr marL="239712" indent="0">
              <a:buNone/>
              <a:defRPr b="0"/>
            </a:lvl4pPr>
            <a:lvl5pPr marL="239712" indent="0">
              <a:buNone/>
              <a:defRPr b="0"/>
            </a:lvl5pPr>
          </a:lstStyle>
          <a:p>
            <a:pPr lvl="0"/>
            <a:r>
              <a:rPr lang="en-US" dirty="0"/>
              <a:t>This is body copy.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2466365-C813-1944-A14B-88D5A12A02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465445"/>
            <a:ext cx="542364" cy="1186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6"/>
                </a:solidFill>
              </a:defRPr>
            </a:lvl1pPr>
          </a:lstStyle>
          <a:p>
            <a:fld id="{70941212-5356-944B-973F-4CD3E2F2AF4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91C625-F027-5443-B5A9-DAF313D8D4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7742" y="6359577"/>
            <a:ext cx="1036893" cy="36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1095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CB5D95-0D95-5E48-9569-4DB67BD6E2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1"/>
          <a:stretch/>
        </p:blipFill>
        <p:spPr>
          <a:xfrm>
            <a:off x="7570694" y="-1"/>
            <a:ext cx="4621306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160337"/>
            <a:ext cx="6919813" cy="1325563"/>
          </a:xfrm>
        </p:spPr>
        <p:txBody>
          <a:bodyPr>
            <a:normAutofit/>
          </a:bodyPr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1-Column Bullet with Example Image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11DA45D-A585-4B47-8487-05DD920C65D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199" y="1825625"/>
            <a:ext cx="6919813" cy="4194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 dirty="0"/>
              <a:t>SUBHEAD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0F596E3-3520-364B-BDE9-4E035D5D0B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465445"/>
            <a:ext cx="542364" cy="1186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6"/>
                </a:solidFill>
              </a:defRPr>
            </a:lvl1pPr>
          </a:lstStyle>
          <a:p>
            <a:fld id="{70941212-5356-944B-973F-4CD3E2F2AF4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1D5240-E844-1E49-83F9-A5CE9EC122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7742" y="6359577"/>
            <a:ext cx="1036893" cy="36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5858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D400DB56-73B1-D048-BB83-50694E81741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602162" cy="6857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200" b="0"/>
            </a:lvl1pPr>
          </a:lstStyle>
          <a:p>
            <a:pPr lvl="0"/>
            <a:r>
              <a:rPr lang="en-US" dirty="0"/>
              <a:t>Drag Image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26591" y="160337"/>
            <a:ext cx="6881950" cy="1325563"/>
          </a:xfrm>
        </p:spPr>
        <p:txBody>
          <a:bodyPr>
            <a:normAutofit/>
          </a:bodyPr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1-Column with Image Left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26592" y="1825625"/>
            <a:ext cx="6881950" cy="4194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SUBHEAD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4FFE361-2BA1-2B43-ABFB-4B989DEDDD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465445"/>
            <a:ext cx="542364" cy="1186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70941212-5356-944B-973F-4CD3E2F2AF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3098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7">
            <a:extLst>
              <a:ext uri="{FF2B5EF4-FFF2-40B4-BE49-F238E27FC236}">
                <a16:creationId xmlns:a16="http://schemas.microsoft.com/office/drawing/2014/main" id="{3C71CED6-593A-E54A-82C5-90AE35F32E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627002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C9978B9-115F-AC4F-94E5-187073E7D1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26591" y="160337"/>
            <a:ext cx="6881950" cy="1325563"/>
          </a:xfrm>
        </p:spPr>
        <p:txBody>
          <a:bodyPr>
            <a:normAutofit/>
          </a:bodyPr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1-Column Bullet with Example Image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479175F-0EEF-2A43-A216-AF956C53A1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26592" y="1825625"/>
            <a:ext cx="6881950" cy="4194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SUBHEAD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7079270-F43F-244B-92C4-4D6B7F5E0F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465445"/>
            <a:ext cx="542364" cy="1186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70941212-5356-944B-973F-4CD3E2F2AF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7237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84EBCFD-00A5-4F43-B1A7-9BCC6870A6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77E2523-2DBD-6649-8B1E-DDC53EBF105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alpha val="7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4163" algn="ctr"/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1-Column Text Over Image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E7E0BC96-F1E0-354A-ACA1-A37B46E355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199" y="1803400"/>
            <a:ext cx="6123104" cy="4114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12700" indent="0">
              <a:buNone/>
              <a:defRPr b="0"/>
            </a:lvl2pPr>
            <a:lvl3pPr marL="239712" indent="0">
              <a:buNone/>
              <a:defRPr b="0"/>
            </a:lvl3pPr>
            <a:lvl4pPr marL="239712" indent="0">
              <a:buNone/>
              <a:defRPr b="0"/>
            </a:lvl4pPr>
            <a:lvl5pPr marL="239712" indent="0">
              <a:buNone/>
              <a:defRPr b="0"/>
            </a:lvl5pPr>
          </a:lstStyle>
          <a:p>
            <a:pPr lvl="0"/>
            <a:r>
              <a:rPr lang="en-US" dirty="0"/>
              <a:t>SUBHEAD TEXT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92B82BF1-9BA3-0F44-A8CA-2CD688B4EB1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199" y="2327275"/>
            <a:ext cx="6136641" cy="374808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Lucida Grande"/>
              <a:buNone/>
              <a:tabLst/>
              <a:defRPr b="0">
                <a:solidFill>
                  <a:schemeClr val="bg1"/>
                </a:solidFill>
              </a:defRPr>
            </a:lvl1pPr>
            <a:lvl2pPr marL="12700" indent="0">
              <a:buNone/>
              <a:defRPr b="0"/>
            </a:lvl2pPr>
            <a:lvl3pPr marL="239712" indent="0">
              <a:buNone/>
              <a:defRPr b="0"/>
            </a:lvl3pPr>
            <a:lvl4pPr marL="239712" indent="0">
              <a:buNone/>
              <a:defRPr b="0"/>
            </a:lvl4pPr>
            <a:lvl5pPr marL="239712" indent="0">
              <a:buNone/>
              <a:defRPr b="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Lucida Grande"/>
              <a:buNone/>
              <a:tabLst/>
              <a:defRPr/>
            </a:pPr>
            <a:r>
              <a:rPr lang="en-US" dirty="0"/>
              <a:t>This is body copy. This is body copy. This is body copy. This is body copy. This is body copy. This is body copy.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D8C2C2B2-C71B-D244-8BF1-9F56042E30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465445"/>
            <a:ext cx="542364" cy="1186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70941212-5356-944B-973F-4CD3E2F2AF4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156A35F-25C3-D446-BD47-3998720010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7742" y="6359577"/>
            <a:ext cx="1036893" cy="36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6464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329321-4BD1-374F-B429-7A4F4CAC4DF8}"/>
              </a:ext>
            </a:extLst>
          </p:cNvPr>
          <p:cNvSpPr/>
          <p:nvPr userDrawn="1"/>
        </p:nvSpPr>
        <p:spPr>
          <a:xfrm>
            <a:off x="0" y="6172199"/>
            <a:ext cx="12192001" cy="6858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4163" algn="ctr"/>
            <a:endParaRPr lang="en-US" b="1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0"/>
            <a:ext cx="9185275" cy="1325563"/>
          </a:xfrm>
          <a:effectLst>
            <a:outerShdw blurRad="584200" dist="76200" dir="2700000" algn="t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>
              <a:defRPr sz="44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Divider Style 1</a:t>
            </a: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40AA88C3-C99E-8E45-A303-6C939632DD5E}"/>
              </a:ext>
            </a:extLst>
          </p:cNvPr>
          <p:cNvSpPr/>
          <p:nvPr userDrawn="1"/>
        </p:nvSpPr>
        <p:spPr>
          <a:xfrm>
            <a:off x="6743700" y="-8165"/>
            <a:ext cx="5456466" cy="6866166"/>
          </a:xfrm>
          <a:custGeom>
            <a:avLst/>
            <a:gdLst>
              <a:gd name="connsiteX0" fmla="*/ 0 w 4182836"/>
              <a:gd name="connsiteY0" fmla="*/ 0 h 4122964"/>
              <a:gd name="connsiteX1" fmla="*/ 4182836 w 4182836"/>
              <a:gd name="connsiteY1" fmla="*/ 0 h 4122964"/>
              <a:gd name="connsiteX2" fmla="*/ 4182836 w 4182836"/>
              <a:gd name="connsiteY2" fmla="*/ 4122964 h 4122964"/>
              <a:gd name="connsiteX3" fmla="*/ 0 w 4182836"/>
              <a:gd name="connsiteY3" fmla="*/ 4122964 h 4122964"/>
              <a:gd name="connsiteX4" fmla="*/ 0 w 4182836"/>
              <a:gd name="connsiteY4" fmla="*/ 0 h 4122964"/>
              <a:gd name="connsiteX0" fmla="*/ 2286000 w 4182836"/>
              <a:gd name="connsiteY0" fmla="*/ 1877786 h 4122964"/>
              <a:gd name="connsiteX1" fmla="*/ 4182836 w 4182836"/>
              <a:gd name="connsiteY1" fmla="*/ 0 h 4122964"/>
              <a:gd name="connsiteX2" fmla="*/ 4182836 w 4182836"/>
              <a:gd name="connsiteY2" fmla="*/ 4122964 h 4122964"/>
              <a:gd name="connsiteX3" fmla="*/ 0 w 4182836"/>
              <a:gd name="connsiteY3" fmla="*/ 4122964 h 4122964"/>
              <a:gd name="connsiteX4" fmla="*/ 2286000 w 4182836"/>
              <a:gd name="connsiteY4" fmla="*/ 1877786 h 4122964"/>
              <a:gd name="connsiteX0" fmla="*/ 3238734 w 4182836"/>
              <a:gd name="connsiteY0" fmla="*/ 641761 h 4122964"/>
              <a:gd name="connsiteX1" fmla="*/ 4182836 w 4182836"/>
              <a:gd name="connsiteY1" fmla="*/ 0 h 4122964"/>
              <a:gd name="connsiteX2" fmla="*/ 4182836 w 4182836"/>
              <a:gd name="connsiteY2" fmla="*/ 4122964 h 4122964"/>
              <a:gd name="connsiteX3" fmla="*/ 0 w 4182836"/>
              <a:gd name="connsiteY3" fmla="*/ 4122964 h 4122964"/>
              <a:gd name="connsiteX4" fmla="*/ 3238734 w 4182836"/>
              <a:gd name="connsiteY4" fmla="*/ 641761 h 4122964"/>
              <a:gd name="connsiteX0" fmla="*/ 3564669 w 4182836"/>
              <a:gd name="connsiteY0" fmla="*/ 494821 h 4122964"/>
              <a:gd name="connsiteX1" fmla="*/ 4182836 w 4182836"/>
              <a:gd name="connsiteY1" fmla="*/ 0 h 4122964"/>
              <a:gd name="connsiteX2" fmla="*/ 4182836 w 4182836"/>
              <a:gd name="connsiteY2" fmla="*/ 4122964 h 4122964"/>
              <a:gd name="connsiteX3" fmla="*/ 0 w 4182836"/>
              <a:gd name="connsiteY3" fmla="*/ 4122964 h 4122964"/>
              <a:gd name="connsiteX4" fmla="*/ 3564669 w 4182836"/>
              <a:gd name="connsiteY4" fmla="*/ 494821 h 4122964"/>
              <a:gd name="connsiteX0" fmla="*/ 3564669 w 4189105"/>
              <a:gd name="connsiteY0" fmla="*/ 6462 h 3634605"/>
              <a:gd name="connsiteX1" fmla="*/ 4189105 w 4189105"/>
              <a:gd name="connsiteY1" fmla="*/ 0 h 3634605"/>
              <a:gd name="connsiteX2" fmla="*/ 4182836 w 4189105"/>
              <a:gd name="connsiteY2" fmla="*/ 3634605 h 3634605"/>
              <a:gd name="connsiteX3" fmla="*/ 0 w 4189105"/>
              <a:gd name="connsiteY3" fmla="*/ 3634605 h 3634605"/>
              <a:gd name="connsiteX4" fmla="*/ 3564669 w 4189105"/>
              <a:gd name="connsiteY4" fmla="*/ 6462 h 3634605"/>
              <a:gd name="connsiteX0" fmla="*/ 3577205 w 4189105"/>
              <a:gd name="connsiteY0" fmla="*/ 2140 h 3634605"/>
              <a:gd name="connsiteX1" fmla="*/ 4189105 w 4189105"/>
              <a:gd name="connsiteY1" fmla="*/ 0 h 3634605"/>
              <a:gd name="connsiteX2" fmla="*/ 4182836 w 4189105"/>
              <a:gd name="connsiteY2" fmla="*/ 3634605 h 3634605"/>
              <a:gd name="connsiteX3" fmla="*/ 0 w 4189105"/>
              <a:gd name="connsiteY3" fmla="*/ 3634605 h 3634605"/>
              <a:gd name="connsiteX4" fmla="*/ 3577205 w 4189105"/>
              <a:gd name="connsiteY4" fmla="*/ 2140 h 3634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9105" h="3634605">
                <a:moveTo>
                  <a:pt x="3577205" y="2140"/>
                </a:moveTo>
                <a:lnTo>
                  <a:pt x="4189105" y="0"/>
                </a:lnTo>
                <a:cubicBezTo>
                  <a:pt x="4187015" y="1211535"/>
                  <a:pt x="4184926" y="2423070"/>
                  <a:pt x="4182836" y="3634605"/>
                </a:cubicBezTo>
                <a:lnTo>
                  <a:pt x="0" y="3634605"/>
                </a:lnTo>
                <a:lnTo>
                  <a:pt x="3577205" y="214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4163" algn="ctr"/>
            <a:endParaRPr lang="en-US" b="1" dirty="0"/>
          </a:p>
        </p:txBody>
      </p:sp>
      <p:sp>
        <p:nvSpPr>
          <p:cNvPr id="21" name="Content Placeholder 7">
            <a:extLst>
              <a:ext uri="{FF2B5EF4-FFF2-40B4-BE49-F238E27FC236}">
                <a16:creationId xmlns:a16="http://schemas.microsoft.com/office/drawing/2014/main" id="{E309F238-1DD9-1541-8FDF-DB1AB5EDF41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57200" y="3455298"/>
            <a:ext cx="6186488" cy="19256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b="1"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SUBHEAD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A79AF81-AFED-0046-9D30-1DAD462975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465445"/>
            <a:ext cx="542364" cy="1186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6"/>
                </a:solidFill>
              </a:defRPr>
            </a:lvl1pPr>
          </a:lstStyle>
          <a:p>
            <a:fld id="{70941212-5356-944B-973F-4CD3E2F2AF4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7EF46CF-F9B0-F04A-B252-25E0ED148B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7742" y="6359577"/>
            <a:ext cx="1036893" cy="36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4721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329321-4BD1-374F-B429-7A4F4CAC4DF8}"/>
              </a:ext>
            </a:extLst>
          </p:cNvPr>
          <p:cNvSpPr/>
          <p:nvPr userDrawn="1"/>
        </p:nvSpPr>
        <p:spPr>
          <a:xfrm>
            <a:off x="-1" y="6146800"/>
            <a:ext cx="12192001" cy="711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4163" algn="ctr"/>
            <a:endParaRPr lang="en-US" b="1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0"/>
            <a:ext cx="9185275" cy="1325563"/>
          </a:xfrm>
          <a:effectLst>
            <a:outerShdw blurRad="584200" dist="76200" dir="2700000" algn="t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>
              <a:defRPr sz="4400" b="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Divider Style 2</a:t>
            </a: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40AA88C3-C99E-8E45-A303-6C939632DD5E}"/>
              </a:ext>
            </a:extLst>
          </p:cNvPr>
          <p:cNvSpPr/>
          <p:nvPr userDrawn="1"/>
        </p:nvSpPr>
        <p:spPr>
          <a:xfrm>
            <a:off x="6743700" y="-8165"/>
            <a:ext cx="5456466" cy="6866166"/>
          </a:xfrm>
          <a:custGeom>
            <a:avLst/>
            <a:gdLst>
              <a:gd name="connsiteX0" fmla="*/ 0 w 4182836"/>
              <a:gd name="connsiteY0" fmla="*/ 0 h 4122964"/>
              <a:gd name="connsiteX1" fmla="*/ 4182836 w 4182836"/>
              <a:gd name="connsiteY1" fmla="*/ 0 h 4122964"/>
              <a:gd name="connsiteX2" fmla="*/ 4182836 w 4182836"/>
              <a:gd name="connsiteY2" fmla="*/ 4122964 h 4122964"/>
              <a:gd name="connsiteX3" fmla="*/ 0 w 4182836"/>
              <a:gd name="connsiteY3" fmla="*/ 4122964 h 4122964"/>
              <a:gd name="connsiteX4" fmla="*/ 0 w 4182836"/>
              <a:gd name="connsiteY4" fmla="*/ 0 h 4122964"/>
              <a:gd name="connsiteX0" fmla="*/ 2286000 w 4182836"/>
              <a:gd name="connsiteY0" fmla="*/ 1877786 h 4122964"/>
              <a:gd name="connsiteX1" fmla="*/ 4182836 w 4182836"/>
              <a:gd name="connsiteY1" fmla="*/ 0 h 4122964"/>
              <a:gd name="connsiteX2" fmla="*/ 4182836 w 4182836"/>
              <a:gd name="connsiteY2" fmla="*/ 4122964 h 4122964"/>
              <a:gd name="connsiteX3" fmla="*/ 0 w 4182836"/>
              <a:gd name="connsiteY3" fmla="*/ 4122964 h 4122964"/>
              <a:gd name="connsiteX4" fmla="*/ 2286000 w 4182836"/>
              <a:gd name="connsiteY4" fmla="*/ 1877786 h 4122964"/>
              <a:gd name="connsiteX0" fmla="*/ 3238734 w 4182836"/>
              <a:gd name="connsiteY0" fmla="*/ 641761 h 4122964"/>
              <a:gd name="connsiteX1" fmla="*/ 4182836 w 4182836"/>
              <a:gd name="connsiteY1" fmla="*/ 0 h 4122964"/>
              <a:gd name="connsiteX2" fmla="*/ 4182836 w 4182836"/>
              <a:gd name="connsiteY2" fmla="*/ 4122964 h 4122964"/>
              <a:gd name="connsiteX3" fmla="*/ 0 w 4182836"/>
              <a:gd name="connsiteY3" fmla="*/ 4122964 h 4122964"/>
              <a:gd name="connsiteX4" fmla="*/ 3238734 w 4182836"/>
              <a:gd name="connsiteY4" fmla="*/ 641761 h 4122964"/>
              <a:gd name="connsiteX0" fmla="*/ 3564669 w 4182836"/>
              <a:gd name="connsiteY0" fmla="*/ 494821 h 4122964"/>
              <a:gd name="connsiteX1" fmla="*/ 4182836 w 4182836"/>
              <a:gd name="connsiteY1" fmla="*/ 0 h 4122964"/>
              <a:gd name="connsiteX2" fmla="*/ 4182836 w 4182836"/>
              <a:gd name="connsiteY2" fmla="*/ 4122964 h 4122964"/>
              <a:gd name="connsiteX3" fmla="*/ 0 w 4182836"/>
              <a:gd name="connsiteY3" fmla="*/ 4122964 h 4122964"/>
              <a:gd name="connsiteX4" fmla="*/ 3564669 w 4182836"/>
              <a:gd name="connsiteY4" fmla="*/ 494821 h 4122964"/>
              <a:gd name="connsiteX0" fmla="*/ 3564669 w 4189105"/>
              <a:gd name="connsiteY0" fmla="*/ 6462 h 3634605"/>
              <a:gd name="connsiteX1" fmla="*/ 4189105 w 4189105"/>
              <a:gd name="connsiteY1" fmla="*/ 0 h 3634605"/>
              <a:gd name="connsiteX2" fmla="*/ 4182836 w 4189105"/>
              <a:gd name="connsiteY2" fmla="*/ 3634605 h 3634605"/>
              <a:gd name="connsiteX3" fmla="*/ 0 w 4189105"/>
              <a:gd name="connsiteY3" fmla="*/ 3634605 h 3634605"/>
              <a:gd name="connsiteX4" fmla="*/ 3564669 w 4189105"/>
              <a:gd name="connsiteY4" fmla="*/ 6462 h 3634605"/>
              <a:gd name="connsiteX0" fmla="*/ 3577205 w 4189105"/>
              <a:gd name="connsiteY0" fmla="*/ 2140 h 3634605"/>
              <a:gd name="connsiteX1" fmla="*/ 4189105 w 4189105"/>
              <a:gd name="connsiteY1" fmla="*/ 0 h 3634605"/>
              <a:gd name="connsiteX2" fmla="*/ 4182836 w 4189105"/>
              <a:gd name="connsiteY2" fmla="*/ 3634605 h 3634605"/>
              <a:gd name="connsiteX3" fmla="*/ 0 w 4189105"/>
              <a:gd name="connsiteY3" fmla="*/ 3634605 h 3634605"/>
              <a:gd name="connsiteX4" fmla="*/ 3577205 w 4189105"/>
              <a:gd name="connsiteY4" fmla="*/ 2140 h 3634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9105" h="3634605">
                <a:moveTo>
                  <a:pt x="3577205" y="2140"/>
                </a:moveTo>
                <a:lnTo>
                  <a:pt x="4189105" y="0"/>
                </a:lnTo>
                <a:cubicBezTo>
                  <a:pt x="4187015" y="1211535"/>
                  <a:pt x="4184926" y="2423070"/>
                  <a:pt x="4182836" y="3634605"/>
                </a:cubicBezTo>
                <a:lnTo>
                  <a:pt x="0" y="3634605"/>
                </a:lnTo>
                <a:lnTo>
                  <a:pt x="3577205" y="214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4163" algn="ctr"/>
            <a:endParaRPr lang="en-US" b="1" dirty="0"/>
          </a:p>
        </p:txBody>
      </p:sp>
      <p:sp>
        <p:nvSpPr>
          <p:cNvPr id="21" name="Content Placeholder 7">
            <a:extLst>
              <a:ext uri="{FF2B5EF4-FFF2-40B4-BE49-F238E27FC236}">
                <a16:creationId xmlns:a16="http://schemas.microsoft.com/office/drawing/2014/main" id="{E309F238-1DD9-1541-8FDF-DB1AB5EDF41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57200" y="3455298"/>
            <a:ext cx="6186488" cy="19256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b="1">
                <a:solidFill>
                  <a:schemeClr val="accent6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accent6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SUBHEAD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154075C-789D-9147-A13A-0A08D54EE8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465445"/>
            <a:ext cx="542364" cy="1186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6"/>
                </a:solidFill>
              </a:defRPr>
            </a:lvl1pPr>
          </a:lstStyle>
          <a:p>
            <a:fld id="{70941212-5356-944B-973F-4CD3E2F2AF4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DEF8341-5986-1042-9FDB-39AC2DA394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7742" y="6359577"/>
            <a:ext cx="1036893" cy="36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4566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Care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B3F96DB-C6DA-CB4F-ABFB-AC129B4A2B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437639F-44DC-2845-ABAC-ADE7624481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4139812"/>
            <a:ext cx="7445829" cy="1226457"/>
          </a:xfrm>
          <a:solidFill>
            <a:schemeClr val="tx2">
              <a:alpha val="91000"/>
            </a:schemeClr>
          </a:solidFill>
          <a:ln>
            <a:noFill/>
          </a:ln>
        </p:spPr>
        <p:txBody>
          <a:bodyPr lIns="457200" tIns="274320" bIns="0" anchor="ctr">
            <a:noAutofit/>
          </a:bodyPr>
          <a:lstStyle>
            <a:lvl1pPr algn="l">
              <a:lnSpc>
                <a:spcPct val="70000"/>
              </a:lnSpc>
              <a:defRPr sz="6000" b="1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73AE5C-C4EA-104B-8C01-11FC49A035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1" y="5670408"/>
            <a:ext cx="2675466" cy="93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5512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work Title D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0B1EEA-B23A-FF4D-93E7-D205255017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6C66B5B-245D-0047-B89A-CBF75EAB22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4139812"/>
            <a:ext cx="7445829" cy="1226457"/>
          </a:xfrm>
          <a:solidFill>
            <a:schemeClr val="tx2">
              <a:alpha val="91000"/>
            </a:schemeClr>
          </a:solidFill>
        </p:spPr>
        <p:txBody>
          <a:bodyPr lIns="457200" tIns="274320" bIns="0" anchor="ctr">
            <a:noAutofit/>
          </a:bodyPr>
          <a:lstStyle>
            <a:lvl1pPr algn="l">
              <a:lnSpc>
                <a:spcPct val="70000"/>
              </a:lnSpc>
              <a:defRPr sz="6000" b="1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26D6AC-ABAC-F64D-A457-CC764EBFF7C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1" y="5670408"/>
            <a:ext cx="2675466" cy="9364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3BBEE1-676C-904B-8F39-76C53CCA9F35}"/>
              </a:ext>
            </a:extLst>
          </p:cNvPr>
          <p:cNvSpPr txBox="1"/>
          <p:nvPr userDrawn="1"/>
        </p:nvSpPr>
        <p:spPr>
          <a:xfrm>
            <a:off x="438779" y="6442619"/>
            <a:ext cx="82378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0" i="1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Photo was taken pre-pandemic – health and safety guidelines are currently being followed in all work environmen</a:t>
            </a:r>
            <a:r>
              <a:rPr lang="en-US" sz="105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ts.</a:t>
            </a:r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732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ree, outdoor&#10;&#10;Description automatically generated">
            <a:extLst>
              <a:ext uri="{FF2B5EF4-FFF2-40B4-BE49-F238E27FC236}">
                <a16:creationId xmlns:a16="http://schemas.microsoft.com/office/drawing/2014/main" id="{C2A2B8B4-E829-404E-8A44-231F1E00C8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1009" b="4365"/>
          <a:stretch/>
        </p:blipFill>
        <p:spPr>
          <a:xfrm>
            <a:off x="-1" y="-1"/>
            <a:ext cx="12191999" cy="685800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28EFE45-EA64-5A41-9312-1800D98B601A}"/>
              </a:ext>
            </a:extLst>
          </p:cNvPr>
          <p:cNvSpPr/>
          <p:nvPr userDrawn="1"/>
        </p:nvSpPr>
        <p:spPr>
          <a:xfrm>
            <a:off x="0" y="353683"/>
            <a:ext cx="12192000" cy="6504317"/>
          </a:xfrm>
          <a:prstGeom prst="rect">
            <a:avLst/>
          </a:prstGeom>
          <a:gradFill>
            <a:gsLst>
              <a:gs pos="0">
                <a:srgbClr val="000000">
                  <a:alpha val="68000"/>
                </a:srgbClr>
              </a:gs>
              <a:gs pos="38000">
                <a:srgbClr val="000000">
                  <a:alpha val="0"/>
                </a:srgbClr>
              </a:gs>
            </a:gsLst>
            <a:lin ang="1620000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C3F14F6-B46E-FC4B-A243-3E7286D121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956264"/>
            <a:ext cx="7445829" cy="1961965"/>
          </a:xfrm>
          <a:solidFill>
            <a:schemeClr val="tx2">
              <a:alpha val="91000"/>
            </a:schemeClr>
          </a:solidFill>
        </p:spPr>
        <p:txBody>
          <a:bodyPr lIns="457200" tIns="274320" bIns="182880" anchor="ctr">
            <a:noAutofit/>
          </a:bodyPr>
          <a:lstStyle>
            <a:lvl1pPr algn="l">
              <a:lnSpc>
                <a:spcPct val="85000"/>
              </a:lnSpc>
              <a:defRPr sz="6000" b="1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Long Presentation Title Placeholder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5825ABE-31CA-F548-8719-F154243BB6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1" y="5670408"/>
            <a:ext cx="2675466" cy="93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5436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216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liabilit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EC558E3-736C-D743-8EF9-88FAD07A57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FCB0205-F1C6-2941-9206-0299756D698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4139812"/>
            <a:ext cx="7445829" cy="1226457"/>
          </a:xfrm>
          <a:solidFill>
            <a:schemeClr val="tx2">
              <a:alpha val="91000"/>
            </a:schemeClr>
          </a:solidFill>
        </p:spPr>
        <p:txBody>
          <a:bodyPr lIns="457200" tIns="274320" bIns="0" anchor="ctr">
            <a:noAutofit/>
          </a:bodyPr>
          <a:lstStyle>
            <a:lvl1pPr algn="l">
              <a:lnSpc>
                <a:spcPct val="70000"/>
              </a:lnSpc>
              <a:defRPr sz="6000" b="1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0EE9A4-A1AA-6747-8D87-793F9A1A97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1" y="5670408"/>
            <a:ext cx="2675466" cy="93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0708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m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8170001-D242-0D4B-8C09-383DB60164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3CC36B6-4D76-2B48-9684-37C9924746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4139812"/>
            <a:ext cx="7445829" cy="1226457"/>
          </a:xfrm>
          <a:solidFill>
            <a:schemeClr val="tx2">
              <a:alpha val="91000"/>
            </a:schemeClr>
          </a:solidFill>
        </p:spPr>
        <p:txBody>
          <a:bodyPr lIns="457200" tIns="274320" bIns="0" anchor="ctr">
            <a:noAutofit/>
          </a:bodyPr>
          <a:lstStyle>
            <a:lvl1pPr algn="l">
              <a:lnSpc>
                <a:spcPct val="70000"/>
              </a:lnSpc>
              <a:defRPr sz="6000" b="1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AC4A35-D9A6-E84C-8C3C-DBFE8A5AB9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1" y="5670408"/>
            <a:ext cx="2675466" cy="93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779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vironmen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13">
            <a:extLst>
              <a:ext uri="{FF2B5EF4-FFF2-40B4-BE49-F238E27FC236}">
                <a16:creationId xmlns:a16="http://schemas.microsoft.com/office/drawing/2014/main" id="{0AD69468-98B1-A341-85D6-A60B310BFC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7793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6FE18D1-E28A-164D-83E4-C8C2934A74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4139812"/>
            <a:ext cx="7445829" cy="1226457"/>
          </a:xfrm>
          <a:solidFill>
            <a:schemeClr val="tx2">
              <a:alpha val="91000"/>
            </a:schemeClr>
          </a:solidFill>
        </p:spPr>
        <p:txBody>
          <a:bodyPr lIns="457200" tIns="274320" bIns="0" anchor="ctr">
            <a:noAutofit/>
          </a:bodyPr>
          <a:lstStyle>
            <a:lvl1pPr algn="l">
              <a:lnSpc>
                <a:spcPct val="70000"/>
              </a:lnSpc>
              <a:defRPr sz="6000" b="1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C9F4F7-21AC-DA4A-A4F9-12A3EFA547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1" y="5670408"/>
            <a:ext cx="2675466" cy="93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1221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fet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89C715E-B735-8E49-B926-611F1B4362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F49E907-5F68-0C41-A8AB-2DABCDD2F6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4139812"/>
            <a:ext cx="7445829" cy="1226457"/>
          </a:xfrm>
          <a:solidFill>
            <a:schemeClr val="tx2">
              <a:alpha val="91000"/>
            </a:schemeClr>
          </a:solidFill>
        </p:spPr>
        <p:txBody>
          <a:bodyPr lIns="457200" tIns="274320" bIns="0" anchor="ctr">
            <a:noAutofit/>
          </a:bodyPr>
          <a:lstStyle>
            <a:lvl1pPr algn="l">
              <a:lnSpc>
                <a:spcPct val="70000"/>
              </a:lnSpc>
              <a:defRPr sz="6000" b="1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332956-E67D-4C43-A924-45D1E2429E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1" y="5670408"/>
            <a:ext cx="2675466" cy="93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3654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60DAD2-74A9-B745-B722-E544D85F89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F2A1216-8458-AC4A-BA5E-0A4FCA2FC2DB}"/>
              </a:ext>
            </a:extLst>
          </p:cNvPr>
          <p:cNvSpPr/>
          <p:nvPr userDrawn="1"/>
        </p:nvSpPr>
        <p:spPr>
          <a:xfrm>
            <a:off x="0" y="353683"/>
            <a:ext cx="12192000" cy="6504317"/>
          </a:xfrm>
          <a:prstGeom prst="rect">
            <a:avLst/>
          </a:prstGeom>
          <a:gradFill>
            <a:gsLst>
              <a:gs pos="0">
                <a:srgbClr val="000000">
                  <a:alpha val="68000"/>
                </a:srgbClr>
              </a:gs>
              <a:gs pos="38000">
                <a:srgbClr val="000000">
                  <a:alpha val="0"/>
                </a:srgbClr>
              </a:gs>
            </a:gsLst>
            <a:lin ang="1620000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F365FBB-E32C-C247-88F6-8D3E3A3504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4139812"/>
            <a:ext cx="7445829" cy="1226457"/>
          </a:xfrm>
          <a:solidFill>
            <a:schemeClr val="tx2">
              <a:alpha val="91000"/>
            </a:schemeClr>
          </a:solidFill>
        </p:spPr>
        <p:txBody>
          <a:bodyPr lIns="457200" tIns="274320" bIns="0" anchor="ctr">
            <a:noAutofit/>
          </a:bodyPr>
          <a:lstStyle>
            <a:lvl1pPr algn="l">
              <a:lnSpc>
                <a:spcPct val="70000"/>
              </a:lnSpc>
              <a:defRPr sz="6000" b="1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38CE78-D3F2-2148-A74F-A78033CF6D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1" y="5670408"/>
            <a:ext cx="2675466" cy="93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4231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s Title Custo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F8C4B4-4B01-5446-AA16-7A69A26E2C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F365FBB-E32C-C247-88F6-8D3E3A3504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4139812"/>
            <a:ext cx="7445829" cy="1226457"/>
          </a:xfrm>
          <a:solidFill>
            <a:schemeClr val="tx2">
              <a:alpha val="91000"/>
            </a:schemeClr>
          </a:solidFill>
        </p:spPr>
        <p:txBody>
          <a:bodyPr lIns="457200" tIns="274320" bIns="0" anchor="ctr">
            <a:noAutofit/>
          </a:bodyPr>
          <a:lstStyle>
            <a:lvl1pPr algn="l">
              <a:lnSpc>
                <a:spcPct val="70000"/>
              </a:lnSpc>
              <a:defRPr sz="6000" b="1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4C20C6-C3E7-C74A-B337-A568EB2A88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1" y="5670408"/>
            <a:ext cx="2675466" cy="93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6965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ergy Efficiency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3C73EE-25DF-6544-8643-07381385CD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38EC1BB-7324-B04A-BC93-EAEA9B9F13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4139812"/>
            <a:ext cx="7445829" cy="1226457"/>
          </a:xfrm>
          <a:solidFill>
            <a:schemeClr val="tx2">
              <a:alpha val="91000"/>
            </a:schemeClr>
          </a:solidFill>
        </p:spPr>
        <p:txBody>
          <a:bodyPr lIns="457200" tIns="274320" bIns="0" anchor="ctr">
            <a:noAutofit/>
          </a:bodyPr>
          <a:lstStyle>
            <a:lvl1pPr algn="l">
              <a:lnSpc>
                <a:spcPct val="70000"/>
              </a:lnSpc>
              <a:defRPr sz="6000" b="1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305298-5651-6C48-AE5A-F2705C037C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1" y="5670408"/>
            <a:ext cx="2675466" cy="93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2178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Care Title LON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B3F96DB-C6DA-CB4F-ABFB-AC129B4A2B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2152531-8A7D-2F42-9E3D-B6845A48FB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757452"/>
            <a:ext cx="7445829" cy="1961965"/>
          </a:xfrm>
          <a:solidFill>
            <a:schemeClr val="tx2">
              <a:alpha val="91000"/>
            </a:schemeClr>
          </a:solidFill>
        </p:spPr>
        <p:txBody>
          <a:bodyPr lIns="457200" tIns="274320" bIns="182880" anchor="ctr">
            <a:noAutofit/>
          </a:bodyPr>
          <a:lstStyle>
            <a:lvl1pPr algn="l">
              <a:lnSpc>
                <a:spcPct val="85000"/>
              </a:lnSpc>
              <a:defRPr sz="6000" b="1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Long Presentation Title Placeholder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4D2251-C30E-044D-935E-BD1F2023B7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1" y="5670408"/>
            <a:ext cx="2675466" cy="93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2090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work Title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E542C29-7F54-AC4B-9485-59EB0ABB5B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9083E8E-0BB3-BB4A-ADAA-1EEAFE9D54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757452"/>
            <a:ext cx="7445829" cy="1961965"/>
          </a:xfrm>
          <a:solidFill>
            <a:schemeClr val="tx2">
              <a:alpha val="91000"/>
            </a:schemeClr>
          </a:solidFill>
        </p:spPr>
        <p:txBody>
          <a:bodyPr lIns="457200" tIns="274320" bIns="182880" anchor="ctr">
            <a:noAutofit/>
          </a:bodyPr>
          <a:lstStyle>
            <a:lvl1pPr algn="l">
              <a:lnSpc>
                <a:spcPct val="85000"/>
              </a:lnSpc>
              <a:defRPr sz="6000" b="1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Long Presentation Title Placeholder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FF0FF4-1E15-8242-AA5F-5CEC5FE3D9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1" y="5670408"/>
            <a:ext cx="2675466" cy="9364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0BA326-CA89-5B4D-8F3C-C6B3F980A551}"/>
              </a:ext>
            </a:extLst>
          </p:cNvPr>
          <p:cNvSpPr txBox="1"/>
          <p:nvPr userDrawn="1"/>
        </p:nvSpPr>
        <p:spPr>
          <a:xfrm>
            <a:off x="438779" y="6442619"/>
            <a:ext cx="82378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0" i="1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Photo was taken pre-pandemic – health and safety guidelines are currently being followed in all work environmen</a:t>
            </a:r>
            <a:r>
              <a:rPr lang="en-US" sz="105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ts.</a:t>
            </a:r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1059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liability Title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EC558E3-736C-D743-8EF9-88FAD07A57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602D191-8399-A04A-AC83-63743E58E9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757452"/>
            <a:ext cx="7445829" cy="1961965"/>
          </a:xfrm>
          <a:solidFill>
            <a:schemeClr val="tx2">
              <a:alpha val="91000"/>
            </a:schemeClr>
          </a:solidFill>
        </p:spPr>
        <p:txBody>
          <a:bodyPr lIns="457200" tIns="274320" bIns="182880" anchor="ctr">
            <a:noAutofit/>
          </a:bodyPr>
          <a:lstStyle>
            <a:lvl1pPr algn="l">
              <a:lnSpc>
                <a:spcPct val="85000"/>
              </a:lnSpc>
              <a:defRPr sz="6000" b="1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Long Presentation Title Placeholder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9482AA-17E0-0E4B-9A98-0886AA5387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1" y="5670408"/>
            <a:ext cx="2675466" cy="93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76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P_Title-Sh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BCAC99-E56B-774D-8842-07E0A8B571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28EFE45-EA64-5A41-9312-1800D98B601A}"/>
              </a:ext>
            </a:extLst>
          </p:cNvPr>
          <p:cNvSpPr/>
          <p:nvPr userDrawn="1"/>
        </p:nvSpPr>
        <p:spPr>
          <a:xfrm>
            <a:off x="0" y="353683"/>
            <a:ext cx="12192000" cy="6504317"/>
          </a:xfrm>
          <a:prstGeom prst="rect">
            <a:avLst/>
          </a:prstGeom>
          <a:gradFill>
            <a:gsLst>
              <a:gs pos="0">
                <a:srgbClr val="000000">
                  <a:alpha val="68000"/>
                </a:srgbClr>
              </a:gs>
              <a:gs pos="66000">
                <a:srgbClr val="000000">
                  <a:alpha val="0"/>
                </a:srgbClr>
              </a:gs>
            </a:gsLst>
            <a:lin ang="1620000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C372868-B274-3F4C-B730-ED846A37BF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234289"/>
            <a:ext cx="7445829" cy="1226457"/>
          </a:xfrm>
          <a:solidFill>
            <a:schemeClr val="tx2">
              <a:alpha val="91000"/>
            </a:schemeClr>
          </a:solidFill>
        </p:spPr>
        <p:txBody>
          <a:bodyPr lIns="457200" tIns="274320" bIns="0" anchor="ctr">
            <a:noAutofit/>
          </a:bodyPr>
          <a:lstStyle>
            <a:lvl1pPr algn="l">
              <a:lnSpc>
                <a:spcPct val="70000"/>
              </a:lnSpc>
              <a:defRPr sz="6000" b="1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D0773A-E71A-6B42-9375-DDD9E54B85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1" y="5670408"/>
            <a:ext cx="2675466" cy="93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9437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216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m Title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8170001-D242-0D4B-8C09-383DB60164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1FF8B7D-153A-E443-95DF-7EE8A88CA70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757452"/>
            <a:ext cx="7445829" cy="1961965"/>
          </a:xfrm>
          <a:solidFill>
            <a:schemeClr val="tx2">
              <a:alpha val="91000"/>
            </a:schemeClr>
          </a:solidFill>
        </p:spPr>
        <p:txBody>
          <a:bodyPr lIns="457200" tIns="274320" bIns="182880" anchor="ctr">
            <a:noAutofit/>
          </a:bodyPr>
          <a:lstStyle>
            <a:lvl1pPr algn="l">
              <a:lnSpc>
                <a:spcPct val="85000"/>
              </a:lnSpc>
              <a:defRPr sz="6000" b="1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Long Presentation Title Placeholder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B901DA-85F8-AD41-BB13-2C31FD2776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1" y="5670408"/>
            <a:ext cx="2675466" cy="93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2945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vironment Title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13">
            <a:extLst>
              <a:ext uri="{FF2B5EF4-FFF2-40B4-BE49-F238E27FC236}">
                <a16:creationId xmlns:a16="http://schemas.microsoft.com/office/drawing/2014/main" id="{0AD69468-98B1-A341-85D6-A60B310BFC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7793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7D536F5-BF40-6F4C-9B44-2B99C0EE76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757452"/>
            <a:ext cx="7445829" cy="1961965"/>
          </a:xfrm>
          <a:solidFill>
            <a:schemeClr val="tx2">
              <a:alpha val="91000"/>
            </a:schemeClr>
          </a:solidFill>
        </p:spPr>
        <p:txBody>
          <a:bodyPr lIns="457200" tIns="274320" bIns="182880" anchor="ctr">
            <a:noAutofit/>
          </a:bodyPr>
          <a:lstStyle>
            <a:lvl1pPr algn="l">
              <a:lnSpc>
                <a:spcPct val="85000"/>
              </a:lnSpc>
              <a:defRPr sz="6000" b="1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Long Presentation Title Placeholder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4A9C4E-4452-E447-BDAA-0D155EFC51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1" y="5670408"/>
            <a:ext cx="2675466" cy="93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8371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fety Title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89C715E-B735-8E49-B926-611F1B4362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EEE6B33-3D09-8946-841E-B1F4CD4538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757452"/>
            <a:ext cx="7445829" cy="1961965"/>
          </a:xfrm>
          <a:solidFill>
            <a:schemeClr val="tx2">
              <a:alpha val="91000"/>
            </a:schemeClr>
          </a:solidFill>
        </p:spPr>
        <p:txBody>
          <a:bodyPr lIns="457200" tIns="274320" bIns="182880" anchor="ctr">
            <a:noAutofit/>
          </a:bodyPr>
          <a:lstStyle>
            <a:lvl1pPr algn="l">
              <a:lnSpc>
                <a:spcPct val="85000"/>
              </a:lnSpc>
              <a:defRPr sz="6000" b="1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Long Presentation Title Placeholder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B7EC23-E2E9-F346-8379-4829218F32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1" y="5670408"/>
            <a:ext cx="2675466" cy="93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3558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s Title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848F64-DD03-BD41-8FF3-DA1161D4C3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0765224-EA9C-044D-A413-523246CB2FD9}"/>
              </a:ext>
            </a:extLst>
          </p:cNvPr>
          <p:cNvSpPr/>
          <p:nvPr userDrawn="1"/>
        </p:nvSpPr>
        <p:spPr>
          <a:xfrm>
            <a:off x="0" y="353683"/>
            <a:ext cx="12192000" cy="6504317"/>
          </a:xfrm>
          <a:prstGeom prst="rect">
            <a:avLst/>
          </a:prstGeom>
          <a:gradFill>
            <a:gsLst>
              <a:gs pos="0">
                <a:srgbClr val="000000">
                  <a:alpha val="68000"/>
                </a:srgbClr>
              </a:gs>
              <a:gs pos="38000">
                <a:srgbClr val="000000">
                  <a:alpha val="0"/>
                </a:srgbClr>
              </a:gs>
            </a:gsLst>
            <a:lin ang="1620000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5E24011-6F56-144A-B26E-E7EDC20B6D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757452"/>
            <a:ext cx="7445829" cy="1961965"/>
          </a:xfrm>
          <a:solidFill>
            <a:schemeClr val="tx2">
              <a:alpha val="91000"/>
            </a:schemeClr>
          </a:solidFill>
        </p:spPr>
        <p:txBody>
          <a:bodyPr lIns="457200" tIns="274320" bIns="182880" anchor="ctr">
            <a:noAutofit/>
          </a:bodyPr>
          <a:lstStyle>
            <a:lvl1pPr algn="l">
              <a:lnSpc>
                <a:spcPct val="85000"/>
              </a:lnSpc>
              <a:defRPr sz="6000" b="1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Long Presentation Title Placeholder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35B97B-76F9-AD42-8CF1-6D7BDA4A43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1" y="5670408"/>
            <a:ext cx="2675466" cy="93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8774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s Title Customer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712DCC-009F-C048-8C3D-E9E5F2F9F2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028E745-7DA1-B648-9D38-4E9C02CBEC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757452"/>
            <a:ext cx="7445829" cy="1961965"/>
          </a:xfrm>
          <a:solidFill>
            <a:schemeClr val="tx2">
              <a:alpha val="91000"/>
            </a:schemeClr>
          </a:solidFill>
        </p:spPr>
        <p:txBody>
          <a:bodyPr lIns="457200" tIns="274320" bIns="182880" anchor="ctr">
            <a:noAutofit/>
          </a:bodyPr>
          <a:lstStyle>
            <a:lvl1pPr algn="l">
              <a:lnSpc>
                <a:spcPct val="85000"/>
              </a:lnSpc>
              <a:defRPr sz="6000" b="1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Long Presentation Title Placeholder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A93A85-E688-014F-999D-7DD7BC78DA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1" y="5670408"/>
            <a:ext cx="2675466" cy="93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2415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ergy Efficiency Title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BA006A-C270-5D49-9060-50C47D1C4F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F746F83-7B4D-D541-948B-EADB6428AA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757452"/>
            <a:ext cx="7445829" cy="1961965"/>
          </a:xfrm>
          <a:solidFill>
            <a:schemeClr val="tx2">
              <a:alpha val="91000"/>
            </a:schemeClr>
          </a:solidFill>
        </p:spPr>
        <p:txBody>
          <a:bodyPr lIns="457200" tIns="274320" bIns="182880" anchor="ctr">
            <a:noAutofit/>
          </a:bodyPr>
          <a:lstStyle>
            <a:lvl1pPr algn="l">
              <a:lnSpc>
                <a:spcPct val="85000"/>
              </a:lnSpc>
              <a:defRPr sz="6000" b="1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Long Presentation Title Placeholder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0C51FE-F85C-AF49-A7F2-257497922D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1" y="5670408"/>
            <a:ext cx="2675466" cy="93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211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P_Title-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2439DDB-9929-3545-9DFB-EDA3D50932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4DD26E4-3748-CE46-A255-2140E8E01FE0}"/>
              </a:ext>
            </a:extLst>
          </p:cNvPr>
          <p:cNvSpPr/>
          <p:nvPr userDrawn="1"/>
        </p:nvSpPr>
        <p:spPr>
          <a:xfrm>
            <a:off x="0" y="353683"/>
            <a:ext cx="12192000" cy="6504317"/>
          </a:xfrm>
          <a:prstGeom prst="rect">
            <a:avLst/>
          </a:prstGeom>
          <a:gradFill>
            <a:gsLst>
              <a:gs pos="0">
                <a:srgbClr val="000000">
                  <a:alpha val="68000"/>
                </a:srgbClr>
              </a:gs>
              <a:gs pos="66000">
                <a:srgbClr val="000000">
                  <a:alpha val="0"/>
                </a:srgbClr>
              </a:gs>
            </a:gsLst>
            <a:lin ang="1620000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C3F14F6-B46E-FC4B-A243-3E7286D121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956264"/>
            <a:ext cx="7445829" cy="1961965"/>
          </a:xfrm>
          <a:solidFill>
            <a:schemeClr val="tx2">
              <a:alpha val="91000"/>
            </a:schemeClr>
          </a:solidFill>
        </p:spPr>
        <p:txBody>
          <a:bodyPr lIns="457200" tIns="274320" bIns="182880" anchor="ctr">
            <a:noAutofit/>
          </a:bodyPr>
          <a:lstStyle>
            <a:lvl1pPr algn="l">
              <a:lnSpc>
                <a:spcPct val="85000"/>
              </a:lnSpc>
              <a:defRPr sz="6000" b="1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Long Presentation Title Placeholder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5825ABE-31CA-F548-8719-F154243BB6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1" y="5670408"/>
            <a:ext cx="2675466" cy="93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830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21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21828-1212-0A40-965C-27EB8387CE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Table of Contents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69F8A2-C9F1-E343-9006-DA75F8A71758}"/>
              </a:ext>
            </a:extLst>
          </p:cNvPr>
          <p:cNvSpPr/>
          <p:nvPr userDrawn="1"/>
        </p:nvSpPr>
        <p:spPr>
          <a:xfrm>
            <a:off x="-1" y="6121400"/>
            <a:ext cx="12192001" cy="7366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4163" algn="ctr"/>
            <a:endParaRPr lang="en-US" b="1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99DF7CD-5821-2C47-B463-F1045D94675D}"/>
              </a:ext>
            </a:extLst>
          </p:cNvPr>
          <p:cNvSpPr/>
          <p:nvPr userDrawn="1"/>
        </p:nvSpPr>
        <p:spPr>
          <a:xfrm>
            <a:off x="6743700" y="-8165"/>
            <a:ext cx="5456466" cy="6866166"/>
          </a:xfrm>
          <a:custGeom>
            <a:avLst/>
            <a:gdLst>
              <a:gd name="connsiteX0" fmla="*/ 0 w 4182836"/>
              <a:gd name="connsiteY0" fmla="*/ 0 h 4122964"/>
              <a:gd name="connsiteX1" fmla="*/ 4182836 w 4182836"/>
              <a:gd name="connsiteY1" fmla="*/ 0 h 4122964"/>
              <a:gd name="connsiteX2" fmla="*/ 4182836 w 4182836"/>
              <a:gd name="connsiteY2" fmla="*/ 4122964 h 4122964"/>
              <a:gd name="connsiteX3" fmla="*/ 0 w 4182836"/>
              <a:gd name="connsiteY3" fmla="*/ 4122964 h 4122964"/>
              <a:gd name="connsiteX4" fmla="*/ 0 w 4182836"/>
              <a:gd name="connsiteY4" fmla="*/ 0 h 4122964"/>
              <a:gd name="connsiteX0" fmla="*/ 2286000 w 4182836"/>
              <a:gd name="connsiteY0" fmla="*/ 1877786 h 4122964"/>
              <a:gd name="connsiteX1" fmla="*/ 4182836 w 4182836"/>
              <a:gd name="connsiteY1" fmla="*/ 0 h 4122964"/>
              <a:gd name="connsiteX2" fmla="*/ 4182836 w 4182836"/>
              <a:gd name="connsiteY2" fmla="*/ 4122964 h 4122964"/>
              <a:gd name="connsiteX3" fmla="*/ 0 w 4182836"/>
              <a:gd name="connsiteY3" fmla="*/ 4122964 h 4122964"/>
              <a:gd name="connsiteX4" fmla="*/ 2286000 w 4182836"/>
              <a:gd name="connsiteY4" fmla="*/ 1877786 h 4122964"/>
              <a:gd name="connsiteX0" fmla="*/ 3238734 w 4182836"/>
              <a:gd name="connsiteY0" fmla="*/ 641761 h 4122964"/>
              <a:gd name="connsiteX1" fmla="*/ 4182836 w 4182836"/>
              <a:gd name="connsiteY1" fmla="*/ 0 h 4122964"/>
              <a:gd name="connsiteX2" fmla="*/ 4182836 w 4182836"/>
              <a:gd name="connsiteY2" fmla="*/ 4122964 h 4122964"/>
              <a:gd name="connsiteX3" fmla="*/ 0 w 4182836"/>
              <a:gd name="connsiteY3" fmla="*/ 4122964 h 4122964"/>
              <a:gd name="connsiteX4" fmla="*/ 3238734 w 4182836"/>
              <a:gd name="connsiteY4" fmla="*/ 641761 h 4122964"/>
              <a:gd name="connsiteX0" fmla="*/ 3564669 w 4182836"/>
              <a:gd name="connsiteY0" fmla="*/ 494821 h 4122964"/>
              <a:gd name="connsiteX1" fmla="*/ 4182836 w 4182836"/>
              <a:gd name="connsiteY1" fmla="*/ 0 h 4122964"/>
              <a:gd name="connsiteX2" fmla="*/ 4182836 w 4182836"/>
              <a:gd name="connsiteY2" fmla="*/ 4122964 h 4122964"/>
              <a:gd name="connsiteX3" fmla="*/ 0 w 4182836"/>
              <a:gd name="connsiteY3" fmla="*/ 4122964 h 4122964"/>
              <a:gd name="connsiteX4" fmla="*/ 3564669 w 4182836"/>
              <a:gd name="connsiteY4" fmla="*/ 494821 h 4122964"/>
              <a:gd name="connsiteX0" fmla="*/ 3564669 w 4189105"/>
              <a:gd name="connsiteY0" fmla="*/ 6462 h 3634605"/>
              <a:gd name="connsiteX1" fmla="*/ 4189105 w 4189105"/>
              <a:gd name="connsiteY1" fmla="*/ 0 h 3634605"/>
              <a:gd name="connsiteX2" fmla="*/ 4182836 w 4189105"/>
              <a:gd name="connsiteY2" fmla="*/ 3634605 h 3634605"/>
              <a:gd name="connsiteX3" fmla="*/ 0 w 4189105"/>
              <a:gd name="connsiteY3" fmla="*/ 3634605 h 3634605"/>
              <a:gd name="connsiteX4" fmla="*/ 3564669 w 4189105"/>
              <a:gd name="connsiteY4" fmla="*/ 6462 h 3634605"/>
              <a:gd name="connsiteX0" fmla="*/ 3577205 w 4189105"/>
              <a:gd name="connsiteY0" fmla="*/ 2140 h 3634605"/>
              <a:gd name="connsiteX1" fmla="*/ 4189105 w 4189105"/>
              <a:gd name="connsiteY1" fmla="*/ 0 h 3634605"/>
              <a:gd name="connsiteX2" fmla="*/ 4182836 w 4189105"/>
              <a:gd name="connsiteY2" fmla="*/ 3634605 h 3634605"/>
              <a:gd name="connsiteX3" fmla="*/ 0 w 4189105"/>
              <a:gd name="connsiteY3" fmla="*/ 3634605 h 3634605"/>
              <a:gd name="connsiteX4" fmla="*/ 3577205 w 4189105"/>
              <a:gd name="connsiteY4" fmla="*/ 2140 h 3634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9105" h="3634605">
                <a:moveTo>
                  <a:pt x="3577205" y="2140"/>
                </a:moveTo>
                <a:lnTo>
                  <a:pt x="4189105" y="0"/>
                </a:lnTo>
                <a:cubicBezTo>
                  <a:pt x="4187015" y="1211535"/>
                  <a:pt x="4184926" y="2423070"/>
                  <a:pt x="4182836" y="3634605"/>
                </a:cubicBezTo>
                <a:lnTo>
                  <a:pt x="0" y="3634605"/>
                </a:lnTo>
                <a:lnTo>
                  <a:pt x="3577205" y="214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4163" algn="ctr"/>
            <a:endParaRPr lang="en-US" b="1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EE9D4B0-A43B-E141-8C9B-69B56909484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2299" y="1825625"/>
            <a:ext cx="5694501" cy="4194175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b="0"/>
            </a:lvl1pPr>
          </a:lstStyle>
          <a:p>
            <a:pPr lvl="0"/>
            <a:r>
              <a:rPr lang="en-US" dirty="0"/>
              <a:t>Item 1</a:t>
            </a:r>
          </a:p>
          <a:p>
            <a:pPr lvl="0"/>
            <a:r>
              <a:rPr lang="en-US" dirty="0"/>
              <a:t>Item 2</a:t>
            </a:r>
          </a:p>
          <a:p>
            <a:pPr lvl="0"/>
            <a:r>
              <a:rPr lang="en-US" dirty="0"/>
              <a:t>Item 3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7928FF3-AB65-F84E-9058-0E68924AFD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465445"/>
            <a:ext cx="542364" cy="1186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6"/>
                </a:solidFill>
              </a:defRPr>
            </a:lvl1pPr>
          </a:lstStyle>
          <a:p>
            <a:fld id="{70941212-5356-944B-973F-4CD3E2F2AF4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DE03D1-15CE-1C43-81E0-7AE38C52ED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7742" y="6359577"/>
            <a:ext cx="1036893" cy="36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5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1-Column Bullets with Side Body Copy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2299" y="1825625"/>
            <a:ext cx="5694501" cy="4194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SUBHEAD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35895753-5775-7848-BF5A-44EAD3F2DE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0000" y="1803400"/>
            <a:ext cx="5334000" cy="4241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b="0"/>
            </a:lvl1pPr>
            <a:lvl2pPr marL="12700" indent="0">
              <a:buNone/>
              <a:defRPr b="0"/>
            </a:lvl2pPr>
            <a:lvl3pPr marL="239712" indent="0">
              <a:buNone/>
              <a:defRPr b="0"/>
            </a:lvl3pPr>
            <a:lvl4pPr marL="239712" indent="0">
              <a:buNone/>
              <a:defRPr b="0"/>
            </a:lvl4pPr>
            <a:lvl5pPr marL="239712" indent="0">
              <a:buNone/>
              <a:defRPr b="0"/>
            </a:lvl5pPr>
          </a:lstStyle>
          <a:p>
            <a:pPr lvl="0"/>
            <a:r>
              <a:rPr lang="en-US" dirty="0"/>
              <a:t>This is body copy.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A19EA6F-8CBC-6E44-8521-E05BC0295F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465445"/>
            <a:ext cx="542364" cy="1186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6"/>
                </a:solidFill>
              </a:defRPr>
            </a:lvl1pPr>
          </a:lstStyle>
          <a:p>
            <a:fld id="{70941212-5356-944B-973F-4CD3E2F2AF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133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3-Column with Icon Placeholder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0925" y="3016070"/>
            <a:ext cx="3265685" cy="28326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b="1">
                <a:solidFill>
                  <a:schemeClr val="tx2"/>
                </a:solidFill>
              </a:defRPr>
            </a:lvl1pPr>
            <a:lvl2pPr>
              <a:buClr>
                <a:schemeClr val="bg1">
                  <a:lumMod val="65000"/>
                </a:schemeClr>
              </a:buClr>
              <a:defRPr/>
            </a:lvl2pPr>
            <a:lvl3pPr>
              <a:buClr>
                <a:schemeClr val="bg1">
                  <a:lumMod val="65000"/>
                </a:schemeClr>
              </a:buClr>
              <a:defRPr/>
            </a:lvl3pPr>
          </a:lstStyle>
          <a:p>
            <a:pPr lvl="0"/>
            <a:r>
              <a:rPr lang="en-US" dirty="0"/>
              <a:t>SUBHEAD 1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57E5EE1-91BE-FC45-B274-48433B64EFA9}"/>
              </a:ext>
            </a:extLst>
          </p:cNvPr>
          <p:cNvCxnSpPr/>
          <p:nvPr userDrawn="1"/>
        </p:nvCxnSpPr>
        <p:spPr>
          <a:xfrm>
            <a:off x="457200" y="2026495"/>
            <a:ext cx="0" cy="3418023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3B58640-9F5D-6247-A2BA-7DD1C9B4D972}"/>
              </a:ext>
            </a:extLst>
          </p:cNvPr>
          <p:cNvCxnSpPr/>
          <p:nvPr userDrawn="1"/>
        </p:nvCxnSpPr>
        <p:spPr>
          <a:xfrm>
            <a:off x="4022725" y="2026495"/>
            <a:ext cx="0" cy="3418023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A50061B-2C2F-D74D-80A2-E8CE402458A6}"/>
              </a:ext>
            </a:extLst>
          </p:cNvPr>
          <p:cNvCxnSpPr/>
          <p:nvPr userDrawn="1"/>
        </p:nvCxnSpPr>
        <p:spPr>
          <a:xfrm>
            <a:off x="7589838" y="2026495"/>
            <a:ext cx="0" cy="3418023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A80C58A3-305E-2E43-9E36-4453E1672803}"/>
              </a:ext>
            </a:extLst>
          </p:cNvPr>
          <p:cNvSpPr/>
          <p:nvPr userDrawn="1"/>
        </p:nvSpPr>
        <p:spPr>
          <a:xfrm>
            <a:off x="7589838" y="2026495"/>
            <a:ext cx="838260" cy="8376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36BDE73-B83B-A844-B92F-716E6C2B90F9}"/>
              </a:ext>
            </a:extLst>
          </p:cNvPr>
          <p:cNvSpPr/>
          <p:nvPr userDrawn="1"/>
        </p:nvSpPr>
        <p:spPr>
          <a:xfrm>
            <a:off x="4022725" y="2026495"/>
            <a:ext cx="879761" cy="8376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EA3C756-6C5D-4D49-95FB-A9F16EFF468B}"/>
              </a:ext>
            </a:extLst>
          </p:cNvPr>
          <p:cNvSpPr/>
          <p:nvPr userDrawn="1"/>
        </p:nvSpPr>
        <p:spPr>
          <a:xfrm>
            <a:off x="457200" y="2026495"/>
            <a:ext cx="826346" cy="8376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EDC8887-B9F3-5140-84C9-698F25C75F7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029974" y="3016070"/>
            <a:ext cx="3265685" cy="28326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b="1">
                <a:solidFill>
                  <a:schemeClr val="accent5"/>
                </a:solidFill>
              </a:defRPr>
            </a:lvl1pPr>
            <a:lvl2pPr>
              <a:buClr>
                <a:schemeClr val="bg1">
                  <a:lumMod val="65000"/>
                </a:schemeClr>
              </a:buClr>
              <a:defRPr/>
            </a:lvl2pPr>
            <a:lvl3pPr>
              <a:buClr>
                <a:schemeClr val="bg1">
                  <a:lumMod val="65000"/>
                </a:schemeClr>
              </a:buClr>
              <a:defRPr/>
            </a:lvl3pPr>
          </a:lstStyle>
          <a:p>
            <a:pPr lvl="0"/>
            <a:r>
              <a:rPr lang="en-US" dirty="0"/>
              <a:t>SUBHEAD 2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00EF353-8521-C547-A601-AF5128FEB7B4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602748" y="3016070"/>
            <a:ext cx="3265685" cy="28326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b="1">
                <a:solidFill>
                  <a:schemeClr val="accent3"/>
                </a:solidFill>
              </a:defRPr>
            </a:lvl1pPr>
            <a:lvl2pPr>
              <a:buClr>
                <a:schemeClr val="bg1">
                  <a:lumMod val="65000"/>
                </a:schemeClr>
              </a:buClr>
              <a:defRPr/>
            </a:lvl2pPr>
            <a:lvl3pPr>
              <a:buClr>
                <a:schemeClr val="bg1">
                  <a:lumMod val="65000"/>
                </a:schemeClr>
              </a:buClr>
              <a:defRPr/>
            </a:lvl3pPr>
          </a:lstStyle>
          <a:p>
            <a:pPr lvl="0"/>
            <a:r>
              <a:rPr lang="en-US" dirty="0"/>
              <a:t>SUBHEAD 3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5EFC1D1D-AB24-C44E-BD13-FC42DFB3EF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465445"/>
            <a:ext cx="542364" cy="1186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6"/>
                </a:solidFill>
              </a:defRPr>
            </a:lvl1pPr>
          </a:lstStyle>
          <a:p>
            <a:fld id="{70941212-5356-944B-973F-4CD3E2F2AF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355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60421"/>
            <a:ext cx="10760242" cy="1325563"/>
          </a:xfrm>
        </p:spPr>
        <p:txBody>
          <a:bodyPr>
            <a:normAutofit/>
          </a:bodyPr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2-Column Body Copy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28EB85-09B8-5F4A-B22F-9BCF151D05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2600" y="1803400"/>
            <a:ext cx="5334000" cy="4241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b="0"/>
            </a:lvl1pPr>
            <a:lvl2pPr marL="12700" indent="0">
              <a:buNone/>
              <a:defRPr b="0"/>
            </a:lvl2pPr>
            <a:lvl3pPr marL="239712" indent="0">
              <a:buNone/>
              <a:defRPr b="0"/>
            </a:lvl3pPr>
            <a:lvl4pPr marL="239712" indent="0">
              <a:buNone/>
              <a:defRPr b="0"/>
            </a:lvl4pPr>
            <a:lvl5pPr marL="239712" indent="0">
              <a:buNone/>
              <a:defRPr b="0"/>
            </a:lvl5pPr>
          </a:lstStyle>
          <a:p>
            <a:pPr lvl="0"/>
            <a:r>
              <a:rPr lang="en-US" dirty="0"/>
              <a:t>This is body copy.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C6264B5F-C269-FD44-AA93-F7BAA365F2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1803400"/>
            <a:ext cx="5334000" cy="4241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b="0"/>
            </a:lvl1pPr>
            <a:lvl2pPr marL="12700" indent="0">
              <a:buNone/>
              <a:defRPr b="0"/>
            </a:lvl2pPr>
            <a:lvl3pPr marL="239712" indent="0">
              <a:buNone/>
              <a:defRPr b="0"/>
            </a:lvl3pPr>
            <a:lvl4pPr marL="239712" indent="0">
              <a:buNone/>
              <a:defRPr b="0"/>
            </a:lvl4pPr>
            <a:lvl5pPr marL="239712" indent="0">
              <a:buNone/>
              <a:defRPr b="0"/>
            </a:lvl5pPr>
          </a:lstStyle>
          <a:p>
            <a:pPr lvl="0"/>
            <a:r>
              <a:rPr lang="en-US" dirty="0"/>
              <a:t>This is body copy.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BE9C2AC-6A90-E342-BF61-9D9FD947F2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465445"/>
            <a:ext cx="542364" cy="1186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6"/>
                </a:solidFill>
              </a:defRPr>
            </a:lvl1pPr>
          </a:lstStyle>
          <a:p>
            <a:fld id="{70941212-5356-944B-973F-4CD3E2F2AF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5971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2-Column Bullets with Intro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9" y="2508700"/>
            <a:ext cx="5292577" cy="33060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SUBHEAD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924865" y="2508700"/>
            <a:ext cx="5292577" cy="33060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SUBHEAD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457200" y="1493921"/>
            <a:ext cx="10760242" cy="8849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b="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6A04F95-BF52-F748-9796-35162EDE4F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465445"/>
            <a:ext cx="542364" cy="1186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6"/>
                </a:solidFill>
              </a:defRPr>
            </a:lvl1pPr>
          </a:lstStyle>
          <a:p>
            <a:fld id="{70941212-5356-944B-973F-4CD3E2F2AF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5011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60421"/>
            <a:ext cx="10760242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465445"/>
            <a:ext cx="542364" cy="1186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6"/>
                </a:solidFill>
              </a:defRPr>
            </a:lvl1pPr>
          </a:lstStyle>
          <a:p>
            <a:fld id="{70941212-5356-944B-973F-4CD3E2F2AF4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4054FF5-FF44-994D-AAD0-517F259E79CC}"/>
              </a:ext>
            </a:extLst>
          </p:cNvPr>
          <p:cNvPicPr>
            <a:picLocks noChangeAspect="1"/>
          </p:cNvPicPr>
          <p:nvPr userDrawn="1"/>
        </p:nvPicPr>
        <p:blipFill>
          <a:blip r:embed="rId3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4223" y="6359235"/>
            <a:ext cx="1044268" cy="36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924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38" r:id="rId2"/>
    <p:sldLayoutId id="2147483751" r:id="rId3"/>
    <p:sldLayoutId id="2147483752" r:id="rId4"/>
    <p:sldLayoutId id="2147483739" r:id="rId5"/>
    <p:sldLayoutId id="2147483682" r:id="rId6"/>
    <p:sldLayoutId id="2147483713" r:id="rId7"/>
    <p:sldLayoutId id="2147483684" r:id="rId8"/>
    <p:sldLayoutId id="2147483685" r:id="rId9"/>
    <p:sldLayoutId id="2147483686" r:id="rId10"/>
    <p:sldLayoutId id="2147483712" r:id="rId11"/>
    <p:sldLayoutId id="2147483704" r:id="rId12"/>
    <p:sldLayoutId id="2147483687" r:id="rId13"/>
    <p:sldLayoutId id="2147483706" r:id="rId14"/>
    <p:sldLayoutId id="2147483714" r:id="rId15"/>
    <p:sldLayoutId id="2147483703" r:id="rId16"/>
    <p:sldLayoutId id="2147483750" r:id="rId17"/>
    <p:sldLayoutId id="2147483733" r:id="rId18"/>
    <p:sldLayoutId id="2147483731" r:id="rId19"/>
    <p:sldLayoutId id="2147483724" r:id="rId20"/>
    <p:sldLayoutId id="2147483727" r:id="rId21"/>
    <p:sldLayoutId id="2147483726" r:id="rId22"/>
    <p:sldLayoutId id="2147483728" r:id="rId23"/>
    <p:sldLayoutId id="2147483729" r:id="rId24"/>
    <p:sldLayoutId id="2147483748" r:id="rId25"/>
    <p:sldLayoutId id="2147483734" r:id="rId26"/>
    <p:sldLayoutId id="2147483740" r:id="rId27"/>
    <p:sldLayoutId id="2147483741" r:id="rId28"/>
    <p:sldLayoutId id="2147483742" r:id="rId29"/>
    <p:sldLayoutId id="2147483743" r:id="rId30"/>
    <p:sldLayoutId id="2147483744" r:id="rId31"/>
    <p:sldLayoutId id="2147483745" r:id="rId32"/>
    <p:sldLayoutId id="2147483746" r:id="rId33"/>
    <p:sldLayoutId id="2147483749" r:id="rId34"/>
    <p:sldLayoutId id="2147483747" r:id="rId3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SzPct val="80000"/>
        <a:buFont typeface="Lucida Grande"/>
        <a:buChar char="+"/>
        <a:defRPr sz="2000" b="1" kern="1200">
          <a:solidFill>
            <a:schemeClr val="accent6"/>
          </a:solidFill>
          <a:latin typeface="+mn-lt"/>
          <a:ea typeface="+mn-ea"/>
          <a:cs typeface="+mn-cs"/>
        </a:defRPr>
      </a:lvl1pPr>
      <a:lvl2pPr marL="239713" indent="-227013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SzPct val="80000"/>
        <a:buFont typeface="Lucida Grande"/>
        <a:buChar char="+"/>
        <a:tabLst/>
        <a:defRPr sz="20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466725" indent="-227013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Lucida Grande"/>
        <a:buChar char="-"/>
        <a:tabLst/>
        <a:defRPr sz="16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466725" indent="-227013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Lucida Grande"/>
        <a:buChar char="-"/>
        <a:tabLst/>
        <a:defRPr sz="16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466725" indent="-227013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Lucida Grande"/>
        <a:buChar char="-"/>
        <a:tabLst/>
        <a:defRPr sz="16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840" userDrawn="1">
          <p15:clr>
            <a:srgbClr val="F26B43"/>
          </p15:clr>
        </p15:guide>
        <p15:guide id="4" pos="288" userDrawn="1">
          <p15:clr>
            <a:srgbClr val="F26B43"/>
          </p15:clr>
        </p15:guide>
        <p15:guide id="5" pos="753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pco.com/MyAccount/CustomerSupport/Pages/DC/BillPaymentAssistance.aspx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9AC1B16-ACA1-4778-ACC8-A6ADF5460C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125952"/>
            <a:ext cx="6858000" cy="234175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000" dirty="0"/>
              <a:t>Energy Assistance in DE</a:t>
            </a:r>
            <a:br>
              <a:rPr lang="en-US" sz="4000" dirty="0"/>
            </a:br>
            <a:br>
              <a:rPr lang="en-US" sz="2800" dirty="0"/>
            </a:br>
            <a:r>
              <a:rPr lang="en-US" sz="2000" dirty="0"/>
              <a:t>Cynthia Ventresca</a:t>
            </a:r>
            <a:br>
              <a:rPr lang="en-US" sz="2000" dirty="0"/>
            </a:br>
            <a:r>
              <a:rPr lang="en-US" sz="2000" dirty="0"/>
              <a:t>Sr. Community Relations Specialist, Delmarva Power</a:t>
            </a:r>
          </a:p>
        </p:txBody>
      </p:sp>
    </p:spTree>
    <p:extLst>
      <p:ext uri="{BB962C8B-B14F-4D97-AF65-F5344CB8AC3E}">
        <p14:creationId xmlns:p14="http://schemas.microsoft.com/office/powerpoint/2010/main" val="3498387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5AD0AE-9B60-4DEC-8682-723B27B467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941212-5356-944B-973F-4CD3E2F2AF42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9373CE-C470-48CB-9DAA-600A109CC5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34177" y="273911"/>
            <a:ext cx="11519208" cy="602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154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D8084C39-CA60-4200-834B-15A0D574E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0422"/>
            <a:ext cx="10760242" cy="1000280"/>
          </a:xfrm>
        </p:spPr>
        <p:txBody>
          <a:bodyPr anchor="b">
            <a:norm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Donate To A Customer In Need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08CD0E-8416-4CC3-AA11-406F67A268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29" r="1" b="1"/>
          <a:stretch/>
        </p:blipFill>
        <p:spPr>
          <a:xfrm>
            <a:off x="6518275" y="3040987"/>
            <a:ext cx="4353567" cy="2841274"/>
          </a:xfrm>
          <a:prstGeom prst="rect">
            <a:avLst/>
          </a:prstGeom>
          <a:noFill/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9270F28-2938-4F37-9A00-0AE02994715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1265287"/>
            <a:ext cx="10792349" cy="3306097"/>
          </a:xfrm>
        </p:spPr>
        <p:txBody>
          <a:bodyPr>
            <a:normAutofit/>
          </a:bodyPr>
          <a:lstStyle/>
          <a:p>
            <a:pPr>
              <a:buClr>
                <a:srgbClr val="00B050"/>
              </a:buClr>
            </a:pPr>
            <a:r>
              <a:rPr lang="en-US" sz="24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sz="2400" b="0" i="1" u="sng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Gift of Energy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a payment toward a friend or family member's energy bill. 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can give any amount to any Delmarva customer you choose.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Gift of Energy will appear on a future bill as a credit to the recipient's account. 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87B499D-BE95-4151-9790-8B3C383B0E6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" y="3817013"/>
            <a:ext cx="6061075" cy="1325563"/>
          </a:xfrm>
        </p:spPr>
        <p:txBody>
          <a:bodyPr>
            <a:noAutofit/>
          </a:bodyPr>
          <a:lstStyle/>
          <a:p>
            <a:pPr marL="342900" indent="-342900">
              <a:lnSpc>
                <a:spcPct val="9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1800" i="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 exactly $1.00 over your Delmarva bill amount.</a:t>
            </a:r>
          </a:p>
          <a:p>
            <a:pPr marL="342900" indent="-342900">
              <a:lnSpc>
                <a:spcPct val="9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1800" i="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dollar will be contributed to the </a:t>
            </a:r>
            <a:r>
              <a:rPr lang="en-US" sz="1800" i="0" u="sng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Good Neighbor Energy Fund</a:t>
            </a:r>
            <a:r>
              <a:rPr lang="en-US" sz="1800" i="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administered by a local 501(c)3 non-profit organization.</a:t>
            </a:r>
          </a:p>
          <a:p>
            <a:pPr marL="342900" indent="-342900">
              <a:lnSpc>
                <a:spcPct val="9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1800" i="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Delmarva Power will match each donation by contributing a dollar to the fund.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288B0F-7B54-47B5-9C5D-82B102935B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465445"/>
            <a:ext cx="542364" cy="118644"/>
          </a:xfrm>
        </p:spPr>
        <p:txBody>
          <a:bodyPr anchor="ctr">
            <a:normAutofit fontScale="77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70941212-5356-944B-973F-4CD3E2F2AF42}" type="slidenum">
              <a:rPr lang="en-US" sz="300" smtClean="0"/>
              <a:pPr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en-US" sz="30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CBABB26-7796-4BDC-8E76-69E157E0BB2A}"/>
              </a:ext>
            </a:extLst>
          </p:cNvPr>
          <p:cNvCxnSpPr>
            <a:cxnSpLocks/>
          </p:cNvCxnSpPr>
          <p:nvPr/>
        </p:nvCxnSpPr>
        <p:spPr>
          <a:xfrm>
            <a:off x="390525" y="1178961"/>
            <a:ext cx="1128712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6668ABB-0F3A-42FB-8A03-4397D28B9605}"/>
              </a:ext>
            </a:extLst>
          </p:cNvPr>
          <p:cNvSpPr txBox="1"/>
          <p:nvPr/>
        </p:nvSpPr>
        <p:spPr>
          <a:xfrm>
            <a:off x="728382" y="3312185"/>
            <a:ext cx="4123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u="sng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Neighbor Energy Fund</a:t>
            </a:r>
          </a:p>
        </p:txBody>
      </p:sp>
    </p:spTree>
    <p:extLst>
      <p:ext uri="{BB962C8B-B14F-4D97-AF65-F5344CB8AC3E}">
        <p14:creationId xmlns:p14="http://schemas.microsoft.com/office/powerpoint/2010/main" val="3257118682"/>
      </p:ext>
    </p:extLst>
  </p:cSld>
  <p:clrMapOvr>
    <a:masterClrMapping/>
  </p:clrMapOvr>
</p:sld>
</file>

<file path=ppt/theme/theme1.xml><?xml version="1.0" encoding="utf-8"?>
<a:theme xmlns:a="http://schemas.openxmlformats.org/drawingml/2006/main" name="Blue Theme">
  <a:themeElements>
    <a:clrScheme name="Custom 39">
      <a:dk1>
        <a:srgbClr val="000000"/>
      </a:dk1>
      <a:lt1>
        <a:srgbClr val="FFFFFF"/>
      </a:lt1>
      <a:dk2>
        <a:srgbClr val="0067B1"/>
      </a:dk2>
      <a:lt2>
        <a:srgbClr val="898989"/>
      </a:lt2>
      <a:accent1>
        <a:srgbClr val="0094DD"/>
      </a:accent1>
      <a:accent2>
        <a:srgbClr val="C1D82F"/>
      </a:accent2>
      <a:accent3>
        <a:srgbClr val="F26528"/>
      </a:accent3>
      <a:accent4>
        <a:srgbClr val="FFD200"/>
      </a:accent4>
      <a:accent5>
        <a:srgbClr val="00A94F"/>
      </a:accent5>
      <a:accent6>
        <a:srgbClr val="3D4B55"/>
      </a:accent6>
      <a:hlink>
        <a:srgbClr val="0067A8"/>
      </a:hlink>
      <a:folHlink>
        <a:srgbClr val="89898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marL="284163">
          <a:defRPr b="1" dirty="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54D50A41-036F-4E54-B526-454C0117A1D4}" vid="{64B365C7-ABE8-4067-B091-FC5B61D0FA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6D10B739662947B9D5E0861B7EF799" ma:contentTypeVersion="12" ma:contentTypeDescription="Create a new document." ma:contentTypeScope="" ma:versionID="e419c9a7dae3f26dee0f6f5034b46c74">
  <xsd:schema xmlns:xsd="http://www.w3.org/2001/XMLSchema" xmlns:xs="http://www.w3.org/2001/XMLSchema" xmlns:p="http://schemas.microsoft.com/office/2006/metadata/properties" xmlns:ns2="b87314b1-a848-4926-aabd-91bc13f8fa0c" xmlns:ns3="f353c366-58b9-4167-8d9d-701243718c53" targetNamespace="http://schemas.microsoft.com/office/2006/metadata/properties" ma:root="true" ma:fieldsID="80458ce72b00d6c98bc46f11a0b1d508" ns2:_="" ns3:_="">
    <xsd:import namespace="b87314b1-a848-4926-aabd-91bc13f8fa0c"/>
    <xsd:import namespace="f353c366-58b9-4167-8d9d-701243718c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7314b1-a848-4926-aabd-91bc13f8fa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53c366-58b9-4167-8d9d-701243718c5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B86EE9C-E212-49B1-BBFA-ED68C1C38E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7314b1-a848-4926-aabd-91bc13f8fa0c"/>
    <ds:schemaRef ds:uri="f353c366-58b9-4167-8d9d-701243718c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0B81C7D-267A-4241-B22C-EBE2497E86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D49B272-8084-4AAB-8990-F0C3B8BC27FE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DPL Presentation</Template>
  <TotalTime>36</TotalTime>
  <Words>124</Words>
  <Application>Microsoft Office PowerPoint</Application>
  <PresentationFormat>Widescreen</PresentationFormat>
  <Paragraphs>12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Lucida Grande</vt:lpstr>
      <vt:lpstr>Wingdings</vt:lpstr>
      <vt:lpstr>Blue Theme</vt:lpstr>
      <vt:lpstr>Energy Assistance in DE  Cynthia Ventresca Sr. Community Relations Specialist, Delmarva Power</vt:lpstr>
      <vt:lpstr>PowerPoint Presentation</vt:lpstr>
      <vt:lpstr>How to Donate To A Customer In Need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Ventresca, Cynthia A:(DPL)</dc:creator>
  <cp:lastModifiedBy>Ventresca, Cynthia A:(DPL)</cp:lastModifiedBy>
  <cp:revision>3</cp:revision>
  <dcterms:created xsi:type="dcterms:W3CDTF">2021-03-23T12:59:54Z</dcterms:created>
  <dcterms:modified xsi:type="dcterms:W3CDTF">2022-02-28T14:03:53Z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0x010100626D10B739662947B9D5E0861B7EF799</vt:lpwstr>
  </property>
  <property fmtid="{D5CDD505-2E9C-101B-9397-08002B2CF9AE}" pid="3" name="MSIP_Label_c968b3d1-e05f-4796-9c23-acaf26d588cb_Enabled">
    <vt:lpwstr>true</vt:lpwstr>
  </property>
  <property fmtid="{D5CDD505-2E9C-101B-9397-08002B2CF9AE}" pid="4" name="MSIP_Label_c968b3d1-e05f-4796-9c23-acaf26d588cb_SetDate">
    <vt:lpwstr>2022-02-28T14:03:44Z</vt:lpwstr>
  </property>
  <property fmtid="{D5CDD505-2E9C-101B-9397-08002B2CF9AE}" pid="5" name="MSIP_Label_c968b3d1-e05f-4796-9c23-acaf26d588cb_Method">
    <vt:lpwstr>Standard</vt:lpwstr>
  </property>
  <property fmtid="{D5CDD505-2E9C-101B-9397-08002B2CF9AE}" pid="6" name="MSIP_Label_c968b3d1-e05f-4796-9c23-acaf26d588cb_Name">
    <vt:lpwstr>Company Confidential Information</vt:lpwstr>
  </property>
  <property fmtid="{D5CDD505-2E9C-101B-9397-08002B2CF9AE}" pid="7" name="MSIP_Label_c968b3d1-e05f-4796-9c23-acaf26d588cb_SiteId">
    <vt:lpwstr>600d01fc-055f-49c6-868f-3ecfcc791773</vt:lpwstr>
  </property>
  <property fmtid="{D5CDD505-2E9C-101B-9397-08002B2CF9AE}" pid="8" name="MSIP_Label_c968b3d1-e05f-4796-9c23-acaf26d588cb_ActionId">
    <vt:lpwstr>5a5887e2-878a-47d5-adb0-d527be734611</vt:lpwstr>
  </property>
  <property fmtid="{D5CDD505-2E9C-101B-9397-08002B2CF9AE}" pid="9" name="MSIP_Label_c968b3d1-e05f-4796-9c23-acaf26d588cb_ContentBits">
    <vt:lpwstr>0</vt:lpwstr>
  </property>
</Properties>
</file>