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5"/>
  </p:notesMasterIdLst>
  <p:sldIdLst>
    <p:sldId id="322" r:id="rId2"/>
    <p:sldId id="355" r:id="rId3"/>
    <p:sldId id="356" r:id="rId4"/>
    <p:sldId id="350" r:id="rId5"/>
    <p:sldId id="357" r:id="rId6"/>
    <p:sldId id="339" r:id="rId7"/>
    <p:sldId id="358" r:id="rId8"/>
    <p:sldId id="352" r:id="rId9"/>
    <p:sldId id="353" r:id="rId10"/>
    <p:sldId id="347" r:id="rId11"/>
    <p:sldId id="351" r:id="rId12"/>
    <p:sldId id="360" r:id="rId13"/>
    <p:sldId id="332" r:id="rId1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FFFF"/>
    <a:srgbClr val="4F81BD"/>
    <a:srgbClr val="FFFF66"/>
    <a:srgbClr val="FF0D0D"/>
    <a:srgbClr val="A6A6A6"/>
    <a:srgbClr val="00B050"/>
    <a:srgbClr val="FF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057" autoAdjust="0"/>
  </p:normalViewPr>
  <p:slideViewPr>
    <p:cSldViewPr>
      <p:cViewPr varScale="1">
        <p:scale>
          <a:sx n="106" d="100"/>
          <a:sy n="106" d="100"/>
        </p:scale>
        <p:origin x="168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9" d="100"/>
          <a:sy n="69" d="100"/>
        </p:scale>
        <p:origin x="-3270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winneth Kaminsky" userId="9bc8d13b-ef45-4f1a-a512-c27782e2ca4a" providerId="ADAL" clId="{EC407E61-D5F0-4D46-90DF-3F1ADFB62FAA}"/>
    <pc:docChg chg="undo custSel modSld">
      <pc:chgData name="Gwinneth Kaminsky" userId="9bc8d13b-ef45-4f1a-a512-c27782e2ca4a" providerId="ADAL" clId="{EC407E61-D5F0-4D46-90DF-3F1ADFB62FAA}" dt="2022-09-07T14:09:13.048" v="1101" actId="20577"/>
      <pc:docMkLst>
        <pc:docMk/>
      </pc:docMkLst>
      <pc:sldChg chg="modSp mod">
        <pc:chgData name="Gwinneth Kaminsky" userId="9bc8d13b-ef45-4f1a-a512-c27782e2ca4a" providerId="ADAL" clId="{EC407E61-D5F0-4D46-90DF-3F1ADFB62FAA}" dt="2022-09-07T14:04:59.814" v="1035" actId="20577"/>
        <pc:sldMkLst>
          <pc:docMk/>
          <pc:sldMk cId="42689281" sldId="322"/>
        </pc:sldMkLst>
        <pc:spChg chg="mod">
          <ac:chgData name="Gwinneth Kaminsky" userId="9bc8d13b-ef45-4f1a-a512-c27782e2ca4a" providerId="ADAL" clId="{EC407E61-D5F0-4D46-90DF-3F1ADFB62FAA}" dt="2022-09-07T14:04:59.814" v="1035" actId="20577"/>
          <ac:spMkLst>
            <pc:docMk/>
            <pc:sldMk cId="42689281" sldId="322"/>
            <ac:spMk id="2" creationId="{3696C801-FC19-4C12-89C5-118F6FF62F60}"/>
          </ac:spMkLst>
        </pc:spChg>
        <pc:picChg chg="mod">
          <ac:chgData name="Gwinneth Kaminsky" userId="9bc8d13b-ef45-4f1a-a512-c27782e2ca4a" providerId="ADAL" clId="{EC407E61-D5F0-4D46-90DF-3F1ADFB62FAA}" dt="2022-08-23T14:17:22.820" v="328" actId="1076"/>
          <ac:picMkLst>
            <pc:docMk/>
            <pc:sldMk cId="42689281" sldId="322"/>
            <ac:picMk id="11" creationId="{E8C361BC-9850-4C5C-8A9B-E5F155942211}"/>
          </ac:picMkLst>
        </pc:picChg>
      </pc:sldChg>
      <pc:sldChg chg="modSp mod">
        <pc:chgData name="Gwinneth Kaminsky" userId="9bc8d13b-ef45-4f1a-a512-c27782e2ca4a" providerId="ADAL" clId="{EC407E61-D5F0-4D46-90DF-3F1ADFB62FAA}" dt="2022-09-07T14:09:13.048" v="1101" actId="20577"/>
        <pc:sldMkLst>
          <pc:docMk/>
          <pc:sldMk cId="1199255036" sldId="332"/>
        </pc:sldMkLst>
        <pc:spChg chg="mod">
          <ac:chgData name="Gwinneth Kaminsky" userId="9bc8d13b-ef45-4f1a-a512-c27782e2ca4a" providerId="ADAL" clId="{EC407E61-D5F0-4D46-90DF-3F1ADFB62FAA}" dt="2022-09-07T14:09:13.048" v="1101" actId="20577"/>
          <ac:spMkLst>
            <pc:docMk/>
            <pc:sldMk cId="1199255036" sldId="332"/>
            <ac:spMk id="2" creationId="{3696C801-FC19-4C12-89C5-118F6FF62F60}"/>
          </ac:spMkLst>
        </pc:spChg>
        <pc:picChg chg="mod modCrop">
          <ac:chgData name="Gwinneth Kaminsky" userId="9bc8d13b-ef45-4f1a-a512-c27782e2ca4a" providerId="ADAL" clId="{EC407E61-D5F0-4D46-90DF-3F1ADFB62FAA}" dt="2022-08-23T14:23:28.076" v="397" actId="1076"/>
          <ac:picMkLst>
            <pc:docMk/>
            <pc:sldMk cId="1199255036" sldId="332"/>
            <ac:picMk id="4" creationId="{07953FB9-EA4D-4B96-AFB5-0EFCCB9F898D}"/>
          </ac:picMkLst>
        </pc:picChg>
      </pc:sldChg>
      <pc:sldChg chg="modSp mod">
        <pc:chgData name="Gwinneth Kaminsky" userId="9bc8d13b-ef45-4f1a-a512-c27782e2ca4a" providerId="ADAL" clId="{EC407E61-D5F0-4D46-90DF-3F1ADFB62FAA}" dt="2022-09-07T14:06:41.018" v="1049" actId="20577"/>
        <pc:sldMkLst>
          <pc:docMk/>
          <pc:sldMk cId="3665948024" sldId="339"/>
        </pc:sldMkLst>
        <pc:spChg chg="mod">
          <ac:chgData name="Gwinneth Kaminsky" userId="9bc8d13b-ef45-4f1a-a512-c27782e2ca4a" providerId="ADAL" clId="{EC407E61-D5F0-4D46-90DF-3F1ADFB62FAA}" dt="2022-09-07T14:06:41.018" v="1049" actId="20577"/>
          <ac:spMkLst>
            <pc:docMk/>
            <pc:sldMk cId="3665948024" sldId="339"/>
            <ac:spMk id="9" creationId="{29B2723E-F2CD-44E5-97F0-8F6D8D98F04C}"/>
          </ac:spMkLst>
        </pc:spChg>
      </pc:sldChg>
      <pc:sldChg chg="modSp mod">
        <pc:chgData name="Gwinneth Kaminsky" userId="9bc8d13b-ef45-4f1a-a512-c27782e2ca4a" providerId="ADAL" clId="{EC407E61-D5F0-4D46-90DF-3F1ADFB62FAA}" dt="2022-08-22T15:03:54.333" v="139" actId="255"/>
        <pc:sldMkLst>
          <pc:docMk/>
          <pc:sldMk cId="4168991246" sldId="347"/>
        </pc:sldMkLst>
        <pc:spChg chg="mod">
          <ac:chgData name="Gwinneth Kaminsky" userId="9bc8d13b-ef45-4f1a-a512-c27782e2ca4a" providerId="ADAL" clId="{EC407E61-D5F0-4D46-90DF-3F1ADFB62FAA}" dt="2022-08-22T15:03:54.333" v="139" actId="255"/>
          <ac:spMkLst>
            <pc:docMk/>
            <pc:sldMk cId="4168991246" sldId="347"/>
            <ac:spMk id="2" creationId="{7E1921F4-01C6-4B7A-8514-5289222F22A5}"/>
          </ac:spMkLst>
        </pc:spChg>
      </pc:sldChg>
      <pc:sldChg chg="modSp mod">
        <pc:chgData name="Gwinneth Kaminsky" userId="9bc8d13b-ef45-4f1a-a512-c27782e2ca4a" providerId="ADAL" clId="{EC407E61-D5F0-4D46-90DF-3F1ADFB62FAA}" dt="2022-09-07T14:08:31.318" v="1096" actId="6549"/>
        <pc:sldMkLst>
          <pc:docMk/>
          <pc:sldMk cId="3525076994" sldId="351"/>
        </pc:sldMkLst>
        <pc:spChg chg="mod">
          <ac:chgData name="Gwinneth Kaminsky" userId="9bc8d13b-ef45-4f1a-a512-c27782e2ca4a" providerId="ADAL" clId="{EC407E61-D5F0-4D46-90DF-3F1ADFB62FAA}" dt="2022-08-26T15:04:15.923" v="405" actId="1076"/>
          <ac:spMkLst>
            <pc:docMk/>
            <pc:sldMk cId="3525076994" sldId="351"/>
            <ac:spMk id="2" creationId="{C3E000AA-BF11-467B-BBF7-2A1F820BA39F}"/>
          </ac:spMkLst>
        </pc:spChg>
        <pc:spChg chg="mod">
          <ac:chgData name="Gwinneth Kaminsky" userId="9bc8d13b-ef45-4f1a-a512-c27782e2ca4a" providerId="ADAL" clId="{EC407E61-D5F0-4D46-90DF-3F1ADFB62FAA}" dt="2022-09-07T14:08:31.318" v="1096" actId="6549"/>
          <ac:spMkLst>
            <pc:docMk/>
            <pc:sldMk cId="3525076994" sldId="351"/>
            <ac:spMk id="7" creationId="{DB9762F1-D0C0-4EA8-9C78-7EE33A4FB991}"/>
          </ac:spMkLst>
        </pc:spChg>
      </pc:sldChg>
      <pc:sldChg chg="modSp mod">
        <pc:chgData name="Gwinneth Kaminsky" userId="9bc8d13b-ef45-4f1a-a512-c27782e2ca4a" providerId="ADAL" clId="{EC407E61-D5F0-4D46-90DF-3F1ADFB62FAA}" dt="2022-09-07T14:07:33.059" v="1092" actId="1076"/>
        <pc:sldMkLst>
          <pc:docMk/>
          <pc:sldMk cId="1322868267" sldId="355"/>
        </pc:sldMkLst>
        <pc:spChg chg="mod">
          <ac:chgData name="Gwinneth Kaminsky" userId="9bc8d13b-ef45-4f1a-a512-c27782e2ca4a" providerId="ADAL" clId="{EC407E61-D5F0-4D46-90DF-3F1ADFB62FAA}" dt="2022-09-07T14:07:33.059" v="1092" actId="1076"/>
          <ac:spMkLst>
            <pc:docMk/>
            <pc:sldMk cId="1322868267" sldId="355"/>
            <ac:spMk id="6" creationId="{EEC03AD8-68C1-4CE2-95A8-3F2C3E3182B2}"/>
          </ac:spMkLst>
        </pc:spChg>
      </pc:sldChg>
      <pc:sldChg chg="modSp mod">
        <pc:chgData name="Gwinneth Kaminsky" userId="9bc8d13b-ef45-4f1a-a512-c27782e2ca4a" providerId="ADAL" clId="{EC407E61-D5F0-4D46-90DF-3F1ADFB62FAA}" dt="2022-09-07T14:08:51.016" v="1099" actId="6549"/>
        <pc:sldMkLst>
          <pc:docMk/>
          <pc:sldMk cId="1856933009" sldId="360"/>
        </pc:sldMkLst>
        <pc:spChg chg="mod">
          <ac:chgData name="Gwinneth Kaminsky" userId="9bc8d13b-ef45-4f1a-a512-c27782e2ca4a" providerId="ADAL" clId="{EC407E61-D5F0-4D46-90DF-3F1ADFB62FAA}" dt="2022-08-26T15:11:00.885" v="870" actId="1076"/>
          <ac:spMkLst>
            <pc:docMk/>
            <pc:sldMk cId="1856933009" sldId="360"/>
            <ac:spMk id="2" creationId="{73B9B341-6610-4D7C-B100-0B4988E4CA91}"/>
          </ac:spMkLst>
        </pc:spChg>
        <pc:spChg chg="mod">
          <ac:chgData name="Gwinneth Kaminsky" userId="9bc8d13b-ef45-4f1a-a512-c27782e2ca4a" providerId="ADAL" clId="{EC407E61-D5F0-4D46-90DF-3F1ADFB62FAA}" dt="2022-09-07T14:08:51.016" v="1099" actId="6549"/>
          <ac:spMkLst>
            <pc:docMk/>
            <pc:sldMk cId="1856933009" sldId="360"/>
            <ac:spMk id="3" creationId="{B86DB5A5-25D7-4E39-93DF-E48CD371AA7E}"/>
          </ac:spMkLst>
        </pc:spChg>
      </pc:sldChg>
    </pc:docChg>
  </pc:docChgLst>
  <pc:docChgLst>
    <pc:chgData name="Gwinneth Kaminsky" userId="9bc8d13b-ef45-4f1a-a512-c27782e2ca4a" providerId="ADAL" clId="{B8075B09-8A4D-431D-9C91-0A29774BCDD3}"/>
    <pc:docChg chg="custSel addSld delSld modSld sldOrd">
      <pc:chgData name="Gwinneth Kaminsky" userId="9bc8d13b-ef45-4f1a-a512-c27782e2ca4a" providerId="ADAL" clId="{B8075B09-8A4D-431D-9C91-0A29774BCDD3}" dt="2022-04-01T20:14:24.424" v="1364" actId="478"/>
      <pc:docMkLst>
        <pc:docMk/>
      </pc:docMkLst>
      <pc:sldChg chg="modSp mod">
        <pc:chgData name="Gwinneth Kaminsky" userId="9bc8d13b-ef45-4f1a-a512-c27782e2ca4a" providerId="ADAL" clId="{B8075B09-8A4D-431D-9C91-0A29774BCDD3}" dt="2022-04-01T20:02:10.895" v="693" actId="20577"/>
        <pc:sldMkLst>
          <pc:docMk/>
          <pc:sldMk cId="0" sldId="262"/>
        </pc:sldMkLst>
        <pc:spChg chg="mod">
          <ac:chgData name="Gwinneth Kaminsky" userId="9bc8d13b-ef45-4f1a-a512-c27782e2ca4a" providerId="ADAL" clId="{B8075B09-8A4D-431D-9C91-0A29774BCDD3}" dt="2022-04-01T20:02:10.895" v="693" actId="20577"/>
          <ac:spMkLst>
            <pc:docMk/>
            <pc:sldMk cId="0" sldId="262"/>
            <ac:spMk id="3" creationId="{00000000-0000-0000-0000-000000000000}"/>
          </ac:spMkLst>
        </pc:spChg>
        <pc:spChg chg="mod">
          <ac:chgData name="Gwinneth Kaminsky" userId="9bc8d13b-ef45-4f1a-a512-c27782e2ca4a" providerId="ADAL" clId="{B8075B09-8A4D-431D-9C91-0A29774BCDD3}" dt="2022-04-01T20:01:31.239" v="550" actId="20577"/>
          <ac:spMkLst>
            <pc:docMk/>
            <pc:sldMk cId="0" sldId="262"/>
            <ac:spMk id="4" creationId="{00000000-0000-0000-0000-000000000000}"/>
          </ac:spMkLst>
        </pc:spChg>
      </pc:sldChg>
      <pc:sldChg chg="modSp del mod">
        <pc:chgData name="Gwinneth Kaminsky" userId="9bc8d13b-ef45-4f1a-a512-c27782e2ca4a" providerId="ADAL" clId="{B8075B09-8A4D-431D-9C91-0A29774BCDD3}" dt="2022-04-01T20:01:00.946" v="523" actId="47"/>
        <pc:sldMkLst>
          <pc:docMk/>
          <pc:sldMk cId="4096049870" sldId="306"/>
        </pc:sldMkLst>
        <pc:spChg chg="mod">
          <ac:chgData name="Gwinneth Kaminsky" userId="9bc8d13b-ef45-4f1a-a512-c27782e2ca4a" providerId="ADAL" clId="{B8075B09-8A4D-431D-9C91-0A29774BCDD3}" dt="2022-04-01T20:00:23.882" v="499" actId="20577"/>
          <ac:spMkLst>
            <pc:docMk/>
            <pc:sldMk cId="4096049870" sldId="306"/>
            <ac:spMk id="3" creationId="{2B6DE4A5-1F3C-4BBC-8F38-60DA9FC4100A}"/>
          </ac:spMkLst>
        </pc:spChg>
        <pc:spChg chg="mod">
          <ac:chgData name="Gwinneth Kaminsky" userId="9bc8d13b-ef45-4f1a-a512-c27782e2ca4a" providerId="ADAL" clId="{B8075B09-8A4D-431D-9C91-0A29774BCDD3}" dt="2022-04-01T20:00:14.823" v="498" actId="20577"/>
          <ac:spMkLst>
            <pc:docMk/>
            <pc:sldMk cId="4096049870" sldId="306"/>
            <ac:spMk id="6" creationId="{0EC7ADC5-53B8-4128-BF51-4861AA789CCD}"/>
          </ac:spMkLst>
        </pc:spChg>
      </pc:sldChg>
      <pc:sldChg chg="modSp del mod">
        <pc:chgData name="Gwinneth Kaminsky" userId="9bc8d13b-ef45-4f1a-a512-c27782e2ca4a" providerId="ADAL" clId="{B8075B09-8A4D-431D-9C91-0A29774BCDD3}" dt="2022-04-01T19:56:06.384" v="279" actId="47"/>
        <pc:sldMkLst>
          <pc:docMk/>
          <pc:sldMk cId="3700536855" sldId="309"/>
        </pc:sldMkLst>
        <pc:spChg chg="mod">
          <ac:chgData name="Gwinneth Kaminsky" userId="9bc8d13b-ef45-4f1a-a512-c27782e2ca4a" providerId="ADAL" clId="{B8075B09-8A4D-431D-9C91-0A29774BCDD3}" dt="2022-04-01T19:55:38.503" v="273" actId="21"/>
          <ac:spMkLst>
            <pc:docMk/>
            <pc:sldMk cId="3700536855" sldId="309"/>
            <ac:spMk id="3" creationId="{2DEDEDB3-9F89-4ED2-BE0B-16BBD6AD84C2}"/>
          </ac:spMkLst>
        </pc:spChg>
      </pc:sldChg>
      <pc:sldChg chg="addSp delSp modSp mod">
        <pc:chgData name="Gwinneth Kaminsky" userId="9bc8d13b-ef45-4f1a-a512-c27782e2ca4a" providerId="ADAL" clId="{B8075B09-8A4D-431D-9C91-0A29774BCDD3}" dt="2022-04-01T20:11:34.521" v="1128" actId="255"/>
        <pc:sldMkLst>
          <pc:docMk/>
          <pc:sldMk cId="42689281" sldId="322"/>
        </pc:sldMkLst>
        <pc:spChg chg="mod">
          <ac:chgData name="Gwinneth Kaminsky" userId="9bc8d13b-ef45-4f1a-a512-c27782e2ca4a" providerId="ADAL" clId="{B8075B09-8A4D-431D-9C91-0A29774BCDD3}" dt="2022-04-01T20:11:34.521" v="1128" actId="255"/>
          <ac:spMkLst>
            <pc:docMk/>
            <pc:sldMk cId="42689281" sldId="322"/>
            <ac:spMk id="2" creationId="{3696C801-FC19-4C12-89C5-118F6FF62F60}"/>
          </ac:spMkLst>
        </pc:spChg>
        <pc:picChg chg="add mod">
          <ac:chgData name="Gwinneth Kaminsky" userId="9bc8d13b-ef45-4f1a-a512-c27782e2ca4a" providerId="ADAL" clId="{B8075B09-8A4D-431D-9C91-0A29774BCDD3}" dt="2022-04-01T20:10:54.377" v="1058" actId="1036"/>
          <ac:picMkLst>
            <pc:docMk/>
            <pc:sldMk cId="42689281" sldId="322"/>
            <ac:picMk id="3" creationId="{329AD593-4AA4-4F03-9076-CD222767F778}"/>
          </ac:picMkLst>
        </pc:picChg>
        <pc:picChg chg="del">
          <ac:chgData name="Gwinneth Kaminsky" userId="9bc8d13b-ef45-4f1a-a512-c27782e2ca4a" providerId="ADAL" clId="{B8075B09-8A4D-431D-9C91-0A29774BCDD3}" dt="2022-04-01T19:51:39.855" v="81" actId="478"/>
          <ac:picMkLst>
            <pc:docMk/>
            <pc:sldMk cId="42689281" sldId="322"/>
            <ac:picMk id="5" creationId="{DF8E1966-6EDC-41B4-96BC-88EF746D1534}"/>
          </ac:picMkLst>
        </pc:picChg>
        <pc:picChg chg="mod">
          <ac:chgData name="Gwinneth Kaminsky" userId="9bc8d13b-ef45-4f1a-a512-c27782e2ca4a" providerId="ADAL" clId="{B8075B09-8A4D-431D-9C91-0A29774BCDD3}" dt="2022-04-01T20:10:47.488" v="1054" actId="1035"/>
          <ac:picMkLst>
            <pc:docMk/>
            <pc:sldMk cId="42689281" sldId="322"/>
            <ac:picMk id="11" creationId="{E8C361BC-9850-4C5C-8A9B-E5F155942211}"/>
          </ac:picMkLst>
        </pc:picChg>
      </pc:sldChg>
      <pc:sldChg chg="addSp delSp modSp mod">
        <pc:chgData name="Gwinneth Kaminsky" userId="9bc8d13b-ef45-4f1a-a512-c27782e2ca4a" providerId="ADAL" clId="{B8075B09-8A4D-431D-9C91-0A29774BCDD3}" dt="2022-04-01T20:03:44.219" v="911" actId="1038"/>
        <pc:sldMkLst>
          <pc:docMk/>
          <pc:sldMk cId="1199255036" sldId="332"/>
        </pc:sldMkLst>
        <pc:spChg chg="mod">
          <ac:chgData name="Gwinneth Kaminsky" userId="9bc8d13b-ef45-4f1a-a512-c27782e2ca4a" providerId="ADAL" clId="{B8075B09-8A4D-431D-9C91-0A29774BCDD3}" dt="2022-04-01T20:02:55.473" v="896" actId="20577"/>
          <ac:spMkLst>
            <pc:docMk/>
            <pc:sldMk cId="1199255036" sldId="332"/>
            <ac:spMk id="2" creationId="{3696C801-FC19-4C12-89C5-118F6FF62F60}"/>
          </ac:spMkLst>
        </pc:spChg>
        <pc:picChg chg="add mod">
          <ac:chgData name="Gwinneth Kaminsky" userId="9bc8d13b-ef45-4f1a-a512-c27782e2ca4a" providerId="ADAL" clId="{B8075B09-8A4D-431D-9C91-0A29774BCDD3}" dt="2022-04-01T20:03:38.762" v="907" actId="1036"/>
          <ac:picMkLst>
            <pc:docMk/>
            <pc:sldMk cId="1199255036" sldId="332"/>
            <ac:picMk id="4" creationId="{07953FB9-EA4D-4B96-AFB5-0EFCCB9F898D}"/>
          </ac:picMkLst>
        </pc:picChg>
        <pc:picChg chg="del">
          <ac:chgData name="Gwinneth Kaminsky" userId="9bc8d13b-ef45-4f1a-a512-c27782e2ca4a" providerId="ADAL" clId="{B8075B09-8A4D-431D-9C91-0A29774BCDD3}" dt="2022-04-01T20:03:02.250" v="897" actId="478"/>
          <ac:picMkLst>
            <pc:docMk/>
            <pc:sldMk cId="1199255036" sldId="332"/>
            <ac:picMk id="7" creationId="{C87998AE-2E7C-4055-A112-B32B6B92069C}"/>
          </ac:picMkLst>
        </pc:picChg>
        <pc:picChg chg="mod">
          <ac:chgData name="Gwinneth Kaminsky" userId="9bc8d13b-ef45-4f1a-a512-c27782e2ca4a" providerId="ADAL" clId="{B8075B09-8A4D-431D-9C91-0A29774BCDD3}" dt="2022-04-01T20:03:44.219" v="911" actId="1038"/>
          <ac:picMkLst>
            <pc:docMk/>
            <pc:sldMk cId="1199255036" sldId="332"/>
            <ac:picMk id="11" creationId="{E8C361BC-9850-4C5C-8A9B-E5F155942211}"/>
          </ac:picMkLst>
        </pc:picChg>
      </pc:sldChg>
      <pc:sldChg chg="addSp delSp modSp mod">
        <pc:chgData name="Gwinneth Kaminsky" userId="9bc8d13b-ef45-4f1a-a512-c27782e2ca4a" providerId="ADAL" clId="{B8075B09-8A4D-431D-9C91-0A29774BCDD3}" dt="2022-04-01T20:12:31.669" v="1146" actId="478"/>
        <pc:sldMkLst>
          <pc:docMk/>
          <pc:sldMk cId="480029267" sldId="335"/>
        </pc:sldMkLst>
        <pc:spChg chg="mod">
          <ac:chgData name="Gwinneth Kaminsky" userId="9bc8d13b-ef45-4f1a-a512-c27782e2ca4a" providerId="ADAL" clId="{B8075B09-8A4D-431D-9C91-0A29774BCDD3}" dt="2022-04-01T19:57:46.697" v="394" actId="6549"/>
          <ac:spMkLst>
            <pc:docMk/>
            <pc:sldMk cId="480029267" sldId="335"/>
            <ac:spMk id="2" creationId="{AE271CFC-0267-48AE-9A9F-EE46C8AFE802}"/>
          </ac:spMkLst>
        </pc:spChg>
        <pc:spChg chg="add mod">
          <ac:chgData name="Gwinneth Kaminsky" userId="9bc8d13b-ef45-4f1a-a512-c27782e2ca4a" providerId="ADAL" clId="{B8075B09-8A4D-431D-9C91-0A29774BCDD3}" dt="2022-04-01T20:12:31.669" v="1146" actId="478"/>
          <ac:spMkLst>
            <pc:docMk/>
            <pc:sldMk cId="480029267" sldId="335"/>
            <ac:spMk id="5" creationId="{28937C7B-40A4-4D40-8183-2DA834123E3B}"/>
          </ac:spMkLst>
        </pc:spChg>
        <pc:picChg chg="del">
          <ac:chgData name="Gwinneth Kaminsky" userId="9bc8d13b-ef45-4f1a-a512-c27782e2ca4a" providerId="ADAL" clId="{B8075B09-8A4D-431D-9C91-0A29774BCDD3}" dt="2022-04-01T20:12:31.669" v="1146" actId="478"/>
          <ac:picMkLst>
            <pc:docMk/>
            <pc:sldMk cId="480029267" sldId="335"/>
            <ac:picMk id="3" creationId="{3879090F-C599-4192-B4CF-954ABFE466C5}"/>
          </ac:picMkLst>
        </pc:picChg>
      </pc:sldChg>
      <pc:sldChg chg="addSp delSp modSp del mod">
        <pc:chgData name="Gwinneth Kaminsky" userId="9bc8d13b-ef45-4f1a-a512-c27782e2ca4a" providerId="ADAL" clId="{B8075B09-8A4D-431D-9C91-0A29774BCDD3}" dt="2022-04-01T20:11:50.588" v="1129" actId="47"/>
        <pc:sldMkLst>
          <pc:docMk/>
          <pc:sldMk cId="679677886" sldId="336"/>
        </pc:sldMkLst>
        <pc:spChg chg="mod">
          <ac:chgData name="Gwinneth Kaminsky" userId="9bc8d13b-ef45-4f1a-a512-c27782e2ca4a" providerId="ADAL" clId="{B8075B09-8A4D-431D-9C91-0A29774BCDD3}" dt="2022-04-01T19:56:56.096" v="289" actId="20577"/>
          <ac:spMkLst>
            <pc:docMk/>
            <pc:sldMk cId="679677886" sldId="336"/>
            <ac:spMk id="3" creationId="{9BD9B3CE-E3C5-4EE7-B3E5-0AC95AF00FD1}"/>
          </ac:spMkLst>
        </pc:spChg>
        <pc:picChg chg="del">
          <ac:chgData name="Gwinneth Kaminsky" userId="9bc8d13b-ef45-4f1a-a512-c27782e2ca4a" providerId="ADAL" clId="{B8075B09-8A4D-431D-9C91-0A29774BCDD3}" dt="2022-04-01T19:52:19.496" v="205" actId="478"/>
          <ac:picMkLst>
            <pc:docMk/>
            <pc:sldMk cId="679677886" sldId="336"/>
            <ac:picMk id="5" creationId="{0A717934-7698-47EC-A632-2F2F04E38619}"/>
          </ac:picMkLst>
        </pc:picChg>
        <pc:picChg chg="add del mod">
          <ac:chgData name="Gwinneth Kaminsky" userId="9bc8d13b-ef45-4f1a-a512-c27782e2ca4a" providerId="ADAL" clId="{B8075B09-8A4D-431D-9C91-0A29774BCDD3}" dt="2022-04-01T20:10:18.400" v="1044" actId="21"/>
          <ac:picMkLst>
            <pc:docMk/>
            <pc:sldMk cId="679677886" sldId="336"/>
            <ac:picMk id="6" creationId="{674BDECA-55DB-4365-8E33-B2419516E974}"/>
          </ac:picMkLst>
        </pc:picChg>
      </pc:sldChg>
      <pc:sldChg chg="addSp delSp modSp mod">
        <pc:chgData name="Gwinneth Kaminsky" userId="9bc8d13b-ef45-4f1a-a512-c27782e2ca4a" providerId="ADAL" clId="{B8075B09-8A4D-431D-9C91-0A29774BCDD3}" dt="2022-04-01T20:12:18.869" v="1145" actId="20577"/>
        <pc:sldMkLst>
          <pc:docMk/>
          <pc:sldMk cId="3665948024" sldId="339"/>
        </pc:sldMkLst>
        <pc:spChg chg="del">
          <ac:chgData name="Gwinneth Kaminsky" userId="9bc8d13b-ef45-4f1a-a512-c27782e2ca4a" providerId="ADAL" clId="{B8075B09-8A4D-431D-9C91-0A29774BCDD3}" dt="2022-04-01T19:58:36.602" v="400" actId="478"/>
          <ac:spMkLst>
            <pc:docMk/>
            <pc:sldMk cId="3665948024" sldId="339"/>
            <ac:spMk id="3" creationId="{5A6D89B2-C164-48FB-889D-DE222A7D89D6}"/>
          </ac:spMkLst>
        </pc:spChg>
        <pc:spChg chg="del">
          <ac:chgData name="Gwinneth Kaminsky" userId="9bc8d13b-ef45-4f1a-a512-c27782e2ca4a" providerId="ADAL" clId="{B8075B09-8A4D-431D-9C91-0A29774BCDD3}" dt="2022-04-01T19:58:34.314" v="399" actId="478"/>
          <ac:spMkLst>
            <pc:docMk/>
            <pc:sldMk cId="3665948024" sldId="339"/>
            <ac:spMk id="5" creationId="{D85455CE-4D2D-4533-B488-26F0427AC290}"/>
          </ac:spMkLst>
        </pc:spChg>
        <pc:spChg chg="del mod">
          <ac:chgData name="Gwinneth Kaminsky" userId="9bc8d13b-ef45-4f1a-a512-c27782e2ca4a" providerId="ADAL" clId="{B8075B09-8A4D-431D-9C91-0A29774BCDD3}" dt="2022-04-01T19:58:39.495" v="402" actId="478"/>
          <ac:spMkLst>
            <pc:docMk/>
            <pc:sldMk cId="3665948024" sldId="339"/>
            <ac:spMk id="7" creationId="{43785776-EEF8-4C60-B08D-350CD52AB46C}"/>
          </ac:spMkLst>
        </pc:spChg>
        <pc:spChg chg="del">
          <ac:chgData name="Gwinneth Kaminsky" userId="9bc8d13b-ef45-4f1a-a512-c27782e2ca4a" providerId="ADAL" clId="{B8075B09-8A4D-431D-9C91-0A29774BCDD3}" dt="2022-04-01T19:58:41.618" v="403" actId="478"/>
          <ac:spMkLst>
            <pc:docMk/>
            <pc:sldMk cId="3665948024" sldId="339"/>
            <ac:spMk id="8" creationId="{372FE7DA-4021-4618-B68F-72424A4DE412}"/>
          </ac:spMkLst>
        </pc:spChg>
        <pc:spChg chg="mod">
          <ac:chgData name="Gwinneth Kaminsky" userId="9bc8d13b-ef45-4f1a-a512-c27782e2ca4a" providerId="ADAL" clId="{B8075B09-8A4D-431D-9C91-0A29774BCDD3}" dt="2022-04-01T20:12:18.869" v="1145" actId="20577"/>
          <ac:spMkLst>
            <pc:docMk/>
            <pc:sldMk cId="3665948024" sldId="339"/>
            <ac:spMk id="9" creationId="{29B2723E-F2CD-44E5-97F0-8F6D8D98F04C}"/>
          </ac:spMkLst>
        </pc:spChg>
        <pc:spChg chg="del mod">
          <ac:chgData name="Gwinneth Kaminsky" userId="9bc8d13b-ef45-4f1a-a512-c27782e2ca4a" providerId="ADAL" clId="{B8075B09-8A4D-431D-9C91-0A29774BCDD3}" dt="2022-04-01T19:58:30.213" v="397" actId="478"/>
          <ac:spMkLst>
            <pc:docMk/>
            <pc:sldMk cId="3665948024" sldId="339"/>
            <ac:spMk id="10" creationId="{54D2C1A8-2E3A-4C14-BD37-2C4CCA432709}"/>
          </ac:spMkLst>
        </pc:spChg>
        <pc:spChg chg="add del mod">
          <ac:chgData name="Gwinneth Kaminsky" userId="9bc8d13b-ef45-4f1a-a512-c27782e2ca4a" providerId="ADAL" clId="{B8075B09-8A4D-431D-9C91-0A29774BCDD3}" dt="2022-04-01T19:59:43.247" v="406" actId="931"/>
          <ac:spMkLst>
            <pc:docMk/>
            <pc:sldMk cId="3665948024" sldId="339"/>
            <ac:spMk id="11" creationId="{F8C84C64-9620-4915-96FA-7580E925156B}"/>
          </ac:spMkLst>
        </pc:spChg>
        <pc:picChg chg="del">
          <ac:chgData name="Gwinneth Kaminsky" userId="9bc8d13b-ef45-4f1a-a512-c27782e2ca4a" providerId="ADAL" clId="{B8075B09-8A4D-431D-9C91-0A29774BCDD3}" dt="2022-04-01T19:58:32.050" v="398" actId="478"/>
          <ac:picMkLst>
            <pc:docMk/>
            <pc:sldMk cId="3665948024" sldId="339"/>
            <ac:picMk id="4" creationId="{DD5A60A5-6C4A-40C5-BF43-FE392371D1A9}"/>
          </ac:picMkLst>
        </pc:picChg>
        <pc:picChg chg="del">
          <ac:chgData name="Gwinneth Kaminsky" userId="9bc8d13b-ef45-4f1a-a512-c27782e2ca4a" providerId="ADAL" clId="{B8075B09-8A4D-431D-9C91-0A29774BCDD3}" dt="2022-04-01T19:58:52.851" v="405" actId="478"/>
          <ac:picMkLst>
            <pc:docMk/>
            <pc:sldMk cId="3665948024" sldId="339"/>
            <ac:picMk id="6" creationId="{2EC6A1F3-4508-4047-9DE1-9495C6B01873}"/>
          </ac:picMkLst>
        </pc:picChg>
        <pc:picChg chg="add mod">
          <ac:chgData name="Gwinneth Kaminsky" userId="9bc8d13b-ef45-4f1a-a512-c27782e2ca4a" providerId="ADAL" clId="{B8075B09-8A4D-431D-9C91-0A29774BCDD3}" dt="2022-04-01T19:59:45.553" v="408" actId="962"/>
          <ac:picMkLst>
            <pc:docMk/>
            <pc:sldMk cId="3665948024" sldId="339"/>
            <ac:picMk id="13" creationId="{FBD2E75A-1C50-4373-B044-A11077FD64B5}"/>
          </ac:picMkLst>
        </pc:picChg>
      </pc:sldChg>
      <pc:sldChg chg="del">
        <pc:chgData name="Gwinneth Kaminsky" userId="9bc8d13b-ef45-4f1a-a512-c27782e2ca4a" providerId="ADAL" clId="{B8075B09-8A4D-431D-9C91-0A29774BCDD3}" dt="2022-04-01T19:54:23.596" v="220" actId="47"/>
        <pc:sldMkLst>
          <pc:docMk/>
          <pc:sldMk cId="2130258780" sldId="341"/>
        </pc:sldMkLst>
      </pc:sldChg>
      <pc:sldChg chg="del">
        <pc:chgData name="Gwinneth Kaminsky" userId="9bc8d13b-ef45-4f1a-a512-c27782e2ca4a" providerId="ADAL" clId="{B8075B09-8A4D-431D-9C91-0A29774BCDD3}" dt="2022-04-01T20:04:28.238" v="912" actId="47"/>
        <pc:sldMkLst>
          <pc:docMk/>
          <pc:sldMk cId="4058420161" sldId="342"/>
        </pc:sldMkLst>
      </pc:sldChg>
      <pc:sldChg chg="del">
        <pc:chgData name="Gwinneth Kaminsky" userId="9bc8d13b-ef45-4f1a-a512-c27782e2ca4a" providerId="ADAL" clId="{B8075B09-8A4D-431D-9C91-0A29774BCDD3}" dt="2022-04-01T19:54:26.872" v="221" actId="47"/>
        <pc:sldMkLst>
          <pc:docMk/>
          <pc:sldMk cId="3683143752" sldId="344"/>
        </pc:sldMkLst>
      </pc:sldChg>
      <pc:sldChg chg="modSp del mod ord">
        <pc:chgData name="Gwinneth Kaminsky" userId="9bc8d13b-ef45-4f1a-a512-c27782e2ca4a" providerId="ADAL" clId="{B8075B09-8A4D-431D-9C91-0A29774BCDD3}" dt="2022-04-01T20:06:34.806" v="1020" actId="47"/>
        <pc:sldMkLst>
          <pc:docMk/>
          <pc:sldMk cId="2645171050" sldId="346"/>
        </pc:sldMkLst>
        <pc:spChg chg="mod">
          <ac:chgData name="Gwinneth Kaminsky" userId="9bc8d13b-ef45-4f1a-a512-c27782e2ca4a" providerId="ADAL" clId="{B8075B09-8A4D-431D-9C91-0A29774BCDD3}" dt="2022-04-01T19:56:01.310" v="278" actId="115"/>
          <ac:spMkLst>
            <pc:docMk/>
            <pc:sldMk cId="2645171050" sldId="346"/>
            <ac:spMk id="9" creationId="{96D1D2CA-9246-44EF-9A5D-9DAD52BBD6EC}"/>
          </ac:spMkLst>
        </pc:spChg>
      </pc:sldChg>
      <pc:sldChg chg="delSp modSp new mod ord">
        <pc:chgData name="Gwinneth Kaminsky" userId="9bc8d13b-ef45-4f1a-a512-c27782e2ca4a" providerId="ADAL" clId="{B8075B09-8A4D-431D-9C91-0A29774BCDD3}" dt="2022-04-01T20:01:08.063" v="524" actId="478"/>
        <pc:sldMkLst>
          <pc:docMk/>
          <pc:sldMk cId="4168991246" sldId="347"/>
        </pc:sldMkLst>
        <pc:spChg chg="mod">
          <ac:chgData name="Gwinneth Kaminsky" userId="9bc8d13b-ef45-4f1a-a512-c27782e2ca4a" providerId="ADAL" clId="{B8075B09-8A4D-431D-9C91-0A29774BCDD3}" dt="2022-04-01T20:00:57.529" v="522" actId="20577"/>
          <ac:spMkLst>
            <pc:docMk/>
            <pc:sldMk cId="4168991246" sldId="347"/>
            <ac:spMk id="2" creationId="{7E1921F4-01C6-4B7A-8514-5289222F22A5}"/>
          </ac:spMkLst>
        </pc:spChg>
        <pc:spChg chg="del">
          <ac:chgData name="Gwinneth Kaminsky" userId="9bc8d13b-ef45-4f1a-a512-c27782e2ca4a" providerId="ADAL" clId="{B8075B09-8A4D-431D-9C91-0A29774BCDD3}" dt="2022-04-01T20:01:08.063" v="524" actId="478"/>
          <ac:spMkLst>
            <pc:docMk/>
            <pc:sldMk cId="4168991246" sldId="347"/>
            <ac:spMk id="4" creationId="{872496B9-116D-446C-AEB9-A35B05FF0469}"/>
          </ac:spMkLst>
        </pc:spChg>
      </pc:sldChg>
      <pc:sldChg chg="delSp modSp new mod ord">
        <pc:chgData name="Gwinneth Kaminsky" userId="9bc8d13b-ef45-4f1a-a512-c27782e2ca4a" providerId="ADAL" clId="{B8075B09-8A4D-431D-9C91-0A29774BCDD3}" dt="2022-04-01T20:05:01.570" v="945"/>
        <pc:sldMkLst>
          <pc:docMk/>
          <pc:sldMk cId="1119013539" sldId="348"/>
        </pc:sldMkLst>
        <pc:spChg chg="mod">
          <ac:chgData name="Gwinneth Kaminsky" userId="9bc8d13b-ef45-4f1a-a512-c27782e2ca4a" providerId="ADAL" clId="{B8075B09-8A4D-431D-9C91-0A29774BCDD3}" dt="2022-04-01T20:01:23.612" v="549" actId="5793"/>
          <ac:spMkLst>
            <pc:docMk/>
            <pc:sldMk cId="1119013539" sldId="348"/>
            <ac:spMk id="2" creationId="{397FDAD4-C6C7-47DC-9731-0FBD0494401F}"/>
          </ac:spMkLst>
        </pc:spChg>
        <pc:spChg chg="del mod">
          <ac:chgData name="Gwinneth Kaminsky" userId="9bc8d13b-ef45-4f1a-a512-c27782e2ca4a" providerId="ADAL" clId="{B8075B09-8A4D-431D-9C91-0A29774BCDD3}" dt="2022-04-01T20:00:48.171" v="505" actId="478"/>
          <ac:spMkLst>
            <pc:docMk/>
            <pc:sldMk cId="1119013539" sldId="348"/>
            <ac:spMk id="4" creationId="{E2B1113E-41C6-41C4-B8F9-D5EE08A7CC70}"/>
          </ac:spMkLst>
        </pc:spChg>
      </pc:sldChg>
      <pc:sldChg chg="delSp modSp new mod ord">
        <pc:chgData name="Gwinneth Kaminsky" userId="9bc8d13b-ef45-4f1a-a512-c27782e2ca4a" providerId="ADAL" clId="{B8075B09-8A4D-431D-9C91-0A29774BCDD3}" dt="2022-04-01T20:04:50.669" v="941" actId="20577"/>
        <pc:sldMkLst>
          <pc:docMk/>
          <pc:sldMk cId="1595441434" sldId="349"/>
        </pc:sldMkLst>
        <pc:spChg chg="mod">
          <ac:chgData name="Gwinneth Kaminsky" userId="9bc8d13b-ef45-4f1a-a512-c27782e2ca4a" providerId="ADAL" clId="{B8075B09-8A4D-431D-9C91-0A29774BCDD3}" dt="2022-04-01T20:04:50.669" v="941" actId="20577"/>
          <ac:spMkLst>
            <pc:docMk/>
            <pc:sldMk cId="1595441434" sldId="349"/>
            <ac:spMk id="2" creationId="{7645C452-9CF2-4B87-B987-872C126DFE90}"/>
          </ac:spMkLst>
        </pc:spChg>
        <pc:spChg chg="del">
          <ac:chgData name="Gwinneth Kaminsky" userId="9bc8d13b-ef45-4f1a-a512-c27782e2ca4a" providerId="ADAL" clId="{B8075B09-8A4D-431D-9C91-0A29774BCDD3}" dt="2022-04-01T20:04:41.278" v="919" actId="478"/>
          <ac:spMkLst>
            <pc:docMk/>
            <pc:sldMk cId="1595441434" sldId="349"/>
            <ac:spMk id="4" creationId="{893D9523-B7FF-43C6-BD2B-038AFC07249D}"/>
          </ac:spMkLst>
        </pc:spChg>
      </pc:sldChg>
      <pc:sldChg chg="addSp delSp modSp new mod ord">
        <pc:chgData name="Gwinneth Kaminsky" userId="9bc8d13b-ef45-4f1a-a512-c27782e2ca4a" providerId="ADAL" clId="{B8075B09-8A4D-431D-9C91-0A29774BCDD3}" dt="2022-04-01T20:06:03.664" v="997" actId="1076"/>
        <pc:sldMkLst>
          <pc:docMk/>
          <pc:sldMk cId="1949529750" sldId="350"/>
        </pc:sldMkLst>
        <pc:spChg chg="mod">
          <ac:chgData name="Gwinneth Kaminsky" userId="9bc8d13b-ef45-4f1a-a512-c27782e2ca4a" providerId="ADAL" clId="{B8075B09-8A4D-431D-9C91-0A29774BCDD3}" dt="2022-04-01T20:05:12.321" v="958" actId="20577"/>
          <ac:spMkLst>
            <pc:docMk/>
            <pc:sldMk cId="1949529750" sldId="350"/>
            <ac:spMk id="2" creationId="{C8C14D4B-0786-4E5F-B0FC-3D28513314D0}"/>
          </ac:spMkLst>
        </pc:spChg>
        <pc:spChg chg="del">
          <ac:chgData name="Gwinneth Kaminsky" userId="9bc8d13b-ef45-4f1a-a512-c27782e2ca4a" providerId="ADAL" clId="{B8075B09-8A4D-431D-9C91-0A29774BCDD3}" dt="2022-04-01T20:05:40.238" v="959" actId="931"/>
          <ac:spMkLst>
            <pc:docMk/>
            <pc:sldMk cId="1949529750" sldId="350"/>
            <ac:spMk id="3" creationId="{173D7BDD-C34C-4147-93ED-D430D8A48AB4}"/>
          </ac:spMkLst>
        </pc:spChg>
        <pc:spChg chg="del">
          <ac:chgData name="Gwinneth Kaminsky" userId="9bc8d13b-ef45-4f1a-a512-c27782e2ca4a" providerId="ADAL" clId="{B8075B09-8A4D-431D-9C91-0A29774BCDD3}" dt="2022-04-01T20:05:05.082" v="946" actId="478"/>
          <ac:spMkLst>
            <pc:docMk/>
            <pc:sldMk cId="1949529750" sldId="350"/>
            <ac:spMk id="4" creationId="{BFDC20AA-6757-4AD7-9E20-45C4DD97C449}"/>
          </ac:spMkLst>
        </pc:spChg>
        <pc:picChg chg="add mod">
          <ac:chgData name="Gwinneth Kaminsky" userId="9bc8d13b-ef45-4f1a-a512-c27782e2ca4a" providerId="ADAL" clId="{B8075B09-8A4D-431D-9C91-0A29774BCDD3}" dt="2022-04-01T20:06:03.664" v="997" actId="1076"/>
          <ac:picMkLst>
            <pc:docMk/>
            <pc:sldMk cId="1949529750" sldId="350"/>
            <ac:picMk id="6" creationId="{6CAC2278-2D71-4AE5-8930-A1EB20E62001}"/>
          </ac:picMkLst>
        </pc:picChg>
        <pc:picChg chg="add mod">
          <ac:chgData name="Gwinneth Kaminsky" userId="9bc8d13b-ef45-4f1a-a512-c27782e2ca4a" providerId="ADAL" clId="{B8075B09-8A4D-431D-9C91-0A29774BCDD3}" dt="2022-04-01T20:06:03.664" v="997" actId="1076"/>
          <ac:picMkLst>
            <pc:docMk/>
            <pc:sldMk cId="1949529750" sldId="350"/>
            <ac:picMk id="8" creationId="{09C53443-5C53-4436-9366-EC8C051CD186}"/>
          </ac:picMkLst>
        </pc:picChg>
        <pc:picChg chg="add mod">
          <ac:chgData name="Gwinneth Kaminsky" userId="9bc8d13b-ef45-4f1a-a512-c27782e2ca4a" providerId="ADAL" clId="{B8075B09-8A4D-431D-9C91-0A29774BCDD3}" dt="2022-04-01T20:06:03.664" v="997" actId="1076"/>
          <ac:picMkLst>
            <pc:docMk/>
            <pc:sldMk cId="1949529750" sldId="350"/>
            <ac:picMk id="10" creationId="{6C9EBAD8-7F98-4225-83F8-13F287694CDC}"/>
          </ac:picMkLst>
        </pc:picChg>
        <pc:picChg chg="add mod">
          <ac:chgData name="Gwinneth Kaminsky" userId="9bc8d13b-ef45-4f1a-a512-c27782e2ca4a" providerId="ADAL" clId="{B8075B09-8A4D-431D-9C91-0A29774BCDD3}" dt="2022-04-01T20:06:03.664" v="997" actId="1076"/>
          <ac:picMkLst>
            <pc:docMk/>
            <pc:sldMk cId="1949529750" sldId="350"/>
            <ac:picMk id="12" creationId="{45D09A40-E4A4-4275-9090-684B76227EAA}"/>
          </ac:picMkLst>
        </pc:picChg>
        <pc:picChg chg="add mod">
          <ac:chgData name="Gwinneth Kaminsky" userId="9bc8d13b-ef45-4f1a-a512-c27782e2ca4a" providerId="ADAL" clId="{B8075B09-8A4D-431D-9C91-0A29774BCDD3}" dt="2022-04-01T20:06:03.664" v="997" actId="1076"/>
          <ac:picMkLst>
            <pc:docMk/>
            <pc:sldMk cId="1949529750" sldId="350"/>
            <ac:picMk id="14" creationId="{68767146-86AB-48E9-9634-40FEC0654B73}"/>
          </ac:picMkLst>
        </pc:picChg>
        <pc:picChg chg="add mod">
          <ac:chgData name="Gwinneth Kaminsky" userId="9bc8d13b-ef45-4f1a-a512-c27782e2ca4a" providerId="ADAL" clId="{B8075B09-8A4D-431D-9C91-0A29774BCDD3}" dt="2022-04-01T20:06:03.664" v="997" actId="1076"/>
          <ac:picMkLst>
            <pc:docMk/>
            <pc:sldMk cId="1949529750" sldId="350"/>
            <ac:picMk id="16" creationId="{DACA4FE2-D024-497B-8276-F1C1B247E7F6}"/>
          </ac:picMkLst>
        </pc:picChg>
        <pc:picChg chg="add mod">
          <ac:chgData name="Gwinneth Kaminsky" userId="9bc8d13b-ef45-4f1a-a512-c27782e2ca4a" providerId="ADAL" clId="{B8075B09-8A4D-431D-9C91-0A29774BCDD3}" dt="2022-04-01T20:06:03.664" v="997" actId="1076"/>
          <ac:picMkLst>
            <pc:docMk/>
            <pc:sldMk cId="1949529750" sldId="350"/>
            <ac:picMk id="18" creationId="{10975C75-D428-43BA-8B61-7D1E784F30CE}"/>
          </ac:picMkLst>
        </pc:picChg>
        <pc:picChg chg="add mod">
          <ac:chgData name="Gwinneth Kaminsky" userId="9bc8d13b-ef45-4f1a-a512-c27782e2ca4a" providerId="ADAL" clId="{B8075B09-8A4D-431D-9C91-0A29774BCDD3}" dt="2022-04-01T20:06:03.664" v="997" actId="1076"/>
          <ac:picMkLst>
            <pc:docMk/>
            <pc:sldMk cId="1949529750" sldId="350"/>
            <ac:picMk id="20" creationId="{E1367B96-FF66-4951-B07D-388B18E15D20}"/>
          </ac:picMkLst>
        </pc:picChg>
        <pc:picChg chg="add mod">
          <ac:chgData name="Gwinneth Kaminsky" userId="9bc8d13b-ef45-4f1a-a512-c27782e2ca4a" providerId="ADAL" clId="{B8075B09-8A4D-431D-9C91-0A29774BCDD3}" dt="2022-04-01T20:06:03.664" v="997" actId="1076"/>
          <ac:picMkLst>
            <pc:docMk/>
            <pc:sldMk cId="1949529750" sldId="350"/>
            <ac:picMk id="22" creationId="{2CAF33D2-4375-442B-B8B8-BBE622CBF9A1}"/>
          </ac:picMkLst>
        </pc:picChg>
        <pc:picChg chg="add mod">
          <ac:chgData name="Gwinneth Kaminsky" userId="9bc8d13b-ef45-4f1a-a512-c27782e2ca4a" providerId="ADAL" clId="{B8075B09-8A4D-431D-9C91-0A29774BCDD3}" dt="2022-04-01T20:06:03.664" v="997" actId="1076"/>
          <ac:picMkLst>
            <pc:docMk/>
            <pc:sldMk cId="1949529750" sldId="350"/>
            <ac:picMk id="24" creationId="{B70E1555-0504-4FF5-88E6-CC90DE915ACB}"/>
          </ac:picMkLst>
        </pc:picChg>
        <pc:picChg chg="add mod">
          <ac:chgData name="Gwinneth Kaminsky" userId="9bc8d13b-ef45-4f1a-a512-c27782e2ca4a" providerId="ADAL" clId="{B8075B09-8A4D-431D-9C91-0A29774BCDD3}" dt="2022-04-01T20:06:03.664" v="997" actId="1076"/>
          <ac:picMkLst>
            <pc:docMk/>
            <pc:sldMk cId="1949529750" sldId="350"/>
            <ac:picMk id="26" creationId="{270FA2A7-5070-4F9F-8B44-5664EB6A294B}"/>
          </ac:picMkLst>
        </pc:picChg>
        <pc:picChg chg="add mod">
          <ac:chgData name="Gwinneth Kaminsky" userId="9bc8d13b-ef45-4f1a-a512-c27782e2ca4a" providerId="ADAL" clId="{B8075B09-8A4D-431D-9C91-0A29774BCDD3}" dt="2022-04-01T20:06:03.664" v="997" actId="1076"/>
          <ac:picMkLst>
            <pc:docMk/>
            <pc:sldMk cId="1949529750" sldId="350"/>
            <ac:picMk id="28" creationId="{29BAE65B-3120-40A2-B28F-87201AF21EA0}"/>
          </ac:picMkLst>
        </pc:picChg>
        <pc:picChg chg="add mod">
          <ac:chgData name="Gwinneth Kaminsky" userId="9bc8d13b-ef45-4f1a-a512-c27782e2ca4a" providerId="ADAL" clId="{B8075B09-8A4D-431D-9C91-0A29774BCDD3}" dt="2022-04-01T20:06:03.664" v="997" actId="1076"/>
          <ac:picMkLst>
            <pc:docMk/>
            <pc:sldMk cId="1949529750" sldId="350"/>
            <ac:picMk id="30" creationId="{2B77D663-C575-40D8-B55E-A8975027B510}"/>
          </ac:picMkLst>
        </pc:picChg>
        <pc:picChg chg="add mod">
          <ac:chgData name="Gwinneth Kaminsky" userId="9bc8d13b-ef45-4f1a-a512-c27782e2ca4a" providerId="ADAL" clId="{B8075B09-8A4D-431D-9C91-0A29774BCDD3}" dt="2022-04-01T20:06:03.664" v="997" actId="1076"/>
          <ac:picMkLst>
            <pc:docMk/>
            <pc:sldMk cId="1949529750" sldId="350"/>
            <ac:picMk id="32" creationId="{5684183D-761D-44C1-8D10-B74052401EE5}"/>
          </ac:picMkLst>
        </pc:picChg>
        <pc:picChg chg="add mod">
          <ac:chgData name="Gwinneth Kaminsky" userId="9bc8d13b-ef45-4f1a-a512-c27782e2ca4a" providerId="ADAL" clId="{B8075B09-8A4D-431D-9C91-0A29774BCDD3}" dt="2022-04-01T20:06:03.664" v="997" actId="1076"/>
          <ac:picMkLst>
            <pc:docMk/>
            <pc:sldMk cId="1949529750" sldId="350"/>
            <ac:picMk id="34" creationId="{839B851D-E497-4DB2-A33F-100C15B02E7A}"/>
          </ac:picMkLst>
        </pc:picChg>
        <pc:picChg chg="add mod">
          <ac:chgData name="Gwinneth Kaminsky" userId="9bc8d13b-ef45-4f1a-a512-c27782e2ca4a" providerId="ADAL" clId="{B8075B09-8A4D-431D-9C91-0A29774BCDD3}" dt="2022-04-01T20:06:03.664" v="997" actId="1076"/>
          <ac:picMkLst>
            <pc:docMk/>
            <pc:sldMk cId="1949529750" sldId="350"/>
            <ac:picMk id="36" creationId="{09DA7780-FAC7-41DC-9861-1DB0FD85610A}"/>
          </ac:picMkLst>
        </pc:picChg>
        <pc:picChg chg="add mod">
          <ac:chgData name="Gwinneth Kaminsky" userId="9bc8d13b-ef45-4f1a-a512-c27782e2ca4a" providerId="ADAL" clId="{B8075B09-8A4D-431D-9C91-0A29774BCDD3}" dt="2022-04-01T20:06:03.664" v="997" actId="1076"/>
          <ac:picMkLst>
            <pc:docMk/>
            <pc:sldMk cId="1949529750" sldId="350"/>
            <ac:picMk id="38" creationId="{AF24196F-0BAB-495D-B12E-CF1AF3E90D50}"/>
          </ac:picMkLst>
        </pc:picChg>
      </pc:sldChg>
      <pc:sldChg chg="modSp new mod">
        <pc:chgData name="Gwinneth Kaminsky" userId="9bc8d13b-ef45-4f1a-a512-c27782e2ca4a" providerId="ADAL" clId="{B8075B09-8A4D-431D-9C91-0A29774BCDD3}" dt="2022-04-01T20:06:32.073" v="1019" actId="20577"/>
        <pc:sldMkLst>
          <pc:docMk/>
          <pc:sldMk cId="3525076994" sldId="351"/>
        </pc:sldMkLst>
        <pc:spChg chg="mod">
          <ac:chgData name="Gwinneth Kaminsky" userId="9bc8d13b-ef45-4f1a-a512-c27782e2ca4a" providerId="ADAL" clId="{B8075B09-8A4D-431D-9C91-0A29774BCDD3}" dt="2022-04-01T20:06:32.073" v="1019" actId="20577"/>
          <ac:spMkLst>
            <pc:docMk/>
            <pc:sldMk cId="3525076994" sldId="351"/>
            <ac:spMk id="2" creationId="{C3E000AA-BF11-467B-BBF7-2A1F820BA39F}"/>
          </ac:spMkLst>
        </pc:spChg>
      </pc:sldChg>
      <pc:sldChg chg="addSp delSp modSp new mod">
        <pc:chgData name="Gwinneth Kaminsky" userId="9bc8d13b-ef45-4f1a-a512-c27782e2ca4a" providerId="ADAL" clId="{B8075B09-8A4D-431D-9C91-0A29774BCDD3}" dt="2022-04-01T20:09:16.852" v="1041" actId="1076"/>
        <pc:sldMkLst>
          <pc:docMk/>
          <pc:sldMk cId="1630907157" sldId="352"/>
        </pc:sldMkLst>
        <pc:spChg chg="del">
          <ac:chgData name="Gwinneth Kaminsky" userId="9bc8d13b-ef45-4f1a-a512-c27782e2ca4a" providerId="ADAL" clId="{B8075B09-8A4D-431D-9C91-0A29774BCDD3}" dt="2022-04-01T20:07:54.354" v="1026" actId="478"/>
          <ac:spMkLst>
            <pc:docMk/>
            <pc:sldMk cId="1630907157" sldId="352"/>
            <ac:spMk id="2" creationId="{8D5B5A07-549B-46A5-B86D-A2D7D7716F7A}"/>
          </ac:spMkLst>
        </pc:spChg>
        <pc:spChg chg="del">
          <ac:chgData name="Gwinneth Kaminsky" userId="9bc8d13b-ef45-4f1a-a512-c27782e2ca4a" providerId="ADAL" clId="{B8075B09-8A4D-431D-9C91-0A29774BCDD3}" dt="2022-04-01T20:07:51.431" v="1025" actId="478"/>
          <ac:spMkLst>
            <pc:docMk/>
            <pc:sldMk cId="1630907157" sldId="352"/>
            <ac:spMk id="3" creationId="{6761215D-3DC2-4470-A669-9D95F1438088}"/>
          </ac:spMkLst>
        </pc:spChg>
        <pc:spChg chg="del">
          <ac:chgData name="Gwinneth Kaminsky" userId="9bc8d13b-ef45-4f1a-a512-c27782e2ca4a" providerId="ADAL" clId="{B8075B09-8A4D-431D-9C91-0A29774BCDD3}" dt="2022-04-01T20:07:45.159" v="1024" actId="478"/>
          <ac:spMkLst>
            <pc:docMk/>
            <pc:sldMk cId="1630907157" sldId="352"/>
            <ac:spMk id="4" creationId="{8DACC7AF-1229-4E61-8EC6-19C35DA31487}"/>
          </ac:spMkLst>
        </pc:spChg>
        <pc:picChg chg="add mod">
          <ac:chgData name="Gwinneth Kaminsky" userId="9bc8d13b-ef45-4f1a-a512-c27782e2ca4a" providerId="ADAL" clId="{B8075B09-8A4D-431D-9C91-0A29774BCDD3}" dt="2022-04-01T20:09:16.852" v="1041" actId="1076"/>
          <ac:picMkLst>
            <pc:docMk/>
            <pc:sldMk cId="1630907157" sldId="352"/>
            <ac:picMk id="6" creationId="{962E8A46-FCBD-4BAE-A99E-8784F0158150}"/>
          </ac:picMkLst>
        </pc:picChg>
      </pc:sldChg>
      <pc:sldChg chg="addSp delSp modSp new mod">
        <pc:chgData name="Gwinneth Kaminsky" userId="9bc8d13b-ef45-4f1a-a512-c27782e2ca4a" providerId="ADAL" clId="{B8075B09-8A4D-431D-9C91-0A29774BCDD3}" dt="2022-04-01T20:09:07.976" v="1040" actId="1076"/>
        <pc:sldMkLst>
          <pc:docMk/>
          <pc:sldMk cId="1040511631" sldId="353"/>
        </pc:sldMkLst>
        <pc:spChg chg="del">
          <ac:chgData name="Gwinneth Kaminsky" userId="9bc8d13b-ef45-4f1a-a512-c27782e2ca4a" providerId="ADAL" clId="{B8075B09-8A4D-431D-9C91-0A29774BCDD3}" dt="2022-04-01T20:08:54.602" v="1037" actId="478"/>
          <ac:spMkLst>
            <pc:docMk/>
            <pc:sldMk cId="1040511631" sldId="353"/>
            <ac:spMk id="2" creationId="{58B891A8-D2D4-4819-A05C-4FBC199EDC5D}"/>
          </ac:spMkLst>
        </pc:spChg>
        <pc:spChg chg="mod">
          <ac:chgData name="Gwinneth Kaminsky" userId="9bc8d13b-ef45-4f1a-a512-c27782e2ca4a" providerId="ADAL" clId="{B8075B09-8A4D-431D-9C91-0A29774BCDD3}" dt="2022-04-01T20:09:04.217" v="1039" actId="1076"/>
          <ac:spMkLst>
            <pc:docMk/>
            <pc:sldMk cId="1040511631" sldId="353"/>
            <ac:spMk id="3" creationId="{87383152-091B-436F-8C65-613CA4A8E285}"/>
          </ac:spMkLst>
        </pc:spChg>
        <pc:spChg chg="del">
          <ac:chgData name="Gwinneth Kaminsky" userId="9bc8d13b-ef45-4f1a-a512-c27782e2ca4a" providerId="ADAL" clId="{B8075B09-8A4D-431D-9C91-0A29774BCDD3}" dt="2022-04-01T20:08:42.559" v="1034" actId="478"/>
          <ac:spMkLst>
            <pc:docMk/>
            <pc:sldMk cId="1040511631" sldId="353"/>
            <ac:spMk id="4" creationId="{05E88D3D-D2F6-4073-BFF9-E07E069898C3}"/>
          </ac:spMkLst>
        </pc:spChg>
        <pc:picChg chg="add mod">
          <ac:chgData name="Gwinneth Kaminsky" userId="9bc8d13b-ef45-4f1a-a512-c27782e2ca4a" providerId="ADAL" clId="{B8075B09-8A4D-431D-9C91-0A29774BCDD3}" dt="2022-04-01T20:09:07.976" v="1040" actId="1076"/>
          <ac:picMkLst>
            <pc:docMk/>
            <pc:sldMk cId="1040511631" sldId="353"/>
            <ac:picMk id="6" creationId="{13BC106A-510A-4CE8-80DF-3A77D0DF1FA6}"/>
          </ac:picMkLst>
        </pc:picChg>
      </pc:sldChg>
      <pc:sldChg chg="delSp modSp new mod ord">
        <pc:chgData name="Gwinneth Kaminsky" userId="9bc8d13b-ef45-4f1a-a512-c27782e2ca4a" providerId="ADAL" clId="{B8075B09-8A4D-431D-9C91-0A29774BCDD3}" dt="2022-04-01T20:14:24.424" v="1364" actId="478"/>
        <pc:sldMkLst>
          <pc:docMk/>
          <pc:sldMk cId="1371353104" sldId="354"/>
        </pc:sldMkLst>
        <pc:spChg chg="mod">
          <ac:chgData name="Gwinneth Kaminsky" userId="9bc8d13b-ef45-4f1a-a512-c27782e2ca4a" providerId="ADAL" clId="{B8075B09-8A4D-431D-9C91-0A29774BCDD3}" dt="2022-04-01T20:14:20.978" v="1363" actId="20577"/>
          <ac:spMkLst>
            <pc:docMk/>
            <pc:sldMk cId="1371353104" sldId="354"/>
            <ac:spMk id="3" creationId="{ADF56AD9-BD62-4C24-AB75-B490B3F52317}"/>
          </ac:spMkLst>
        </pc:spChg>
        <pc:spChg chg="del">
          <ac:chgData name="Gwinneth Kaminsky" userId="9bc8d13b-ef45-4f1a-a512-c27782e2ca4a" providerId="ADAL" clId="{B8075B09-8A4D-431D-9C91-0A29774BCDD3}" dt="2022-04-01T20:14:24.424" v="1364" actId="478"/>
          <ac:spMkLst>
            <pc:docMk/>
            <pc:sldMk cId="1371353104" sldId="354"/>
            <ac:spMk id="4" creationId="{658A4455-64A4-40BD-AC46-F9E2AB08077B}"/>
          </ac:spMkLst>
        </pc:spChg>
      </pc:sldChg>
    </pc:docChg>
  </pc:docChgLst>
  <pc:docChgLst>
    <pc:chgData name="Gwinneth Kaminsky" userId="9bc8d13b-ef45-4f1a-a512-c27782e2ca4a" providerId="ADAL" clId="{8A82F57B-1A1F-49FB-95A4-48821C68A409}"/>
    <pc:docChg chg="undo custSel addSld delSld modSld sldOrd">
      <pc:chgData name="Gwinneth Kaminsky" userId="9bc8d13b-ef45-4f1a-a512-c27782e2ca4a" providerId="ADAL" clId="{8A82F57B-1A1F-49FB-95A4-48821C68A409}" dt="2022-04-05T15:54:39.857" v="1106" actId="1037"/>
      <pc:docMkLst>
        <pc:docMk/>
      </pc:docMkLst>
      <pc:sldChg chg="delSp del mod">
        <pc:chgData name="Gwinneth Kaminsky" userId="9bc8d13b-ef45-4f1a-a512-c27782e2ca4a" providerId="ADAL" clId="{8A82F57B-1A1F-49FB-95A4-48821C68A409}" dt="2022-04-05T15:52:53.684" v="1064" actId="47"/>
        <pc:sldMkLst>
          <pc:docMk/>
          <pc:sldMk cId="0" sldId="262"/>
        </pc:sldMkLst>
        <pc:spChg chg="del">
          <ac:chgData name="Gwinneth Kaminsky" userId="9bc8d13b-ef45-4f1a-a512-c27782e2ca4a" providerId="ADAL" clId="{8A82F57B-1A1F-49FB-95A4-48821C68A409}" dt="2022-04-05T15:50:55.455" v="1052" actId="21"/>
          <ac:spMkLst>
            <pc:docMk/>
            <pc:sldMk cId="0" sldId="262"/>
            <ac:spMk id="3" creationId="{00000000-0000-0000-0000-000000000000}"/>
          </ac:spMkLst>
        </pc:spChg>
        <pc:spChg chg="del">
          <ac:chgData name="Gwinneth Kaminsky" userId="9bc8d13b-ef45-4f1a-a512-c27782e2ca4a" providerId="ADAL" clId="{8A82F57B-1A1F-49FB-95A4-48821C68A409}" dt="2022-04-05T15:51:47.969" v="1059" actId="21"/>
          <ac:spMkLst>
            <pc:docMk/>
            <pc:sldMk cId="0" sldId="262"/>
            <ac:spMk id="4" creationId="{00000000-0000-0000-0000-000000000000}"/>
          </ac:spMkLst>
        </pc:spChg>
      </pc:sldChg>
      <pc:sldChg chg="del">
        <pc:chgData name="Gwinneth Kaminsky" userId="9bc8d13b-ef45-4f1a-a512-c27782e2ca4a" providerId="ADAL" clId="{8A82F57B-1A1F-49FB-95A4-48821C68A409}" dt="2022-04-05T14:52:44.122" v="223" actId="47"/>
        <pc:sldMkLst>
          <pc:docMk/>
          <pc:sldMk cId="480029267" sldId="335"/>
        </pc:sldMkLst>
      </pc:sldChg>
      <pc:sldChg chg="modSp mod ord">
        <pc:chgData name="Gwinneth Kaminsky" userId="9bc8d13b-ef45-4f1a-a512-c27782e2ca4a" providerId="ADAL" clId="{8A82F57B-1A1F-49FB-95A4-48821C68A409}" dt="2022-04-05T15:54:39.857" v="1106" actId="1037"/>
        <pc:sldMkLst>
          <pc:docMk/>
          <pc:sldMk cId="3665948024" sldId="339"/>
        </pc:sldMkLst>
        <pc:spChg chg="mod">
          <ac:chgData name="Gwinneth Kaminsky" userId="9bc8d13b-ef45-4f1a-a512-c27782e2ca4a" providerId="ADAL" clId="{8A82F57B-1A1F-49FB-95A4-48821C68A409}" dt="2022-04-05T15:54:39.857" v="1106" actId="1037"/>
          <ac:spMkLst>
            <pc:docMk/>
            <pc:sldMk cId="3665948024" sldId="339"/>
            <ac:spMk id="9" creationId="{29B2723E-F2CD-44E5-97F0-8F6D8D98F04C}"/>
          </ac:spMkLst>
        </pc:spChg>
        <pc:picChg chg="mod">
          <ac:chgData name="Gwinneth Kaminsky" userId="9bc8d13b-ef45-4f1a-a512-c27782e2ca4a" providerId="ADAL" clId="{8A82F57B-1A1F-49FB-95A4-48821C68A409}" dt="2022-04-05T15:54:26.895" v="1087" actId="1037"/>
          <ac:picMkLst>
            <pc:docMk/>
            <pc:sldMk cId="3665948024" sldId="339"/>
            <ac:picMk id="13" creationId="{FBD2E75A-1C50-4373-B044-A11077FD64B5}"/>
          </ac:picMkLst>
        </pc:picChg>
      </pc:sldChg>
      <pc:sldChg chg="addSp delSp modSp mod">
        <pc:chgData name="Gwinneth Kaminsky" userId="9bc8d13b-ef45-4f1a-a512-c27782e2ca4a" providerId="ADAL" clId="{8A82F57B-1A1F-49FB-95A4-48821C68A409}" dt="2022-04-05T15:53:11.266" v="1068" actId="1036"/>
        <pc:sldMkLst>
          <pc:docMk/>
          <pc:sldMk cId="4168991246" sldId="347"/>
        </pc:sldMkLst>
        <pc:spChg chg="mod">
          <ac:chgData name="Gwinneth Kaminsky" userId="9bc8d13b-ef45-4f1a-a512-c27782e2ca4a" providerId="ADAL" clId="{8A82F57B-1A1F-49FB-95A4-48821C68A409}" dt="2022-04-05T15:47:33.190" v="1024" actId="1036"/>
          <ac:spMkLst>
            <pc:docMk/>
            <pc:sldMk cId="4168991246" sldId="347"/>
            <ac:spMk id="2" creationId="{7E1921F4-01C6-4B7A-8514-5289222F22A5}"/>
          </ac:spMkLst>
        </pc:spChg>
        <pc:spChg chg="del">
          <ac:chgData name="Gwinneth Kaminsky" userId="9bc8d13b-ef45-4f1a-a512-c27782e2ca4a" providerId="ADAL" clId="{8A82F57B-1A1F-49FB-95A4-48821C68A409}" dt="2022-04-05T15:00:13.188" v="346" actId="478"/>
          <ac:spMkLst>
            <pc:docMk/>
            <pc:sldMk cId="4168991246" sldId="347"/>
            <ac:spMk id="3" creationId="{97D9EB0F-429E-43AA-A51F-E81E77F9991D}"/>
          </ac:spMkLst>
        </pc:spChg>
        <pc:graphicFrameChg chg="add mod">
          <ac:chgData name="Gwinneth Kaminsky" userId="9bc8d13b-ef45-4f1a-a512-c27782e2ca4a" providerId="ADAL" clId="{8A82F57B-1A1F-49FB-95A4-48821C68A409}" dt="2022-04-05T15:53:11.266" v="1068" actId="1036"/>
          <ac:graphicFrameMkLst>
            <pc:docMk/>
            <pc:sldMk cId="4168991246" sldId="347"/>
            <ac:graphicFrameMk id="4" creationId="{88F96622-AB51-4AA1-BC91-197FC1A66B42}"/>
          </ac:graphicFrameMkLst>
        </pc:graphicFrameChg>
      </pc:sldChg>
      <pc:sldChg chg="del">
        <pc:chgData name="Gwinneth Kaminsky" userId="9bc8d13b-ef45-4f1a-a512-c27782e2ca4a" providerId="ADAL" clId="{8A82F57B-1A1F-49FB-95A4-48821C68A409}" dt="2022-04-05T14:58:33.889" v="341" actId="47"/>
        <pc:sldMkLst>
          <pc:docMk/>
          <pc:sldMk cId="1119013539" sldId="348"/>
        </pc:sldMkLst>
      </pc:sldChg>
      <pc:sldChg chg="del">
        <pc:chgData name="Gwinneth Kaminsky" userId="9bc8d13b-ef45-4f1a-a512-c27782e2ca4a" providerId="ADAL" clId="{8A82F57B-1A1F-49FB-95A4-48821C68A409}" dt="2022-04-05T14:47:27.547" v="54" actId="47"/>
        <pc:sldMkLst>
          <pc:docMk/>
          <pc:sldMk cId="1595441434" sldId="349"/>
        </pc:sldMkLst>
      </pc:sldChg>
      <pc:sldChg chg="modSp mod ord">
        <pc:chgData name="Gwinneth Kaminsky" userId="9bc8d13b-ef45-4f1a-a512-c27782e2ca4a" providerId="ADAL" clId="{8A82F57B-1A1F-49FB-95A4-48821C68A409}" dt="2022-04-05T15:38:27.336" v="690" actId="1037"/>
        <pc:sldMkLst>
          <pc:docMk/>
          <pc:sldMk cId="1949529750" sldId="350"/>
        </pc:sldMkLst>
        <pc:spChg chg="mod">
          <ac:chgData name="Gwinneth Kaminsky" userId="9bc8d13b-ef45-4f1a-a512-c27782e2ca4a" providerId="ADAL" clId="{8A82F57B-1A1F-49FB-95A4-48821C68A409}" dt="2022-04-05T15:33:39.033" v="597" actId="1038"/>
          <ac:spMkLst>
            <pc:docMk/>
            <pc:sldMk cId="1949529750" sldId="350"/>
            <ac:spMk id="2" creationId="{C8C14D4B-0786-4E5F-B0FC-3D28513314D0}"/>
          </ac:spMkLst>
        </pc:spChg>
        <pc:picChg chg="mod">
          <ac:chgData name="Gwinneth Kaminsky" userId="9bc8d13b-ef45-4f1a-a512-c27782e2ca4a" providerId="ADAL" clId="{8A82F57B-1A1F-49FB-95A4-48821C68A409}" dt="2022-04-05T15:38:03.527" v="682" actId="1038"/>
          <ac:picMkLst>
            <pc:docMk/>
            <pc:sldMk cId="1949529750" sldId="350"/>
            <ac:picMk id="6" creationId="{6CAC2278-2D71-4AE5-8930-A1EB20E62001}"/>
          </ac:picMkLst>
        </pc:picChg>
        <pc:picChg chg="mod">
          <ac:chgData name="Gwinneth Kaminsky" userId="9bc8d13b-ef45-4f1a-a512-c27782e2ca4a" providerId="ADAL" clId="{8A82F57B-1A1F-49FB-95A4-48821C68A409}" dt="2022-04-05T15:34:23.151" v="620" actId="1076"/>
          <ac:picMkLst>
            <pc:docMk/>
            <pc:sldMk cId="1949529750" sldId="350"/>
            <ac:picMk id="8" creationId="{09C53443-5C53-4436-9366-EC8C051CD186}"/>
          </ac:picMkLst>
        </pc:picChg>
        <pc:picChg chg="mod">
          <ac:chgData name="Gwinneth Kaminsky" userId="9bc8d13b-ef45-4f1a-a512-c27782e2ca4a" providerId="ADAL" clId="{8A82F57B-1A1F-49FB-95A4-48821C68A409}" dt="2022-04-05T15:36:37.026" v="660" actId="1076"/>
          <ac:picMkLst>
            <pc:docMk/>
            <pc:sldMk cId="1949529750" sldId="350"/>
            <ac:picMk id="10" creationId="{6C9EBAD8-7F98-4225-83F8-13F287694CDC}"/>
          </ac:picMkLst>
        </pc:picChg>
        <pc:picChg chg="mod">
          <ac:chgData name="Gwinneth Kaminsky" userId="9bc8d13b-ef45-4f1a-a512-c27782e2ca4a" providerId="ADAL" clId="{8A82F57B-1A1F-49FB-95A4-48821C68A409}" dt="2022-04-05T15:36:10.050" v="651" actId="1038"/>
          <ac:picMkLst>
            <pc:docMk/>
            <pc:sldMk cId="1949529750" sldId="350"/>
            <ac:picMk id="12" creationId="{45D09A40-E4A4-4275-9090-684B76227EAA}"/>
          </ac:picMkLst>
        </pc:picChg>
        <pc:picChg chg="mod">
          <ac:chgData name="Gwinneth Kaminsky" userId="9bc8d13b-ef45-4f1a-a512-c27782e2ca4a" providerId="ADAL" clId="{8A82F57B-1A1F-49FB-95A4-48821C68A409}" dt="2022-04-05T15:34:27.978" v="621" actId="1076"/>
          <ac:picMkLst>
            <pc:docMk/>
            <pc:sldMk cId="1949529750" sldId="350"/>
            <ac:picMk id="14" creationId="{68767146-86AB-48E9-9634-40FEC0654B73}"/>
          </ac:picMkLst>
        </pc:picChg>
        <pc:picChg chg="mod">
          <ac:chgData name="Gwinneth Kaminsky" userId="9bc8d13b-ef45-4f1a-a512-c27782e2ca4a" providerId="ADAL" clId="{8A82F57B-1A1F-49FB-95A4-48821C68A409}" dt="2022-04-05T15:36:02.907" v="645" actId="1076"/>
          <ac:picMkLst>
            <pc:docMk/>
            <pc:sldMk cId="1949529750" sldId="350"/>
            <ac:picMk id="16" creationId="{DACA4FE2-D024-497B-8276-F1C1B247E7F6}"/>
          </ac:picMkLst>
        </pc:picChg>
        <pc:picChg chg="mod">
          <ac:chgData name="Gwinneth Kaminsky" userId="9bc8d13b-ef45-4f1a-a512-c27782e2ca4a" providerId="ADAL" clId="{8A82F57B-1A1F-49FB-95A4-48821C68A409}" dt="2022-04-05T15:35:58.408" v="643" actId="1076"/>
          <ac:picMkLst>
            <pc:docMk/>
            <pc:sldMk cId="1949529750" sldId="350"/>
            <ac:picMk id="18" creationId="{10975C75-D428-43BA-8B61-7D1E784F30CE}"/>
          </ac:picMkLst>
        </pc:picChg>
        <pc:picChg chg="mod">
          <ac:chgData name="Gwinneth Kaminsky" userId="9bc8d13b-ef45-4f1a-a512-c27782e2ca4a" providerId="ADAL" clId="{8A82F57B-1A1F-49FB-95A4-48821C68A409}" dt="2022-04-05T15:36:54.042" v="665" actId="1038"/>
          <ac:picMkLst>
            <pc:docMk/>
            <pc:sldMk cId="1949529750" sldId="350"/>
            <ac:picMk id="20" creationId="{E1367B96-FF66-4951-B07D-388B18E15D20}"/>
          </ac:picMkLst>
        </pc:picChg>
        <pc:picChg chg="mod">
          <ac:chgData name="Gwinneth Kaminsky" userId="9bc8d13b-ef45-4f1a-a512-c27782e2ca4a" providerId="ADAL" clId="{8A82F57B-1A1F-49FB-95A4-48821C68A409}" dt="2022-04-05T15:38:27.336" v="690" actId="1037"/>
          <ac:picMkLst>
            <pc:docMk/>
            <pc:sldMk cId="1949529750" sldId="350"/>
            <ac:picMk id="22" creationId="{2CAF33D2-4375-442B-B8B8-BBE622CBF9A1}"/>
          </ac:picMkLst>
        </pc:picChg>
        <pc:picChg chg="mod">
          <ac:chgData name="Gwinneth Kaminsky" userId="9bc8d13b-ef45-4f1a-a512-c27782e2ca4a" providerId="ADAL" clId="{8A82F57B-1A1F-49FB-95A4-48821C68A409}" dt="2022-04-05T15:38:19.203" v="686" actId="1076"/>
          <ac:picMkLst>
            <pc:docMk/>
            <pc:sldMk cId="1949529750" sldId="350"/>
            <ac:picMk id="24" creationId="{B70E1555-0504-4FF5-88E6-CC90DE915ACB}"/>
          </ac:picMkLst>
        </pc:picChg>
        <pc:picChg chg="mod">
          <ac:chgData name="Gwinneth Kaminsky" userId="9bc8d13b-ef45-4f1a-a512-c27782e2ca4a" providerId="ADAL" clId="{8A82F57B-1A1F-49FB-95A4-48821C68A409}" dt="2022-04-05T15:36:00.668" v="644" actId="1076"/>
          <ac:picMkLst>
            <pc:docMk/>
            <pc:sldMk cId="1949529750" sldId="350"/>
            <ac:picMk id="26" creationId="{270FA2A7-5070-4F9F-8B44-5664EB6A294B}"/>
          </ac:picMkLst>
        </pc:picChg>
        <pc:picChg chg="mod">
          <ac:chgData name="Gwinneth Kaminsky" userId="9bc8d13b-ef45-4f1a-a512-c27782e2ca4a" providerId="ADAL" clId="{8A82F57B-1A1F-49FB-95A4-48821C68A409}" dt="2022-04-05T15:38:20.760" v="687" actId="1076"/>
          <ac:picMkLst>
            <pc:docMk/>
            <pc:sldMk cId="1949529750" sldId="350"/>
            <ac:picMk id="28" creationId="{29BAE65B-3120-40A2-B28F-87201AF21EA0}"/>
          </ac:picMkLst>
        </pc:picChg>
        <pc:picChg chg="mod">
          <ac:chgData name="Gwinneth Kaminsky" userId="9bc8d13b-ef45-4f1a-a512-c27782e2ca4a" providerId="ADAL" clId="{8A82F57B-1A1F-49FB-95A4-48821C68A409}" dt="2022-04-05T15:37:40.330" v="676" actId="1076"/>
          <ac:picMkLst>
            <pc:docMk/>
            <pc:sldMk cId="1949529750" sldId="350"/>
            <ac:picMk id="30" creationId="{2B77D663-C575-40D8-B55E-A8975027B510}"/>
          </ac:picMkLst>
        </pc:picChg>
        <pc:picChg chg="mod">
          <ac:chgData name="Gwinneth Kaminsky" userId="9bc8d13b-ef45-4f1a-a512-c27782e2ca4a" providerId="ADAL" clId="{8A82F57B-1A1F-49FB-95A4-48821C68A409}" dt="2022-04-05T15:37:21.808" v="670" actId="1076"/>
          <ac:picMkLst>
            <pc:docMk/>
            <pc:sldMk cId="1949529750" sldId="350"/>
            <ac:picMk id="32" creationId="{5684183D-761D-44C1-8D10-B74052401EE5}"/>
          </ac:picMkLst>
        </pc:picChg>
        <pc:picChg chg="mod">
          <ac:chgData name="Gwinneth Kaminsky" userId="9bc8d13b-ef45-4f1a-a512-c27782e2ca4a" providerId="ADAL" clId="{8A82F57B-1A1F-49FB-95A4-48821C68A409}" dt="2022-04-05T15:38:24.643" v="688" actId="1076"/>
          <ac:picMkLst>
            <pc:docMk/>
            <pc:sldMk cId="1949529750" sldId="350"/>
            <ac:picMk id="34" creationId="{839B851D-E497-4DB2-A33F-100C15B02E7A}"/>
          </ac:picMkLst>
        </pc:picChg>
        <pc:picChg chg="mod">
          <ac:chgData name="Gwinneth Kaminsky" userId="9bc8d13b-ef45-4f1a-a512-c27782e2ca4a" providerId="ADAL" clId="{8A82F57B-1A1F-49FB-95A4-48821C68A409}" dt="2022-04-05T15:37:25.340" v="671" actId="1076"/>
          <ac:picMkLst>
            <pc:docMk/>
            <pc:sldMk cId="1949529750" sldId="350"/>
            <ac:picMk id="36" creationId="{09DA7780-FAC7-41DC-9861-1DB0FD85610A}"/>
          </ac:picMkLst>
        </pc:picChg>
        <pc:picChg chg="mod">
          <ac:chgData name="Gwinneth Kaminsky" userId="9bc8d13b-ef45-4f1a-a512-c27782e2ca4a" providerId="ADAL" clId="{8A82F57B-1A1F-49FB-95A4-48821C68A409}" dt="2022-04-05T15:36:05.652" v="648" actId="1038"/>
          <ac:picMkLst>
            <pc:docMk/>
            <pc:sldMk cId="1949529750" sldId="350"/>
            <ac:picMk id="38" creationId="{AF24196F-0BAB-495D-B12E-CF1AF3E90D50}"/>
          </ac:picMkLst>
        </pc:picChg>
      </pc:sldChg>
      <pc:sldChg chg="addSp delSp modSp mod">
        <pc:chgData name="Gwinneth Kaminsky" userId="9bc8d13b-ef45-4f1a-a512-c27782e2ca4a" providerId="ADAL" clId="{8A82F57B-1A1F-49FB-95A4-48821C68A409}" dt="2022-04-05T15:52:13.896" v="1063" actId="255"/>
        <pc:sldMkLst>
          <pc:docMk/>
          <pc:sldMk cId="3525076994" sldId="351"/>
        </pc:sldMkLst>
        <pc:spChg chg="mod">
          <ac:chgData name="Gwinneth Kaminsky" userId="9bc8d13b-ef45-4f1a-a512-c27782e2ca4a" providerId="ADAL" clId="{8A82F57B-1A1F-49FB-95A4-48821C68A409}" dt="2022-04-05T15:52:13.896" v="1063" actId="255"/>
          <ac:spMkLst>
            <pc:docMk/>
            <pc:sldMk cId="3525076994" sldId="351"/>
            <ac:spMk id="2" creationId="{C3E000AA-BF11-467B-BBF7-2A1F820BA39F}"/>
          </ac:spMkLst>
        </pc:spChg>
        <pc:spChg chg="del">
          <ac:chgData name="Gwinneth Kaminsky" userId="9bc8d13b-ef45-4f1a-a512-c27782e2ca4a" providerId="ADAL" clId="{8A82F57B-1A1F-49FB-95A4-48821C68A409}" dt="2022-04-05T15:51:00.504" v="1053"/>
          <ac:spMkLst>
            <pc:docMk/>
            <pc:sldMk cId="3525076994" sldId="351"/>
            <ac:spMk id="3" creationId="{8F4D8B21-A0E3-49AE-88AF-D293A773BB00}"/>
          </ac:spMkLst>
        </pc:spChg>
        <pc:spChg chg="del">
          <ac:chgData name="Gwinneth Kaminsky" userId="9bc8d13b-ef45-4f1a-a512-c27782e2ca4a" providerId="ADAL" clId="{8A82F57B-1A1F-49FB-95A4-48821C68A409}" dt="2022-04-05T15:01:19.286" v="370" actId="478"/>
          <ac:spMkLst>
            <pc:docMk/>
            <pc:sldMk cId="3525076994" sldId="351"/>
            <ac:spMk id="4" creationId="{C89F1B6A-6309-4037-8ACF-FC056E4D7EA9}"/>
          </ac:spMkLst>
        </pc:spChg>
        <pc:spChg chg="add del mod">
          <ac:chgData name="Gwinneth Kaminsky" userId="9bc8d13b-ef45-4f1a-a512-c27782e2ca4a" providerId="ADAL" clId="{8A82F57B-1A1F-49FB-95A4-48821C68A409}" dt="2022-04-05T15:51:24.575" v="1055" actId="478"/>
          <ac:spMkLst>
            <pc:docMk/>
            <pc:sldMk cId="3525076994" sldId="351"/>
            <ac:spMk id="5" creationId="{247C3940-76A6-43E9-A6B7-6A6944D7CB90}"/>
          </ac:spMkLst>
        </pc:spChg>
        <pc:spChg chg="add mod">
          <ac:chgData name="Gwinneth Kaminsky" userId="9bc8d13b-ef45-4f1a-a512-c27782e2ca4a" providerId="ADAL" clId="{8A82F57B-1A1F-49FB-95A4-48821C68A409}" dt="2022-04-05T15:51:24.575" v="1055" actId="478"/>
          <ac:spMkLst>
            <pc:docMk/>
            <pc:sldMk cId="3525076994" sldId="351"/>
            <ac:spMk id="7" creationId="{DB9762F1-D0C0-4EA8-9C78-7EE33A4FB991}"/>
          </ac:spMkLst>
        </pc:spChg>
      </pc:sldChg>
      <pc:sldChg chg="addSp modSp mod">
        <pc:chgData name="Gwinneth Kaminsky" userId="9bc8d13b-ef45-4f1a-a512-c27782e2ca4a" providerId="ADAL" clId="{8A82F57B-1A1F-49FB-95A4-48821C68A409}" dt="2022-04-05T15:45:32.692" v="943" actId="2711"/>
        <pc:sldMkLst>
          <pc:docMk/>
          <pc:sldMk cId="1630907157" sldId="352"/>
        </pc:sldMkLst>
        <pc:spChg chg="add mod">
          <ac:chgData name="Gwinneth Kaminsky" userId="9bc8d13b-ef45-4f1a-a512-c27782e2ca4a" providerId="ADAL" clId="{8A82F57B-1A1F-49FB-95A4-48821C68A409}" dt="2022-04-05T15:45:32.692" v="943" actId="2711"/>
          <ac:spMkLst>
            <pc:docMk/>
            <pc:sldMk cId="1630907157" sldId="352"/>
            <ac:spMk id="2" creationId="{69693E6F-704F-4C05-B38E-CD495F4C5546}"/>
          </ac:spMkLst>
        </pc:spChg>
        <pc:picChg chg="mod">
          <ac:chgData name="Gwinneth Kaminsky" userId="9bc8d13b-ef45-4f1a-a512-c27782e2ca4a" providerId="ADAL" clId="{8A82F57B-1A1F-49FB-95A4-48821C68A409}" dt="2022-04-05T15:44:13.219" v="902" actId="1035"/>
          <ac:picMkLst>
            <pc:docMk/>
            <pc:sldMk cId="1630907157" sldId="352"/>
            <ac:picMk id="6" creationId="{962E8A46-FCBD-4BAE-A99E-8784F0158150}"/>
          </ac:picMkLst>
        </pc:picChg>
      </pc:sldChg>
      <pc:sldChg chg="modSp mod">
        <pc:chgData name="Gwinneth Kaminsky" userId="9bc8d13b-ef45-4f1a-a512-c27782e2ca4a" providerId="ADAL" clId="{8A82F57B-1A1F-49FB-95A4-48821C68A409}" dt="2022-04-05T15:45:41.044" v="944" actId="113"/>
        <pc:sldMkLst>
          <pc:docMk/>
          <pc:sldMk cId="1040511631" sldId="353"/>
        </pc:sldMkLst>
        <pc:spChg chg="mod">
          <ac:chgData name="Gwinneth Kaminsky" userId="9bc8d13b-ef45-4f1a-a512-c27782e2ca4a" providerId="ADAL" clId="{8A82F57B-1A1F-49FB-95A4-48821C68A409}" dt="2022-04-05T15:45:41.044" v="944" actId="113"/>
          <ac:spMkLst>
            <pc:docMk/>
            <pc:sldMk cId="1040511631" sldId="353"/>
            <ac:spMk id="3" creationId="{87383152-091B-436F-8C65-613CA4A8E285}"/>
          </ac:spMkLst>
        </pc:spChg>
        <pc:picChg chg="mod">
          <ac:chgData name="Gwinneth Kaminsky" userId="9bc8d13b-ef45-4f1a-a512-c27782e2ca4a" providerId="ADAL" clId="{8A82F57B-1A1F-49FB-95A4-48821C68A409}" dt="2022-04-05T14:56:16.902" v="305" actId="1076"/>
          <ac:picMkLst>
            <pc:docMk/>
            <pc:sldMk cId="1040511631" sldId="353"/>
            <ac:picMk id="6" creationId="{13BC106A-510A-4CE8-80DF-3A77D0DF1FA6}"/>
          </ac:picMkLst>
        </pc:picChg>
      </pc:sldChg>
      <pc:sldChg chg="addSp delSp modSp del mod ord">
        <pc:chgData name="Gwinneth Kaminsky" userId="9bc8d13b-ef45-4f1a-a512-c27782e2ca4a" providerId="ADAL" clId="{8A82F57B-1A1F-49FB-95A4-48821C68A409}" dt="2022-04-05T15:50:27.924" v="1047" actId="47"/>
        <pc:sldMkLst>
          <pc:docMk/>
          <pc:sldMk cId="1371353104" sldId="354"/>
        </pc:sldMkLst>
        <pc:spChg chg="del">
          <ac:chgData name="Gwinneth Kaminsky" userId="9bc8d13b-ef45-4f1a-a512-c27782e2ca4a" providerId="ADAL" clId="{8A82F57B-1A1F-49FB-95A4-48821C68A409}" dt="2022-04-05T14:53:30.925" v="249" actId="478"/>
          <ac:spMkLst>
            <pc:docMk/>
            <pc:sldMk cId="1371353104" sldId="354"/>
            <ac:spMk id="2" creationId="{CE7B79C7-311E-4D74-A07E-E8AAEB1B4EE8}"/>
          </ac:spMkLst>
        </pc:spChg>
        <pc:spChg chg="del mod">
          <ac:chgData name="Gwinneth Kaminsky" userId="9bc8d13b-ef45-4f1a-a512-c27782e2ca4a" providerId="ADAL" clId="{8A82F57B-1A1F-49FB-95A4-48821C68A409}" dt="2022-04-05T15:49:46.797" v="1041" actId="21"/>
          <ac:spMkLst>
            <pc:docMk/>
            <pc:sldMk cId="1371353104" sldId="354"/>
            <ac:spMk id="3" creationId="{ADF56AD9-BD62-4C24-AB75-B490B3F52317}"/>
          </ac:spMkLst>
        </pc:spChg>
        <pc:spChg chg="add mod">
          <ac:chgData name="Gwinneth Kaminsky" userId="9bc8d13b-ef45-4f1a-a512-c27782e2ca4a" providerId="ADAL" clId="{8A82F57B-1A1F-49FB-95A4-48821C68A409}" dt="2022-04-05T15:49:46.797" v="1041" actId="21"/>
          <ac:spMkLst>
            <pc:docMk/>
            <pc:sldMk cId="1371353104" sldId="354"/>
            <ac:spMk id="7" creationId="{2A95EFDA-4D2E-4CD5-8641-ED3C630E707A}"/>
          </ac:spMkLst>
        </pc:spChg>
        <pc:picChg chg="add del mod">
          <ac:chgData name="Gwinneth Kaminsky" userId="9bc8d13b-ef45-4f1a-a512-c27782e2ca4a" providerId="ADAL" clId="{8A82F57B-1A1F-49FB-95A4-48821C68A409}" dt="2022-04-05T15:49:58.759" v="1043" actId="21"/>
          <ac:picMkLst>
            <pc:docMk/>
            <pc:sldMk cId="1371353104" sldId="354"/>
            <ac:picMk id="5" creationId="{B1A9584D-FB8C-4C2E-8DEB-934AEF807ADE}"/>
          </ac:picMkLst>
        </pc:picChg>
      </pc:sldChg>
      <pc:sldChg chg="addSp delSp modSp new mod">
        <pc:chgData name="Gwinneth Kaminsky" userId="9bc8d13b-ef45-4f1a-a512-c27782e2ca4a" providerId="ADAL" clId="{8A82F57B-1A1F-49FB-95A4-48821C68A409}" dt="2022-04-05T15:32:51.946" v="584" actId="1076"/>
        <pc:sldMkLst>
          <pc:docMk/>
          <pc:sldMk cId="1322868267" sldId="355"/>
        </pc:sldMkLst>
        <pc:spChg chg="del">
          <ac:chgData name="Gwinneth Kaminsky" userId="9bc8d13b-ef45-4f1a-a512-c27782e2ca4a" providerId="ADAL" clId="{8A82F57B-1A1F-49FB-95A4-48821C68A409}" dt="2022-04-05T14:40:16.759" v="2" actId="478"/>
          <ac:spMkLst>
            <pc:docMk/>
            <pc:sldMk cId="1322868267" sldId="355"/>
            <ac:spMk id="2" creationId="{82B5F701-87A1-413D-A694-E4A03E7FB1CE}"/>
          </ac:spMkLst>
        </pc:spChg>
        <pc:spChg chg="del">
          <ac:chgData name="Gwinneth Kaminsky" userId="9bc8d13b-ef45-4f1a-a512-c27782e2ca4a" providerId="ADAL" clId="{8A82F57B-1A1F-49FB-95A4-48821C68A409}" dt="2022-04-05T14:41:56.066" v="3"/>
          <ac:spMkLst>
            <pc:docMk/>
            <pc:sldMk cId="1322868267" sldId="355"/>
            <ac:spMk id="3" creationId="{08BF180E-9FA4-4D96-AEA4-830C2D47826E}"/>
          </ac:spMkLst>
        </pc:spChg>
        <pc:spChg chg="del">
          <ac:chgData name="Gwinneth Kaminsky" userId="9bc8d13b-ef45-4f1a-a512-c27782e2ca4a" providerId="ADAL" clId="{8A82F57B-1A1F-49FB-95A4-48821C68A409}" dt="2022-04-05T14:40:12.213" v="1" actId="478"/>
          <ac:spMkLst>
            <pc:docMk/>
            <pc:sldMk cId="1322868267" sldId="355"/>
            <ac:spMk id="4" creationId="{B4A11481-4971-4849-9B64-06D9E4399F50}"/>
          </ac:spMkLst>
        </pc:spChg>
        <pc:spChg chg="add mod">
          <ac:chgData name="Gwinneth Kaminsky" userId="9bc8d13b-ef45-4f1a-a512-c27782e2ca4a" providerId="ADAL" clId="{8A82F57B-1A1F-49FB-95A4-48821C68A409}" dt="2022-04-05T15:32:51.946" v="584" actId="1076"/>
          <ac:spMkLst>
            <pc:docMk/>
            <pc:sldMk cId="1322868267" sldId="355"/>
            <ac:spMk id="6" creationId="{EEC03AD8-68C1-4CE2-95A8-3F2C3E3182B2}"/>
          </ac:spMkLst>
        </pc:spChg>
        <pc:graphicFrameChg chg="add mod">
          <ac:chgData name="Gwinneth Kaminsky" userId="9bc8d13b-ef45-4f1a-a512-c27782e2ca4a" providerId="ADAL" clId="{8A82F57B-1A1F-49FB-95A4-48821C68A409}" dt="2022-04-05T15:02:17.605" v="403" actId="14100"/>
          <ac:graphicFrameMkLst>
            <pc:docMk/>
            <pc:sldMk cId="1322868267" sldId="355"/>
            <ac:graphicFrameMk id="5" creationId="{CB3AC215-8B5C-46C8-8831-036AE67CC489}"/>
          </ac:graphicFrameMkLst>
        </pc:graphicFrameChg>
      </pc:sldChg>
      <pc:sldChg chg="addSp delSp modSp new mod">
        <pc:chgData name="Gwinneth Kaminsky" userId="9bc8d13b-ef45-4f1a-a512-c27782e2ca4a" providerId="ADAL" clId="{8A82F57B-1A1F-49FB-95A4-48821C68A409}" dt="2022-04-05T15:33:06.770" v="585" actId="14100"/>
        <pc:sldMkLst>
          <pc:docMk/>
          <pc:sldMk cId="1215299540" sldId="356"/>
        </pc:sldMkLst>
        <pc:spChg chg="mod">
          <ac:chgData name="Gwinneth Kaminsky" userId="9bc8d13b-ef45-4f1a-a512-c27782e2ca4a" providerId="ADAL" clId="{8A82F57B-1A1F-49FB-95A4-48821C68A409}" dt="2022-04-05T15:33:06.770" v="585" actId="14100"/>
          <ac:spMkLst>
            <pc:docMk/>
            <pc:sldMk cId="1215299540" sldId="356"/>
            <ac:spMk id="2" creationId="{A56D58D5-E41F-4AB8-9473-06E7CBB0463F}"/>
          </ac:spMkLst>
        </pc:spChg>
        <pc:spChg chg="del">
          <ac:chgData name="Gwinneth Kaminsky" userId="9bc8d13b-ef45-4f1a-a512-c27782e2ca4a" providerId="ADAL" clId="{8A82F57B-1A1F-49FB-95A4-48821C68A409}" dt="2022-04-05T15:02:53.193" v="431" actId="478"/>
          <ac:spMkLst>
            <pc:docMk/>
            <pc:sldMk cId="1215299540" sldId="356"/>
            <ac:spMk id="3" creationId="{7DB1BDF7-1CA3-4EE6-959E-735F54ED114A}"/>
          </ac:spMkLst>
        </pc:spChg>
        <pc:spChg chg="del">
          <ac:chgData name="Gwinneth Kaminsky" userId="9bc8d13b-ef45-4f1a-a512-c27782e2ca4a" providerId="ADAL" clId="{8A82F57B-1A1F-49FB-95A4-48821C68A409}" dt="2022-04-05T14:42:47.756" v="8" actId="478"/>
          <ac:spMkLst>
            <pc:docMk/>
            <pc:sldMk cId="1215299540" sldId="356"/>
            <ac:spMk id="4" creationId="{BC465E63-0862-46D8-8383-777A2CD8629C}"/>
          </ac:spMkLst>
        </pc:spChg>
        <pc:graphicFrameChg chg="add mod">
          <ac:chgData name="Gwinneth Kaminsky" userId="9bc8d13b-ef45-4f1a-a512-c27782e2ca4a" providerId="ADAL" clId="{8A82F57B-1A1F-49FB-95A4-48821C68A409}" dt="2022-04-05T15:03:46.632" v="449" actId="1035"/>
          <ac:graphicFrameMkLst>
            <pc:docMk/>
            <pc:sldMk cId="1215299540" sldId="356"/>
            <ac:graphicFrameMk id="5" creationId="{5DCB4E32-6ADB-49C6-973D-48F32944E1E0}"/>
          </ac:graphicFrameMkLst>
        </pc:graphicFrameChg>
        <pc:graphicFrameChg chg="add mod">
          <ac:chgData name="Gwinneth Kaminsky" userId="9bc8d13b-ef45-4f1a-a512-c27782e2ca4a" providerId="ADAL" clId="{8A82F57B-1A1F-49FB-95A4-48821C68A409}" dt="2022-04-05T15:03:40.181" v="448" actId="1036"/>
          <ac:graphicFrameMkLst>
            <pc:docMk/>
            <pc:sldMk cId="1215299540" sldId="356"/>
            <ac:graphicFrameMk id="6" creationId="{20309A78-08FA-4C09-823C-6FE93C13538C}"/>
          </ac:graphicFrameMkLst>
        </pc:graphicFrameChg>
      </pc:sldChg>
      <pc:sldChg chg="addSp delSp modSp new mod">
        <pc:chgData name="Gwinneth Kaminsky" userId="9bc8d13b-ef45-4f1a-a512-c27782e2ca4a" providerId="ADAL" clId="{8A82F57B-1A1F-49FB-95A4-48821C68A409}" dt="2022-04-05T15:48:25.002" v="1032" actId="1037"/>
        <pc:sldMkLst>
          <pc:docMk/>
          <pc:sldMk cId="880753006" sldId="357"/>
        </pc:sldMkLst>
        <pc:spChg chg="mod">
          <ac:chgData name="Gwinneth Kaminsky" userId="9bc8d13b-ef45-4f1a-a512-c27782e2ca4a" providerId="ADAL" clId="{8A82F57B-1A1F-49FB-95A4-48821C68A409}" dt="2022-04-05T15:39:01.592" v="692" actId="2711"/>
          <ac:spMkLst>
            <pc:docMk/>
            <pc:sldMk cId="880753006" sldId="357"/>
            <ac:spMk id="2" creationId="{B9891B20-79F1-47D1-BA76-D78F2FB32706}"/>
          </ac:spMkLst>
        </pc:spChg>
        <pc:spChg chg="del">
          <ac:chgData name="Gwinneth Kaminsky" userId="9bc8d13b-ef45-4f1a-a512-c27782e2ca4a" providerId="ADAL" clId="{8A82F57B-1A1F-49FB-95A4-48821C68A409}" dt="2022-04-05T15:07:08.389" v="530" actId="478"/>
          <ac:spMkLst>
            <pc:docMk/>
            <pc:sldMk cId="880753006" sldId="357"/>
            <ac:spMk id="3" creationId="{6C4D59CE-34DB-4DEB-ADD7-A6FE414DFB80}"/>
          </ac:spMkLst>
        </pc:spChg>
        <pc:spChg chg="del">
          <ac:chgData name="Gwinneth Kaminsky" userId="9bc8d13b-ef45-4f1a-a512-c27782e2ca4a" providerId="ADAL" clId="{8A82F57B-1A1F-49FB-95A4-48821C68A409}" dt="2022-04-05T14:43:34.381" v="19" actId="478"/>
          <ac:spMkLst>
            <pc:docMk/>
            <pc:sldMk cId="880753006" sldId="357"/>
            <ac:spMk id="4" creationId="{2644A6A9-85F8-4FCA-A77E-7EEF9E4729B4}"/>
          </ac:spMkLst>
        </pc:spChg>
        <pc:graphicFrameChg chg="add del mod">
          <ac:chgData name="Gwinneth Kaminsky" userId="9bc8d13b-ef45-4f1a-a512-c27782e2ca4a" providerId="ADAL" clId="{8A82F57B-1A1F-49FB-95A4-48821C68A409}" dt="2022-04-05T14:46:06.031" v="26" actId="478"/>
          <ac:graphicFrameMkLst>
            <pc:docMk/>
            <pc:sldMk cId="880753006" sldId="357"/>
            <ac:graphicFrameMk id="5" creationId="{DB46F5DD-6312-4DDE-89FE-69974C4E69A2}"/>
          </ac:graphicFrameMkLst>
        </pc:graphicFrameChg>
        <pc:graphicFrameChg chg="add mod">
          <ac:chgData name="Gwinneth Kaminsky" userId="9bc8d13b-ef45-4f1a-a512-c27782e2ca4a" providerId="ADAL" clId="{8A82F57B-1A1F-49FB-95A4-48821C68A409}" dt="2022-04-05T15:48:25.002" v="1032" actId="1037"/>
          <ac:graphicFrameMkLst>
            <pc:docMk/>
            <pc:sldMk cId="880753006" sldId="357"/>
            <ac:graphicFrameMk id="6" creationId="{B096E07F-12E1-4313-A437-359B925229E3}"/>
          </ac:graphicFrameMkLst>
        </pc:graphicFrameChg>
        <pc:graphicFrameChg chg="add mod">
          <ac:chgData name="Gwinneth Kaminsky" userId="9bc8d13b-ef45-4f1a-a512-c27782e2ca4a" providerId="ADAL" clId="{8A82F57B-1A1F-49FB-95A4-48821C68A409}" dt="2022-04-05T15:48:21.657" v="1029" actId="1037"/>
          <ac:graphicFrameMkLst>
            <pc:docMk/>
            <pc:sldMk cId="880753006" sldId="357"/>
            <ac:graphicFrameMk id="7" creationId="{FEA9D743-A4B7-46FF-BF12-32F6A8361BE7}"/>
          </ac:graphicFrameMkLst>
        </pc:graphicFrameChg>
      </pc:sldChg>
      <pc:sldChg chg="addSp delSp modSp new mod modClrScheme chgLayout">
        <pc:chgData name="Gwinneth Kaminsky" userId="9bc8d13b-ef45-4f1a-a512-c27782e2ca4a" providerId="ADAL" clId="{8A82F57B-1A1F-49FB-95A4-48821C68A409}" dt="2022-04-05T15:50:20.517" v="1046" actId="1076"/>
        <pc:sldMkLst>
          <pc:docMk/>
          <pc:sldMk cId="160074311" sldId="358"/>
        </pc:sldMkLst>
        <pc:spChg chg="del">
          <ac:chgData name="Gwinneth Kaminsky" userId="9bc8d13b-ef45-4f1a-a512-c27782e2ca4a" providerId="ADAL" clId="{8A82F57B-1A1F-49FB-95A4-48821C68A409}" dt="2022-04-05T15:49:07.331" v="1036" actId="700"/>
          <ac:spMkLst>
            <pc:docMk/>
            <pc:sldMk cId="160074311" sldId="358"/>
            <ac:spMk id="2" creationId="{447AA9F8-4B92-4720-8E95-C510D8721D57}"/>
          </ac:spMkLst>
        </pc:spChg>
        <pc:spChg chg="del">
          <ac:chgData name="Gwinneth Kaminsky" userId="9bc8d13b-ef45-4f1a-a512-c27782e2ca4a" providerId="ADAL" clId="{8A82F57B-1A1F-49FB-95A4-48821C68A409}" dt="2022-04-05T15:49:07.331" v="1036" actId="700"/>
          <ac:spMkLst>
            <pc:docMk/>
            <pc:sldMk cId="160074311" sldId="358"/>
            <ac:spMk id="3" creationId="{C5D626F2-FBF1-4C31-8CBE-E57928A9887E}"/>
          </ac:spMkLst>
        </pc:spChg>
        <pc:spChg chg="del mod ord">
          <ac:chgData name="Gwinneth Kaminsky" userId="9bc8d13b-ef45-4f1a-a512-c27782e2ca4a" providerId="ADAL" clId="{8A82F57B-1A1F-49FB-95A4-48821C68A409}" dt="2022-04-05T15:49:14.869" v="1038" actId="478"/>
          <ac:spMkLst>
            <pc:docMk/>
            <pc:sldMk cId="160074311" sldId="358"/>
            <ac:spMk id="4" creationId="{C16CC148-2EA3-4357-9208-7EF17BAB49C3}"/>
          </ac:spMkLst>
        </pc:spChg>
        <pc:spChg chg="add mod">
          <ac:chgData name="Gwinneth Kaminsky" userId="9bc8d13b-ef45-4f1a-a512-c27782e2ca4a" providerId="ADAL" clId="{8A82F57B-1A1F-49FB-95A4-48821C68A409}" dt="2022-04-05T15:49:50.839" v="1042"/>
          <ac:spMkLst>
            <pc:docMk/>
            <pc:sldMk cId="160074311" sldId="358"/>
            <ac:spMk id="5" creationId="{C1D9B92B-878A-4954-9B49-20FEDDD1076F}"/>
          </ac:spMkLst>
        </pc:spChg>
        <pc:picChg chg="add mod">
          <ac:chgData name="Gwinneth Kaminsky" userId="9bc8d13b-ef45-4f1a-a512-c27782e2ca4a" providerId="ADAL" clId="{8A82F57B-1A1F-49FB-95A4-48821C68A409}" dt="2022-04-05T15:50:20.517" v="1046" actId="1076"/>
          <ac:picMkLst>
            <pc:docMk/>
            <pc:sldMk cId="160074311" sldId="358"/>
            <ac:picMk id="6" creationId="{4597C8D7-B8AC-480A-990E-DECDF0A6E967}"/>
          </ac:picMkLst>
        </pc:picChg>
      </pc:sldChg>
      <pc:sldChg chg="new del">
        <pc:chgData name="Gwinneth Kaminsky" userId="9bc8d13b-ef45-4f1a-a512-c27782e2ca4a" providerId="ADAL" clId="{8A82F57B-1A1F-49FB-95A4-48821C68A409}" dt="2022-04-05T15:48:51.670" v="1034" actId="47"/>
        <pc:sldMkLst>
          <pc:docMk/>
          <pc:sldMk cId="3545096472" sldId="358"/>
        </pc:sldMkLst>
      </pc:sldChg>
      <pc:sldChg chg="addSp delSp modSp new mod">
        <pc:chgData name="Gwinneth Kaminsky" userId="9bc8d13b-ef45-4f1a-a512-c27782e2ca4a" providerId="ADAL" clId="{8A82F57B-1A1F-49FB-95A4-48821C68A409}" dt="2022-04-05T15:51:54.971" v="1061" actId="1076"/>
        <pc:sldMkLst>
          <pc:docMk/>
          <pc:sldMk cId="829148644" sldId="359"/>
        </pc:sldMkLst>
        <pc:spChg chg="del">
          <ac:chgData name="Gwinneth Kaminsky" userId="9bc8d13b-ef45-4f1a-a512-c27782e2ca4a" providerId="ADAL" clId="{8A82F57B-1A1F-49FB-95A4-48821C68A409}" dt="2022-04-05T15:51:41.924" v="1058" actId="478"/>
          <ac:spMkLst>
            <pc:docMk/>
            <pc:sldMk cId="829148644" sldId="359"/>
            <ac:spMk id="2" creationId="{5BA0C962-6E97-4ACE-9D45-24C4A60BE35F}"/>
          </ac:spMkLst>
        </pc:spChg>
        <pc:spChg chg="del">
          <ac:chgData name="Gwinneth Kaminsky" userId="9bc8d13b-ef45-4f1a-a512-c27782e2ca4a" providerId="ADAL" clId="{8A82F57B-1A1F-49FB-95A4-48821C68A409}" dt="2022-04-05T15:51:33.702" v="1057"/>
          <ac:spMkLst>
            <pc:docMk/>
            <pc:sldMk cId="829148644" sldId="359"/>
            <ac:spMk id="3" creationId="{38B2380D-6C18-4816-B3E8-C97EB132045B}"/>
          </ac:spMkLst>
        </pc:spChg>
        <pc:spChg chg="del">
          <ac:chgData name="Gwinneth Kaminsky" userId="9bc8d13b-ef45-4f1a-a512-c27782e2ca4a" providerId="ADAL" clId="{8A82F57B-1A1F-49FB-95A4-48821C68A409}" dt="2022-04-05T15:51:29.334" v="1056" actId="478"/>
          <ac:spMkLst>
            <pc:docMk/>
            <pc:sldMk cId="829148644" sldId="359"/>
            <ac:spMk id="4" creationId="{E46F0214-B49E-479D-BB01-B52285EE2D87}"/>
          </ac:spMkLst>
        </pc:spChg>
        <pc:spChg chg="add mod">
          <ac:chgData name="Gwinneth Kaminsky" userId="9bc8d13b-ef45-4f1a-a512-c27782e2ca4a" providerId="ADAL" clId="{8A82F57B-1A1F-49FB-95A4-48821C68A409}" dt="2022-04-05T15:51:54.971" v="1061" actId="1076"/>
          <ac:spMkLst>
            <pc:docMk/>
            <pc:sldMk cId="829148644" sldId="359"/>
            <ac:spMk id="6" creationId="{C0847505-FF89-4D3F-B41D-FCB273E218D4}"/>
          </ac:spMkLst>
        </pc:spChg>
        <pc:picChg chg="add mod">
          <ac:chgData name="Gwinneth Kaminsky" userId="9bc8d13b-ef45-4f1a-a512-c27782e2ca4a" providerId="ADAL" clId="{8A82F57B-1A1F-49FB-95A4-48821C68A409}" dt="2022-04-05T15:51:33.702" v="1057"/>
          <ac:picMkLst>
            <pc:docMk/>
            <pc:sldMk cId="829148644" sldId="359"/>
            <ac:picMk id="5" creationId="{F5770685-75F2-4C8F-A779-2CBF990A87FC}"/>
          </ac:picMkLst>
        </pc:picChg>
      </pc:sldChg>
      <pc:sldChg chg="delSp new del mod ord">
        <pc:chgData name="Gwinneth Kaminsky" userId="9bc8d13b-ef45-4f1a-a512-c27782e2ca4a" providerId="ADAL" clId="{8A82F57B-1A1F-49FB-95A4-48821C68A409}" dt="2022-04-05T15:50:44.040" v="1050" actId="47"/>
        <pc:sldMkLst>
          <pc:docMk/>
          <pc:sldMk cId="2318592969" sldId="359"/>
        </pc:sldMkLst>
        <pc:spChg chg="del">
          <ac:chgData name="Gwinneth Kaminsky" userId="9bc8d13b-ef45-4f1a-a512-c27782e2ca4a" providerId="ADAL" clId="{8A82F57B-1A1F-49FB-95A4-48821C68A409}" dt="2022-04-05T15:49:21.930" v="1039" actId="478"/>
          <ac:spMkLst>
            <pc:docMk/>
            <pc:sldMk cId="2318592969" sldId="359"/>
            <ac:spMk id="2" creationId="{62CD0EA0-19EB-422F-AEB3-CC01BD862D9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6AD06F3-701D-43FB-BAC4-0C0E329F5630}" type="datetimeFigureOut">
              <a:rPr lang="en-US" smtClean="0"/>
              <a:pPr/>
              <a:t>9/7/2022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6A61FBB-3CC6-4E58-9AAE-A3BCC338D2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02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1FBB-3CC6-4E58-9AAE-A3BCC338D27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1FBB-3CC6-4E58-9AAE-A3BCC338D27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57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al Pencil Ima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562600" y="3276600"/>
            <a:ext cx="3352800" cy="335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 b="1">
                <a:latin typeface="Lucida Sans" pitchFamily="34" charset="0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>
            <a:lvl1pPr>
              <a:defRPr sz="3600">
                <a:latin typeface="Franklin Gothic Medium" pitchFamily="34" charset="0"/>
              </a:defRPr>
            </a:lvl1pPr>
            <a:lvl2pPr>
              <a:defRPr sz="3200">
                <a:latin typeface="Franklin Gothic Medium" pitchFamily="34" charset="0"/>
              </a:defRPr>
            </a:lvl2pPr>
            <a:lvl3pPr>
              <a:defRPr sz="2800">
                <a:latin typeface="Franklin Gothic Medium" pitchFamily="34" charset="0"/>
              </a:defRPr>
            </a:lvl3pPr>
            <a:lvl4pPr>
              <a:defRPr sz="2400">
                <a:latin typeface="Franklin Gothic Medium" pitchFamily="34" charset="0"/>
              </a:defRPr>
            </a:lvl4pPr>
            <a:lvl5pPr>
              <a:defRPr sz="2400">
                <a:latin typeface="Franklin Gothic Medium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9B4114-D26D-4F50-9596-54C95662B1B8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9/7/2022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D24E6E-78CD-443A-81AF-9570C0F099E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970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8A193-B9BF-488F-8FEC-BD6B9FDD0CBC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9/7/2022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670F7-48C5-4B68-AE77-F548F5E4B8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26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61099-0FAF-40C1-B18F-5C555B7B3A9A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9/7/2022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A4672-18B0-4217-8474-AD30D5CD60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715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BE9B1-FBE4-46C0-B7C2-AED94379D217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9/7/2022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C6D2C-51C3-4C31-A9F7-3272D77AFE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656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1841A-3A80-4476-AF96-D07659697101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9/7/2022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959C3-F4CA-4BCD-97F0-730B4C1F52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014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al Pencil Ima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562600" y="3276600"/>
            <a:ext cx="3352800" cy="335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 b="1">
                <a:latin typeface="Lucida Sans" pitchFamily="34" charset="0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>
            <a:lvl1pPr>
              <a:defRPr sz="3600">
                <a:latin typeface="Franklin Gothic Medium" pitchFamily="34" charset="0"/>
              </a:defRPr>
            </a:lvl1pPr>
            <a:lvl2pPr>
              <a:defRPr sz="3200">
                <a:latin typeface="Franklin Gothic Medium" pitchFamily="34" charset="0"/>
              </a:defRPr>
            </a:lvl2pPr>
            <a:lvl3pPr>
              <a:defRPr sz="2800">
                <a:latin typeface="Franklin Gothic Medium" pitchFamily="34" charset="0"/>
              </a:defRPr>
            </a:lvl3pPr>
            <a:lvl4pPr>
              <a:defRPr sz="2400">
                <a:latin typeface="Franklin Gothic Medium" pitchFamily="34" charset="0"/>
              </a:defRPr>
            </a:lvl4pPr>
            <a:lvl5pPr>
              <a:defRPr sz="2400">
                <a:latin typeface="Franklin Gothic Medium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F6FC5E-8CE6-4E78-BF43-9DACCBD8DE9B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9/7/2022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D24E6E-78CD-443A-81AF-9570C0F099E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942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al Pencil Ima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562600" y="3276600"/>
            <a:ext cx="3352800" cy="335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 b="1">
                <a:latin typeface="Lucida Sans" pitchFamily="34" charset="0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>
            <a:lvl1pPr>
              <a:defRPr sz="3600">
                <a:latin typeface="Franklin Gothic Medium" pitchFamily="34" charset="0"/>
              </a:defRPr>
            </a:lvl1pPr>
            <a:lvl2pPr>
              <a:defRPr sz="3200">
                <a:latin typeface="Franklin Gothic Medium" pitchFamily="34" charset="0"/>
              </a:defRPr>
            </a:lvl2pPr>
            <a:lvl3pPr>
              <a:defRPr sz="2800">
                <a:latin typeface="Franklin Gothic Medium" pitchFamily="34" charset="0"/>
              </a:defRPr>
            </a:lvl3pPr>
            <a:lvl4pPr>
              <a:defRPr sz="2400">
                <a:latin typeface="Franklin Gothic Medium" pitchFamily="34" charset="0"/>
              </a:defRPr>
            </a:lvl4pPr>
            <a:lvl5pPr>
              <a:defRPr sz="2400">
                <a:latin typeface="Franklin Gothic Medium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65296A-C5BF-463E-9A26-D6042A0DAD56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9/7/2022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D24E6E-78CD-443A-81AF-9570C0F099E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</p:spTree>
    <p:extLst>
      <p:ext uri="{BB962C8B-B14F-4D97-AF65-F5344CB8AC3E}">
        <p14:creationId xmlns:p14="http://schemas.microsoft.com/office/powerpoint/2010/main" val="2612325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0DDEB-962A-46E3-8885-E8BB96C28FD7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9/7/2022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6B022-E18D-41E4-BE0F-3A281FD8BF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507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257FB-0A02-42E8-BF35-A648B6754AF3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9/7/2022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6CA38-4E1C-4EE5-B294-0A4C60ED57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40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D63CA-9132-4275-9B75-1F60E8A096A5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9/7/2022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1C84E-0ED8-4C84-839B-51ADBC61E0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901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C80CA-4A1E-4F1E-9912-F9C27C18E380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9/7/2022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214B4-4C23-4153-9D37-76F4CC51B9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24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30564-B8A4-4B76-9B5D-C7772925020D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9/7/2022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205E1-9164-48EB-99DB-F4DB33DEB1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808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A8C50-3BA7-488C-A19D-9DE426F6C8FD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9/7/2022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7D5FB-7D9D-4A6A-84DA-8EB7B5546F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397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  <a:latin typeface="Franklin Gothic Medium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785801-1F86-4864-A178-89A474DAF2D8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9/7/2022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  <a:latin typeface="Franklin Gothic Medium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D24E6E-78CD-443A-81AF-9570C0F099E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36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Lucida Sans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image" Target="../media/image7.jpeg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96C801-FC19-4C12-89C5-118F6FF62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066800"/>
            <a:ext cx="3401629" cy="44958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6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Community Development and Urban Planning Committee </a:t>
            </a:r>
            <a:br>
              <a:rPr lang="en-US" sz="26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br>
              <a:rPr lang="en-US" sz="26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n-US" sz="26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September 8, 2022</a:t>
            </a:r>
            <a:br>
              <a:rPr lang="en-US" sz="26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br>
              <a:rPr lang="en-US" sz="26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n-US" sz="26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Ord. 22-026:</a:t>
            </a:r>
            <a:br>
              <a:rPr lang="en-US" sz="26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n-US" sz="26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Proposal to Name the Concord/Madison Triangle to “Ms. </a:t>
            </a:r>
            <a:r>
              <a:rPr lang="en-US" sz="2600" kern="1200" dirty="0" err="1">
                <a:solidFill>
                  <a:srgbClr val="FFFFFF"/>
                </a:solidFill>
                <a:latin typeface="Franklin Gothic Medium" panose="020B0603020102020204" pitchFamily="34" charset="0"/>
              </a:rPr>
              <a:t>Beatres</a:t>
            </a:r>
            <a:r>
              <a:rPr lang="en-US" sz="26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 Dunn Triangle”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C361BC-9850-4C5C-8A9B-E5F1559422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935" y="457200"/>
            <a:ext cx="2362200" cy="23385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9AD593-4AA4-4F03-9076-CD222767F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3166353"/>
            <a:ext cx="5334871" cy="331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921F4-01C6-4B7A-8514-5289222F2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52600"/>
            <a:ext cx="2590800" cy="2971800"/>
          </a:xfrm>
        </p:spPr>
        <p:txBody>
          <a:bodyPr/>
          <a:lstStyle/>
          <a:p>
            <a:r>
              <a:rPr lang="en-US" sz="3600" dirty="0">
                <a:latin typeface="Franklin Gothic Medium" panose="020B0603020102020204" pitchFamily="34" charset="0"/>
              </a:rPr>
              <a:t>Naming Guidelines</a:t>
            </a:r>
            <a:br>
              <a:rPr lang="en-US" sz="3600" dirty="0">
                <a:latin typeface="Franklin Gothic Medium" panose="020B0603020102020204" pitchFamily="34" charset="0"/>
              </a:rPr>
            </a:br>
            <a:br>
              <a:rPr lang="en-US" sz="3200" dirty="0">
                <a:latin typeface="Franklin Gothic Medium" panose="020B0603020102020204" pitchFamily="34" charset="0"/>
              </a:rPr>
            </a:br>
            <a:r>
              <a:rPr lang="en-US" sz="2400" dirty="0">
                <a:latin typeface="Franklin Gothic Medium" panose="020B0603020102020204" pitchFamily="34" charset="0"/>
              </a:rPr>
              <a:t>CPC Res. 8-92</a:t>
            </a:r>
            <a:br>
              <a:rPr lang="en-US" sz="2400" dirty="0">
                <a:latin typeface="Franklin Gothic Medium" panose="020B0603020102020204" pitchFamily="34" charset="0"/>
              </a:rPr>
            </a:br>
            <a:r>
              <a:rPr lang="en-US" sz="2400" dirty="0">
                <a:latin typeface="Franklin Gothic Medium" panose="020B0603020102020204" pitchFamily="34" charset="0"/>
              </a:rPr>
              <a:t>Adopted May 19, 1992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8F96622-AB51-4AA1-BC91-197FC1A66B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1172900"/>
              </p:ext>
            </p:extLst>
          </p:nvPr>
        </p:nvGraphicFramePr>
        <p:xfrm>
          <a:off x="3146079" y="248970"/>
          <a:ext cx="5299353" cy="66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108" imgH="7543800" progId="Acrobat.Document.DC">
                  <p:embed/>
                </p:oleObj>
              </mc:Choice>
              <mc:Fallback>
                <p:oleObj name="Acrobat Document" r:id="rId2" imgW="5829108" imgH="7543800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88F96622-AB51-4AA1-BC91-197FC1A66B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46079" y="248970"/>
                        <a:ext cx="5299353" cy="662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EA6E5CC-A67E-4BF4-A385-70FAA51AFE2E}"/>
              </a:ext>
            </a:extLst>
          </p:cNvPr>
          <p:cNvSpPr txBox="1"/>
          <p:nvPr/>
        </p:nvSpPr>
        <p:spPr>
          <a:xfrm>
            <a:off x="3200400" y="152400"/>
            <a:ext cx="5245032" cy="6629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91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000AA-BF11-467B-BBF7-2A1F820BA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685800"/>
          </a:xfrm>
        </p:spPr>
        <p:txBody>
          <a:bodyPr/>
          <a:lstStyle/>
          <a:p>
            <a:r>
              <a:rPr lang="en-US" sz="3600" dirty="0">
                <a:latin typeface="Franklin Gothic Medium" panose="020B0603020102020204" pitchFamily="34" charset="0"/>
              </a:rPr>
              <a:t>Comments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9762F1-D0C0-4EA8-9C78-7EE33A4FB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371600"/>
            <a:ext cx="8077200" cy="5029200"/>
          </a:xfrm>
          <a:ln w="28575">
            <a:solidFill>
              <a:schemeClr val="tx1"/>
            </a:solidFill>
          </a:ln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endParaRPr lang="en-US" sz="3200" b="0" i="0" u="none" strike="noStrike" baseline="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3200" b="0" i="0" u="none" strike="noStrike" baseline="0" dirty="0"/>
              <a:t>The Department of Planning notes that the proposed name is generally consistent with the naming guidelines adopted by the CPC.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32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/>
              <a:t>T</a:t>
            </a:r>
            <a:r>
              <a:rPr lang="en-US" sz="3200" b="0" i="0" u="none" strike="noStrike" baseline="0" dirty="0"/>
              <a:t>he Departments of Public Works and Parks and Recreation has no objections to the proposal.</a:t>
            </a:r>
            <a:endParaRPr lang="en-US" sz="2000" b="0" i="0" u="none" strike="noStrike" baseline="0" dirty="0"/>
          </a:p>
          <a:p>
            <a:pPr marL="0" indent="0">
              <a:buNone/>
            </a:pPr>
            <a:r>
              <a:rPr lang="en-US" sz="2000" b="0" i="0" u="none" strike="noStrike" baseline="0" dirty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25076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9B341-6610-4D7C-B100-0B4988E4C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3600" dirty="0">
                <a:latin typeface="Franklin Gothic Medium" panose="020B0603020102020204" pitchFamily="34" charset="0"/>
              </a:rPr>
              <a:t>Planning Commission Recommendation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DB5A5-25D7-4E39-93DF-E48CD371A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24000"/>
            <a:ext cx="8382000" cy="4953000"/>
          </a:xfrm>
          <a:ln w="28575">
            <a:solidFill>
              <a:schemeClr val="tx2"/>
            </a:solidFill>
          </a:ln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endParaRPr lang="en-US" sz="32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/>
              <a:t>The City Planning Commission reviewed this request at their May 17, 2022 Regular Meeting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32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/>
              <a:t>The Commission voted to approve CPC Resolution 5-22, which recommends approval of the proposed naming request.</a:t>
            </a:r>
          </a:p>
        </p:txBody>
      </p:sp>
    </p:spTree>
    <p:extLst>
      <p:ext uri="{BB962C8B-B14F-4D97-AF65-F5344CB8AC3E}">
        <p14:creationId xmlns:p14="http://schemas.microsoft.com/office/powerpoint/2010/main" val="1856933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5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96C801-FC19-4C12-89C5-118F6FF62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28600"/>
            <a:ext cx="3349493" cy="61795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2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SUMMARY</a:t>
            </a:r>
            <a:br>
              <a:rPr lang="en-US" sz="32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n-US" sz="36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_______</a:t>
            </a:r>
            <a:br>
              <a:rPr lang="en-US" sz="36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br>
              <a:rPr lang="en-US" sz="36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City Planning Commission recommends to </a:t>
            </a:r>
            <a:br>
              <a: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City Council </a:t>
            </a:r>
            <a:br>
              <a: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that the </a:t>
            </a:r>
            <a:br>
              <a: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Concord &amp; Madison Triangle </a:t>
            </a:r>
            <a:br>
              <a: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be named </a:t>
            </a:r>
            <a:br>
              <a: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“Ms. </a:t>
            </a:r>
            <a:r>
              <a:rPr lang="en-US" sz="2800" kern="1200" dirty="0" err="1">
                <a:solidFill>
                  <a:srgbClr val="FFFFFF"/>
                </a:solidFill>
                <a:latin typeface="Franklin Gothic Medium" panose="020B0603020102020204" pitchFamily="34" charset="0"/>
              </a:rPr>
              <a:t>Beatres</a:t>
            </a:r>
            <a:r>
              <a:rPr lang="en-US" sz="28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 Dunn Triangle”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C361BC-9850-4C5C-8A9B-E5F1559422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209" y="381000"/>
            <a:ext cx="1957991" cy="1938410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7953FB9-EA4D-4B96-AFB5-0EFCCB9F89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5" r="3966"/>
          <a:stretch/>
        </p:blipFill>
        <p:spPr>
          <a:xfrm>
            <a:off x="4088303" y="2434718"/>
            <a:ext cx="4495801" cy="405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55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EC03AD8-68C1-4CE2-95A8-3F2C3E3182B2}"/>
              </a:ext>
            </a:extLst>
          </p:cNvPr>
          <p:cNvSpPr txBox="1"/>
          <p:nvPr/>
        </p:nvSpPr>
        <p:spPr>
          <a:xfrm>
            <a:off x="5779683" y="1219200"/>
            <a:ext cx="29833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Franklin Gothic Medium" panose="020B0603020102020204" pitchFamily="34" charset="0"/>
              </a:rPr>
              <a:t>City Planning</a:t>
            </a:r>
          </a:p>
          <a:p>
            <a:pPr algn="ctr"/>
            <a:r>
              <a:rPr lang="en-US" sz="3200" b="1" dirty="0">
                <a:latin typeface="Franklin Gothic Medium" panose="020B0603020102020204" pitchFamily="34" charset="0"/>
              </a:rPr>
              <a:t>Commission</a:t>
            </a:r>
          </a:p>
          <a:p>
            <a:pPr algn="ctr"/>
            <a:r>
              <a:rPr lang="en-US" sz="3200" b="1" dirty="0">
                <a:latin typeface="Franklin Gothic Medium" panose="020B0603020102020204" pitchFamily="34" charset="0"/>
              </a:rPr>
              <a:t>Resolution 5-22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CA51D7FB-0D00-FB62-D7B0-5C84BE62A124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9070641"/>
              </p:ext>
            </p:extLst>
          </p:nvPr>
        </p:nvGraphicFramePr>
        <p:xfrm>
          <a:off x="381000" y="228599"/>
          <a:ext cx="4953000" cy="6409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108" imgH="7543800" progId="Acrobat.Document.DC">
                  <p:embed/>
                </p:oleObj>
              </mc:Choice>
              <mc:Fallback>
                <p:oleObj name="Acrobat Document" r:id="rId2" imgW="5829108" imgH="7543800" progId="Acrobat.Document.DC">
                  <p:embed/>
                  <p:pic>
                    <p:nvPicPr>
                      <p:cNvPr id="9" name="Content Placeholder 8">
                        <a:extLst>
                          <a:ext uri="{FF2B5EF4-FFF2-40B4-BE49-F238E27FC236}">
                            <a16:creationId xmlns:a16="http://schemas.microsoft.com/office/drawing/2014/main" id="{CA51D7FB-0D00-FB62-D7B0-5C84BE62A1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1000" y="228599"/>
                        <a:ext cx="4953000" cy="64094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2868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D58D5-E41F-4AB8-9473-06E7CBB04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063" y="83574"/>
            <a:ext cx="7772400" cy="1059426"/>
          </a:xfrm>
        </p:spPr>
        <p:txBody>
          <a:bodyPr/>
          <a:lstStyle/>
          <a:p>
            <a:r>
              <a:rPr lang="en-US" sz="3600" dirty="0" err="1">
                <a:latin typeface="Franklin Gothic Medium" panose="020B0603020102020204" pitchFamily="34" charset="0"/>
              </a:rPr>
              <a:t>Beatres</a:t>
            </a:r>
            <a:r>
              <a:rPr lang="en-US" sz="3600" dirty="0">
                <a:latin typeface="Franklin Gothic Medium" panose="020B0603020102020204" pitchFamily="34" charset="0"/>
              </a:rPr>
              <a:t> Dunn Biography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DCB4E32-6ADB-49C6-973D-48F32944E1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8027669"/>
              </p:ext>
            </p:extLst>
          </p:nvPr>
        </p:nvGraphicFramePr>
        <p:xfrm>
          <a:off x="297894" y="1143000"/>
          <a:ext cx="4121706" cy="5334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108" imgH="7543800" progId="Acrobat.Document.DC">
                  <p:embed/>
                </p:oleObj>
              </mc:Choice>
              <mc:Fallback>
                <p:oleObj name="Acrobat Document" r:id="rId2" imgW="5829108" imgH="7543800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DCB4E32-6ADB-49C6-973D-48F32944E1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7894" y="1143000"/>
                        <a:ext cx="4121706" cy="5334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0309A78-08FA-4C09-823C-6FE93C1353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4341549"/>
              </p:ext>
            </p:extLst>
          </p:nvPr>
        </p:nvGraphicFramePr>
        <p:xfrm>
          <a:off x="4713084" y="1526557"/>
          <a:ext cx="4121705" cy="5331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829108" imgH="7543800" progId="Acrobat.Document.DC">
                  <p:embed/>
                </p:oleObj>
              </mc:Choice>
              <mc:Fallback>
                <p:oleObj name="Acrobat Document" r:id="rId4" imgW="5829108" imgH="7543800" progId="Acrobat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0309A78-08FA-4C09-823C-6FE93C1353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13084" y="1526557"/>
                        <a:ext cx="4121705" cy="53314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7A011D8-A206-4D3D-B950-1E6E3505C26B}"/>
              </a:ext>
            </a:extLst>
          </p:cNvPr>
          <p:cNvSpPr txBox="1"/>
          <p:nvPr/>
        </p:nvSpPr>
        <p:spPr>
          <a:xfrm>
            <a:off x="297894" y="1066800"/>
            <a:ext cx="8536895" cy="55626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299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14D4B-0786-4E5F-B0FC-3D2851331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920" y="40071"/>
            <a:ext cx="6019800" cy="678884"/>
          </a:xfrm>
        </p:spPr>
        <p:txBody>
          <a:bodyPr/>
          <a:lstStyle/>
          <a:p>
            <a:r>
              <a:rPr lang="en-US" sz="3600" dirty="0">
                <a:latin typeface="Franklin Gothic Medium" panose="020B0603020102020204" pitchFamily="34" charset="0"/>
              </a:rPr>
              <a:t>Achievements / Recognition</a:t>
            </a:r>
          </a:p>
        </p:txBody>
      </p:sp>
      <p:pic>
        <p:nvPicPr>
          <p:cNvPr id="6" name="Content Placeholder 5" descr="A picture containing text, outdoor, black&#10;&#10;Description automatically generated">
            <a:extLst>
              <a:ext uri="{FF2B5EF4-FFF2-40B4-BE49-F238E27FC236}">
                <a16:creationId xmlns:a16="http://schemas.microsoft.com/office/drawing/2014/main" id="{6CAC2278-2D71-4AE5-8930-A1EB20E620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463" y="881210"/>
            <a:ext cx="1276537" cy="1562428"/>
          </a:xfr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09C53443-5C53-4436-9366-EC8C051CD1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84" y="1288725"/>
            <a:ext cx="2185861" cy="1477143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6C9EBAD8-7F98-4225-83F8-13F287694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412" y="2719009"/>
            <a:ext cx="1127507" cy="1655555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45D09A40-E4A4-4275-9090-684B76227E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70" y="4526641"/>
            <a:ext cx="1307530" cy="2019309"/>
          </a:xfrm>
          <a:prstGeom prst="rect">
            <a:avLst/>
          </a:prstGeom>
        </p:spPr>
      </p:pic>
      <p:pic>
        <p:nvPicPr>
          <p:cNvPr id="14" name="Picture 13" descr="A black and white photo of a person's face on a blackboard&#10;&#10;Description automatically generated with low confidence">
            <a:extLst>
              <a:ext uri="{FF2B5EF4-FFF2-40B4-BE49-F238E27FC236}">
                <a16:creationId xmlns:a16="http://schemas.microsoft.com/office/drawing/2014/main" id="{68767146-86AB-48E9-9634-40FEC0654B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427" y="1010673"/>
            <a:ext cx="1093141" cy="1556259"/>
          </a:xfrm>
          <a:prstGeom prst="rect">
            <a:avLst/>
          </a:prstGeom>
        </p:spPr>
      </p:pic>
      <p:pic>
        <p:nvPicPr>
          <p:cNvPr id="16" name="Picture 15" descr="A tombstone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DACA4FE2-D024-497B-8276-F1C1B247E7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17" y="2859795"/>
            <a:ext cx="1010806" cy="1506352"/>
          </a:xfrm>
          <a:prstGeom prst="rect">
            <a:avLst/>
          </a:prstGeom>
        </p:spPr>
      </p:pic>
      <p:pic>
        <p:nvPicPr>
          <p:cNvPr id="18" name="Picture 17" descr="Text, letter&#10;&#10;Description automatically generated">
            <a:extLst>
              <a:ext uri="{FF2B5EF4-FFF2-40B4-BE49-F238E27FC236}">
                <a16:creationId xmlns:a16="http://schemas.microsoft.com/office/drawing/2014/main" id="{10975C75-D428-43BA-8B61-7D1E784F30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461" y="2867151"/>
            <a:ext cx="1350593" cy="1423918"/>
          </a:xfrm>
          <a:prstGeom prst="rect">
            <a:avLst/>
          </a:prstGeom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E1367B96-FF66-4951-B07D-388B18E15D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01" y="1430430"/>
            <a:ext cx="1422399" cy="1138470"/>
          </a:xfrm>
          <a:prstGeom prst="rect">
            <a:avLst/>
          </a:prstGeom>
        </p:spPr>
      </p:pic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2CAF33D2-4375-442B-B8B8-BBE622CBF9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994564"/>
            <a:ext cx="1314893" cy="1237613"/>
          </a:xfrm>
          <a:prstGeom prst="rect">
            <a:avLst/>
          </a:prstGeom>
        </p:spPr>
      </p:pic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B70E1555-0504-4FF5-88E6-CC90DE915A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082" y="1710473"/>
            <a:ext cx="1268342" cy="1870056"/>
          </a:xfrm>
          <a:prstGeom prst="rect">
            <a:avLst/>
          </a:prstGeom>
        </p:spPr>
      </p:pic>
      <p:pic>
        <p:nvPicPr>
          <p:cNvPr id="26" name="Picture 25" descr="Text, letter&#10;&#10;Description automatically generated">
            <a:extLst>
              <a:ext uri="{FF2B5EF4-FFF2-40B4-BE49-F238E27FC236}">
                <a16:creationId xmlns:a16="http://schemas.microsoft.com/office/drawing/2014/main" id="{270FA2A7-5070-4F9F-8B44-5664EB6A294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37" y="2988992"/>
            <a:ext cx="1350593" cy="1247958"/>
          </a:xfrm>
          <a:prstGeom prst="rect">
            <a:avLst/>
          </a:prstGeom>
        </p:spPr>
      </p:pic>
      <p:pic>
        <p:nvPicPr>
          <p:cNvPr id="28" name="Picture 27" descr="Text&#10;&#10;Description automatically generated">
            <a:extLst>
              <a:ext uri="{FF2B5EF4-FFF2-40B4-BE49-F238E27FC236}">
                <a16:creationId xmlns:a16="http://schemas.microsoft.com/office/drawing/2014/main" id="{29BAE65B-3120-40A2-B28F-87201AF21EA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463" y="2566932"/>
            <a:ext cx="1382840" cy="1322716"/>
          </a:xfrm>
          <a:prstGeom prst="rect">
            <a:avLst/>
          </a:prstGeom>
        </p:spPr>
      </p:pic>
      <p:pic>
        <p:nvPicPr>
          <p:cNvPr id="30" name="Picture 29" descr="Text, letter&#10;&#10;Description automatically generated">
            <a:extLst>
              <a:ext uri="{FF2B5EF4-FFF2-40B4-BE49-F238E27FC236}">
                <a16:creationId xmlns:a16="http://schemas.microsoft.com/office/drawing/2014/main" id="{2B77D663-C575-40D8-B55E-A8975027B51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557" y="5352190"/>
            <a:ext cx="1873825" cy="1361391"/>
          </a:xfrm>
          <a:prstGeom prst="rect">
            <a:avLst/>
          </a:prstGeom>
        </p:spPr>
      </p:pic>
      <p:pic>
        <p:nvPicPr>
          <p:cNvPr id="32" name="Picture 31" descr="Text&#10;&#10;Description automatically generated">
            <a:extLst>
              <a:ext uri="{FF2B5EF4-FFF2-40B4-BE49-F238E27FC236}">
                <a16:creationId xmlns:a16="http://schemas.microsoft.com/office/drawing/2014/main" id="{5684183D-761D-44C1-8D10-B74052401EE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186" y="5441773"/>
            <a:ext cx="1093141" cy="1271808"/>
          </a:xfrm>
          <a:prstGeom prst="rect">
            <a:avLst/>
          </a:prstGeom>
        </p:spPr>
      </p:pic>
      <p:pic>
        <p:nvPicPr>
          <p:cNvPr id="34" name="Picture 33" descr="Text, letter&#10;&#10;Description automatically generated">
            <a:extLst>
              <a:ext uri="{FF2B5EF4-FFF2-40B4-BE49-F238E27FC236}">
                <a16:creationId xmlns:a16="http://schemas.microsoft.com/office/drawing/2014/main" id="{839B851D-E497-4DB2-A33F-100C15B02E7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893" y="3872247"/>
            <a:ext cx="1276537" cy="1317370"/>
          </a:xfrm>
          <a:prstGeom prst="rect">
            <a:avLst/>
          </a:prstGeom>
        </p:spPr>
      </p:pic>
      <p:pic>
        <p:nvPicPr>
          <p:cNvPr id="36" name="Picture 35" descr="Text, letter&#10;&#10;Description automatically generated">
            <a:extLst>
              <a:ext uri="{FF2B5EF4-FFF2-40B4-BE49-F238E27FC236}">
                <a16:creationId xmlns:a16="http://schemas.microsoft.com/office/drawing/2014/main" id="{09DA7780-FAC7-41DC-9861-1DB0FD85610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186" y="4436838"/>
            <a:ext cx="1184970" cy="848035"/>
          </a:xfrm>
          <a:prstGeom prst="rect">
            <a:avLst/>
          </a:prstGeom>
        </p:spPr>
      </p:pic>
      <p:pic>
        <p:nvPicPr>
          <p:cNvPr id="38" name="Picture 37" descr="Text, letter&#10;&#10;Description automatically generated">
            <a:extLst>
              <a:ext uri="{FF2B5EF4-FFF2-40B4-BE49-F238E27FC236}">
                <a16:creationId xmlns:a16="http://schemas.microsoft.com/office/drawing/2014/main" id="{AF24196F-0BAB-495D-B12E-CF1AF3E90D5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8" y="4460074"/>
            <a:ext cx="2650982" cy="20169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8D8BFB-D38A-44CF-8564-8CC12803FCF7}"/>
              </a:ext>
            </a:extLst>
          </p:cNvPr>
          <p:cNvSpPr txBox="1"/>
          <p:nvPr/>
        </p:nvSpPr>
        <p:spPr>
          <a:xfrm>
            <a:off x="152400" y="762000"/>
            <a:ext cx="8839200" cy="60198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529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91B20-79F1-47D1-BA76-D78F2FB32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4364"/>
            <a:ext cx="7772400" cy="767145"/>
          </a:xfrm>
        </p:spPr>
        <p:txBody>
          <a:bodyPr/>
          <a:lstStyle/>
          <a:p>
            <a:r>
              <a:rPr lang="en-US" sz="3600" dirty="0">
                <a:latin typeface="Franklin Gothic Medium" panose="020B0603020102020204" pitchFamily="34" charset="0"/>
              </a:rPr>
              <a:t>Posthumous Resolutions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096E07F-12E1-4313-A437-359B925229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6820405"/>
              </p:ext>
            </p:extLst>
          </p:nvPr>
        </p:nvGraphicFramePr>
        <p:xfrm>
          <a:off x="287274" y="1066800"/>
          <a:ext cx="4191000" cy="5500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108" imgH="7543800" progId="Acrobat.Document.DC">
                  <p:embed/>
                </p:oleObj>
              </mc:Choice>
              <mc:Fallback>
                <p:oleObj name="Acrobat Document" r:id="rId2" imgW="5829108" imgH="7543800" progId="Acrobat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096E07F-12E1-4313-A437-359B925229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7274" y="1066800"/>
                        <a:ext cx="4191000" cy="55003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EA9D743-A4B7-46FF-BF12-32F6A8361B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2811096"/>
              </p:ext>
            </p:extLst>
          </p:nvPr>
        </p:nvGraphicFramePr>
        <p:xfrm>
          <a:off x="4534916" y="1066800"/>
          <a:ext cx="4304284" cy="557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5829108" imgH="7543800" progId="Acrobat.Document.DC">
                  <p:embed/>
                </p:oleObj>
              </mc:Choice>
              <mc:Fallback>
                <p:oleObj name="Acrobat Document" r:id="rId4" imgW="5829108" imgH="7543800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FEA9D743-A4B7-46FF-BF12-32F6A8361B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34916" y="1066800"/>
                        <a:ext cx="4304284" cy="5570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9BBFBA9-D8F8-4A54-808D-375F6058E033}"/>
              </a:ext>
            </a:extLst>
          </p:cNvPr>
          <p:cNvSpPr txBox="1"/>
          <p:nvPr/>
        </p:nvSpPr>
        <p:spPr>
          <a:xfrm>
            <a:off x="4648200" y="883273"/>
            <a:ext cx="3962400" cy="5867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37719B-D28B-4B7A-A2D4-9ADD37EAA3BF}"/>
              </a:ext>
            </a:extLst>
          </p:cNvPr>
          <p:cNvSpPr txBox="1"/>
          <p:nvPr/>
        </p:nvSpPr>
        <p:spPr>
          <a:xfrm>
            <a:off x="592074" y="883273"/>
            <a:ext cx="3581400" cy="5867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753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9B2723E-F2CD-44E5-97F0-8F6D8D98F04C}"/>
              </a:ext>
            </a:extLst>
          </p:cNvPr>
          <p:cNvSpPr txBox="1"/>
          <p:nvPr/>
        </p:nvSpPr>
        <p:spPr>
          <a:xfrm>
            <a:off x="1126974" y="228600"/>
            <a:ext cx="6629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Franklin Gothic Medium" panose="020B0603020102020204" pitchFamily="34" charset="0"/>
              </a:rPr>
              <a:t>Concord / Madison Triangle - Aerial View</a:t>
            </a:r>
          </a:p>
          <a:p>
            <a:pPr algn="ctr"/>
            <a:r>
              <a:rPr lang="en-US" sz="2800" b="1" dirty="0">
                <a:latin typeface="Franklin Gothic Medium" panose="020B0603020102020204" pitchFamily="34" charset="0"/>
              </a:rPr>
              <a:t>City-Owned Tax Parcel 260-153-0128</a:t>
            </a:r>
          </a:p>
          <a:p>
            <a:pPr algn="ctr"/>
            <a:r>
              <a:rPr lang="en-US" sz="2800" b="1" dirty="0">
                <a:latin typeface="Franklin Gothic Medium" panose="020B0603020102020204" pitchFamily="34" charset="0"/>
              </a:rPr>
              <a:t>0.04 acres; R-2 Residential Zoning </a:t>
            </a:r>
            <a:endParaRPr lang="en-US" sz="2800" dirty="0">
              <a:latin typeface="Franklin Gothic Medium" panose="020B0603020102020204" pitchFamily="34" charset="0"/>
            </a:endParaRPr>
          </a:p>
        </p:txBody>
      </p:sp>
      <p:pic>
        <p:nvPicPr>
          <p:cNvPr id="13" name="Content Placeholder 12" descr="Map&#10;&#10;Description automatically generated">
            <a:extLst>
              <a:ext uri="{FF2B5EF4-FFF2-40B4-BE49-F238E27FC236}">
                <a16:creationId xmlns:a16="http://schemas.microsoft.com/office/drawing/2014/main" id="{FBD2E75A-1C50-4373-B044-A11077FD6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625" y="1676400"/>
            <a:ext cx="6368749" cy="4913357"/>
          </a:xfrm>
        </p:spPr>
      </p:pic>
    </p:spTree>
    <p:extLst>
      <p:ext uri="{BB962C8B-B14F-4D97-AF65-F5344CB8AC3E}">
        <p14:creationId xmlns:p14="http://schemas.microsoft.com/office/powerpoint/2010/main" val="3665948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1D9B92B-878A-4954-9B49-20FEDDD1076F}"/>
              </a:ext>
            </a:extLst>
          </p:cNvPr>
          <p:cNvSpPr txBox="1">
            <a:spLocks/>
          </p:cNvSpPr>
          <p:nvPr/>
        </p:nvSpPr>
        <p:spPr>
          <a:xfrm>
            <a:off x="0" y="76200"/>
            <a:ext cx="9144000" cy="74688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tx1"/>
                </a:solidFill>
                <a:latin typeface="Franklin Gothic Medium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Franklin Gothic Medium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Franklin Gothic Medium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Franklin Gothic Medium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b="1" kern="0" dirty="0"/>
              <a:t>Site Improvements</a:t>
            </a:r>
            <a:endParaRPr lang="en-US" sz="3200" b="1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97C8D7-B8AC-480A-990E-DECDF0A6E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22" y="929520"/>
            <a:ext cx="8157155" cy="48711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24899B-DC4E-4E87-AE72-D2FE7630CACF}"/>
              </a:ext>
            </a:extLst>
          </p:cNvPr>
          <p:cNvSpPr txBox="1"/>
          <p:nvPr/>
        </p:nvSpPr>
        <p:spPr>
          <a:xfrm>
            <a:off x="109500" y="5928480"/>
            <a:ext cx="9017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Franklin Gothic Medium" panose="020B0603020102020204" pitchFamily="34" charset="0"/>
              </a:rPr>
              <a:t>(Facing Southwest from Concord Ave. and Madison St. Intersection)</a:t>
            </a:r>
          </a:p>
        </p:txBody>
      </p:sp>
    </p:spTree>
    <p:extLst>
      <p:ext uri="{BB962C8B-B14F-4D97-AF65-F5344CB8AC3E}">
        <p14:creationId xmlns:p14="http://schemas.microsoft.com/office/powerpoint/2010/main" val="160074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treet with cars parked on the side and trees on the side&#10;&#10;Description automatically generated with low confidence">
            <a:extLst>
              <a:ext uri="{FF2B5EF4-FFF2-40B4-BE49-F238E27FC236}">
                <a16:creationId xmlns:a16="http://schemas.microsoft.com/office/drawing/2014/main" id="{962E8A46-FCBD-4BAE-A99E-8784F0158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76" y="990600"/>
            <a:ext cx="8797445" cy="49591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693E6F-704F-4C05-B38E-CD495F4C5546}"/>
              </a:ext>
            </a:extLst>
          </p:cNvPr>
          <p:cNvSpPr txBox="1"/>
          <p:nvPr/>
        </p:nvSpPr>
        <p:spPr>
          <a:xfrm>
            <a:off x="122222" y="5970882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ranklin Gothic Medium" panose="020B0603020102020204" pitchFamily="34" charset="0"/>
              </a:rPr>
              <a:t>(Facing East from W. 23</a:t>
            </a:r>
            <a:r>
              <a:rPr lang="en-US" sz="2400" baseline="30000" dirty="0">
                <a:latin typeface="Franklin Gothic Medium" panose="020B0603020102020204" pitchFamily="34" charset="0"/>
              </a:rPr>
              <a:t>rd</a:t>
            </a:r>
            <a:r>
              <a:rPr lang="en-US" sz="2400" dirty="0">
                <a:latin typeface="Franklin Gothic Medium" panose="020B0603020102020204" pitchFamily="34" charset="0"/>
              </a:rPr>
              <a:t> and Madison Streets Intersection)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19946B-10AB-45A2-9DE7-FEFCEEE280B7}"/>
              </a:ext>
            </a:extLst>
          </p:cNvPr>
          <p:cNvSpPr txBox="1"/>
          <p:nvPr/>
        </p:nvSpPr>
        <p:spPr>
          <a:xfrm>
            <a:off x="826453" y="198026"/>
            <a:ext cx="7491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Franklin Gothic Medium" panose="020B0603020102020204" pitchFamily="34" charset="0"/>
              </a:rPr>
              <a:t>On-Street Parking Surrounds Triangle</a:t>
            </a:r>
          </a:p>
        </p:txBody>
      </p:sp>
    </p:spTree>
    <p:extLst>
      <p:ext uri="{BB962C8B-B14F-4D97-AF65-F5344CB8AC3E}">
        <p14:creationId xmlns:p14="http://schemas.microsoft.com/office/powerpoint/2010/main" val="1630907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83152-091B-436F-8C65-613CA4A8E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67400" y="634334"/>
            <a:ext cx="2971800" cy="2185066"/>
          </a:xfrm>
        </p:spPr>
        <p:txBody>
          <a:bodyPr/>
          <a:lstStyle/>
          <a:p>
            <a:pPr algn="ctr"/>
            <a:r>
              <a:rPr lang="en-US" sz="3200" b="1" dirty="0"/>
              <a:t>Adjacent       Land Use: Residential and Institutional </a:t>
            </a:r>
          </a:p>
        </p:txBody>
      </p:sp>
      <p:pic>
        <p:nvPicPr>
          <p:cNvPr id="15" name="Picture 14" descr="A white truck parked on the side of a road&#10;&#10;Description automatically generated with low confidence">
            <a:extLst>
              <a:ext uri="{FF2B5EF4-FFF2-40B4-BE49-F238E27FC236}">
                <a16:creationId xmlns:a16="http://schemas.microsoft.com/office/drawing/2014/main" id="{FE4AA2F2-7E7D-4176-92F2-BB7F423BD2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529932"/>
            <a:ext cx="5334000" cy="3016363"/>
          </a:xfrm>
          <a:prstGeom prst="rect">
            <a:avLst/>
          </a:prstGeom>
        </p:spPr>
      </p:pic>
      <p:pic>
        <p:nvPicPr>
          <p:cNvPr id="17" name="Picture 16" descr="A street with cars parked on the side and trees on the side&#10;&#10;Description automatically generated with low confidence">
            <a:extLst>
              <a:ext uri="{FF2B5EF4-FFF2-40B4-BE49-F238E27FC236}">
                <a16:creationId xmlns:a16="http://schemas.microsoft.com/office/drawing/2014/main" id="{FD86475F-1121-451F-AE0A-5D5697FF3B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421092"/>
            <a:ext cx="5333999" cy="2817408"/>
          </a:xfrm>
          <a:prstGeom prst="rect">
            <a:avLst/>
          </a:prstGeom>
        </p:spPr>
      </p:pic>
      <p:pic>
        <p:nvPicPr>
          <p:cNvPr id="19" name="Picture 18" descr="A picture containing text, sky, outdoor, grass&#10;&#10;Description automatically generated">
            <a:extLst>
              <a:ext uri="{FF2B5EF4-FFF2-40B4-BE49-F238E27FC236}">
                <a16:creationId xmlns:a16="http://schemas.microsoft.com/office/drawing/2014/main" id="{0D5392B7-D5E3-45C6-819C-9748243083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8" y="3851434"/>
            <a:ext cx="3007672" cy="23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1163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970</TotalTime>
  <Words>226</Words>
  <Application>Microsoft Office PowerPoint</Application>
  <PresentationFormat>On-screen Show (4:3)</PresentationFormat>
  <Paragraphs>30</Paragraphs>
  <Slides>13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Calibri</vt:lpstr>
      <vt:lpstr>Franklin Gothic Medium</vt:lpstr>
      <vt:lpstr>Lucida Sans</vt:lpstr>
      <vt:lpstr>Times New Roman</vt:lpstr>
      <vt:lpstr>Wingdings</vt:lpstr>
      <vt:lpstr>Default Design</vt:lpstr>
      <vt:lpstr>Acrobat Document</vt:lpstr>
      <vt:lpstr>Community Development and Urban Planning Committee   September 8, 2022  Ord. 22-026: Proposal to Name the Concord/Madison Triangle to “Ms. Beatres Dunn Triangle”</vt:lpstr>
      <vt:lpstr>PowerPoint Presentation</vt:lpstr>
      <vt:lpstr>Beatres Dunn Biography</vt:lpstr>
      <vt:lpstr>Achievements / Recognition</vt:lpstr>
      <vt:lpstr>Posthumous Resolutions</vt:lpstr>
      <vt:lpstr>PowerPoint Presentation</vt:lpstr>
      <vt:lpstr>PowerPoint Presentation</vt:lpstr>
      <vt:lpstr>PowerPoint Presentation</vt:lpstr>
      <vt:lpstr>PowerPoint Presentation</vt:lpstr>
      <vt:lpstr>Naming Guidelines  CPC Res. 8-92 Adopted May 19, 1992</vt:lpstr>
      <vt:lpstr>Comments</vt:lpstr>
      <vt:lpstr>Planning Commission Recommendation</vt:lpstr>
      <vt:lpstr>SUMMARY _______  City Planning Commission recommends to  City Council  that the  Concord &amp; Madison Triangle  be named  “Ms. Beatres Dunn Triangle”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City Planning Commission February 19, 2019  Resolution 1-19</dc:title>
  <dc:creator>Gwinneth Kaminsky</dc:creator>
  <cp:lastModifiedBy>Gwinneth Kaminsky</cp:lastModifiedBy>
  <cp:revision>221</cp:revision>
  <cp:lastPrinted>2019-02-19T21:59:01Z</cp:lastPrinted>
  <dcterms:created xsi:type="dcterms:W3CDTF">2019-02-19T15:51:07Z</dcterms:created>
  <dcterms:modified xsi:type="dcterms:W3CDTF">2022-09-07T14:09:22Z</dcterms:modified>
</cp:coreProperties>
</file>