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03" r:id="rId3"/>
    <p:sldId id="257" r:id="rId4"/>
    <p:sldId id="260" r:id="rId5"/>
    <p:sldId id="261" r:id="rId6"/>
    <p:sldId id="305" r:id="rId7"/>
    <p:sldId id="306" r:id="rId8"/>
    <p:sldId id="302" r:id="rId9"/>
    <p:sldId id="262" r:id="rId10"/>
    <p:sldId id="304" r:id="rId11"/>
    <p:sldId id="298" r:id="rId12"/>
    <p:sldId id="300" r:id="rId13"/>
    <p:sldId id="288" r:id="rId14"/>
    <p:sldId id="292" r:id="rId15"/>
    <p:sldId id="293" r:id="rId16"/>
    <p:sldId id="301" r:id="rId17"/>
    <p:sldId id="294" r:id="rId18"/>
    <p:sldId id="30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3F33BF-F915-4EA2-9949-38122CBB6317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B7C04D0-DC5F-432E-BB2D-2C96D9B06C65}">
      <dgm:prSet/>
      <dgm:spPr/>
      <dgm:t>
        <a:bodyPr/>
        <a:lstStyle/>
        <a:p>
          <a:r>
            <a:rPr lang="en-US" dirty="0"/>
            <a:t>Individual Liberty</a:t>
          </a:r>
        </a:p>
      </dgm:t>
    </dgm:pt>
    <dgm:pt modelId="{E244526E-38F4-4D91-98BB-DDDF4932566B}" type="parTrans" cxnId="{7B40A79B-8C66-4221-8E3C-B830C3DF0EAB}">
      <dgm:prSet/>
      <dgm:spPr/>
      <dgm:t>
        <a:bodyPr/>
        <a:lstStyle/>
        <a:p>
          <a:endParaRPr lang="en-US"/>
        </a:p>
      </dgm:t>
    </dgm:pt>
    <dgm:pt modelId="{38C7C546-8151-4D63-8DAE-1BB72C7B3BDC}" type="sibTrans" cxnId="{7B40A79B-8C66-4221-8E3C-B830C3DF0EAB}">
      <dgm:prSet/>
      <dgm:spPr/>
      <dgm:t>
        <a:bodyPr/>
        <a:lstStyle/>
        <a:p>
          <a:endParaRPr lang="en-US"/>
        </a:p>
      </dgm:t>
    </dgm:pt>
    <dgm:pt modelId="{A090C4D9-D808-44FA-8916-FA7339176D3B}">
      <dgm:prSet/>
      <dgm:spPr/>
      <dgm:t>
        <a:bodyPr/>
        <a:lstStyle/>
        <a:p>
          <a:r>
            <a:rPr lang="en-US"/>
            <a:t>v.</a:t>
          </a:r>
        </a:p>
      </dgm:t>
    </dgm:pt>
    <dgm:pt modelId="{1A78494E-B5F6-4DE0-BD4C-34D629310E1F}" type="parTrans" cxnId="{406E574D-9F45-4B45-ABCD-E4A84AB49E7C}">
      <dgm:prSet/>
      <dgm:spPr/>
      <dgm:t>
        <a:bodyPr/>
        <a:lstStyle/>
        <a:p>
          <a:endParaRPr lang="en-US"/>
        </a:p>
      </dgm:t>
    </dgm:pt>
    <dgm:pt modelId="{A7100C99-36B0-4172-A1D2-7DBE08211EEE}" type="sibTrans" cxnId="{406E574D-9F45-4B45-ABCD-E4A84AB49E7C}">
      <dgm:prSet/>
      <dgm:spPr/>
      <dgm:t>
        <a:bodyPr/>
        <a:lstStyle/>
        <a:p>
          <a:endParaRPr lang="en-US"/>
        </a:p>
      </dgm:t>
    </dgm:pt>
    <dgm:pt modelId="{5B07B9E7-D56B-4AAB-A381-A72EFDB8ED94}">
      <dgm:prSet/>
      <dgm:spPr/>
      <dgm:t>
        <a:bodyPr/>
        <a:lstStyle/>
        <a:p>
          <a:r>
            <a:rPr lang="en-US" dirty="0"/>
            <a:t>State Interests</a:t>
          </a:r>
        </a:p>
      </dgm:t>
    </dgm:pt>
    <dgm:pt modelId="{87333CE3-16C9-47DE-A3F0-EA9C461EFEC6}" type="parTrans" cxnId="{B31DFDF8-26B8-4E8B-97BB-3D02CD90F3B0}">
      <dgm:prSet/>
      <dgm:spPr/>
      <dgm:t>
        <a:bodyPr/>
        <a:lstStyle/>
        <a:p>
          <a:endParaRPr lang="en-US"/>
        </a:p>
      </dgm:t>
    </dgm:pt>
    <dgm:pt modelId="{34B6E3BC-828E-4DA3-AE0A-A02E09579C4E}" type="sibTrans" cxnId="{B31DFDF8-26B8-4E8B-97BB-3D02CD90F3B0}">
      <dgm:prSet/>
      <dgm:spPr/>
      <dgm:t>
        <a:bodyPr/>
        <a:lstStyle/>
        <a:p>
          <a:endParaRPr lang="en-US"/>
        </a:p>
      </dgm:t>
    </dgm:pt>
    <dgm:pt modelId="{426FC4C3-8523-4DD7-8BB2-75789DD39BCD}">
      <dgm:prSet/>
      <dgm:spPr/>
      <dgm:t>
        <a:bodyPr/>
        <a:lstStyle/>
        <a:p>
          <a:r>
            <a:rPr lang="en-US" dirty="0"/>
            <a:t>Presumption of innocence</a:t>
          </a:r>
        </a:p>
      </dgm:t>
    </dgm:pt>
    <dgm:pt modelId="{BB7B6BE6-D469-4C12-B0BD-832441D4F8FA}" type="parTrans" cxnId="{0418CF85-CE6D-44CF-A70B-441E95D3B959}">
      <dgm:prSet/>
      <dgm:spPr/>
      <dgm:t>
        <a:bodyPr/>
        <a:lstStyle/>
        <a:p>
          <a:endParaRPr lang="en-US"/>
        </a:p>
      </dgm:t>
    </dgm:pt>
    <dgm:pt modelId="{EB3BA339-867C-4161-8652-3AA795F4F612}" type="sibTrans" cxnId="{0418CF85-CE6D-44CF-A70B-441E95D3B959}">
      <dgm:prSet/>
      <dgm:spPr/>
      <dgm:t>
        <a:bodyPr/>
        <a:lstStyle/>
        <a:p>
          <a:endParaRPr lang="en-US"/>
        </a:p>
      </dgm:t>
    </dgm:pt>
    <dgm:pt modelId="{65F20D0C-F1AA-497C-9BED-6A536F294813}">
      <dgm:prSet/>
      <dgm:spPr/>
      <dgm:t>
        <a:bodyPr/>
        <a:lstStyle/>
        <a:p>
          <a:r>
            <a:rPr lang="en-US" dirty="0"/>
            <a:t>Assist in own defense</a:t>
          </a:r>
        </a:p>
      </dgm:t>
    </dgm:pt>
    <dgm:pt modelId="{3687E358-6B14-4E4B-9240-232C17EB6E52}" type="parTrans" cxnId="{271486AF-1C69-4A36-B506-62F20450D404}">
      <dgm:prSet/>
      <dgm:spPr/>
      <dgm:t>
        <a:bodyPr/>
        <a:lstStyle/>
        <a:p>
          <a:endParaRPr lang="en-US"/>
        </a:p>
      </dgm:t>
    </dgm:pt>
    <dgm:pt modelId="{92161FB8-8EAE-4F8D-A92E-7CD7F9B44BFB}" type="sibTrans" cxnId="{271486AF-1C69-4A36-B506-62F20450D404}">
      <dgm:prSet/>
      <dgm:spPr/>
      <dgm:t>
        <a:bodyPr/>
        <a:lstStyle/>
        <a:p>
          <a:endParaRPr lang="en-US"/>
        </a:p>
      </dgm:t>
    </dgm:pt>
    <dgm:pt modelId="{53CD14E9-9372-4D67-B32A-3A08B716C0EE}">
      <dgm:prSet/>
      <dgm:spPr/>
      <dgm:t>
        <a:bodyPr/>
        <a:lstStyle/>
        <a:p>
          <a:r>
            <a:rPr lang="en-US" dirty="0"/>
            <a:t>Avoid unnecessary disruption of pro-social ties</a:t>
          </a:r>
        </a:p>
      </dgm:t>
    </dgm:pt>
    <dgm:pt modelId="{85674C8E-2AD3-4140-A7D5-C44A0D1A5B14}" type="parTrans" cxnId="{B4599AED-7A41-47EF-A068-28F82309EAF1}">
      <dgm:prSet/>
      <dgm:spPr/>
      <dgm:t>
        <a:bodyPr/>
        <a:lstStyle/>
        <a:p>
          <a:endParaRPr lang="en-US"/>
        </a:p>
      </dgm:t>
    </dgm:pt>
    <dgm:pt modelId="{D99D1835-125F-47EA-95A8-C515ABB60856}" type="sibTrans" cxnId="{B4599AED-7A41-47EF-A068-28F82309EAF1}">
      <dgm:prSet/>
      <dgm:spPr/>
      <dgm:t>
        <a:bodyPr/>
        <a:lstStyle/>
        <a:p>
          <a:endParaRPr lang="en-US"/>
        </a:p>
      </dgm:t>
    </dgm:pt>
    <dgm:pt modelId="{9EC20B51-3A0C-4057-A2BA-1591BB986B03}">
      <dgm:prSet/>
      <dgm:spPr/>
      <dgm:t>
        <a:bodyPr/>
        <a:lstStyle/>
        <a:p>
          <a:r>
            <a:rPr lang="en-US" dirty="0"/>
            <a:t>Public/Victim safety</a:t>
          </a:r>
        </a:p>
      </dgm:t>
    </dgm:pt>
    <dgm:pt modelId="{9F04F362-DDEB-4C8E-AC2E-5160EF769885}" type="parTrans" cxnId="{FD23F9A1-48D9-4342-A27B-09A266FE1E5A}">
      <dgm:prSet/>
      <dgm:spPr/>
      <dgm:t>
        <a:bodyPr/>
        <a:lstStyle/>
        <a:p>
          <a:endParaRPr lang="en-US"/>
        </a:p>
      </dgm:t>
    </dgm:pt>
    <dgm:pt modelId="{30273B8D-D665-401F-9211-AE3D3E059416}" type="sibTrans" cxnId="{FD23F9A1-48D9-4342-A27B-09A266FE1E5A}">
      <dgm:prSet/>
      <dgm:spPr/>
      <dgm:t>
        <a:bodyPr/>
        <a:lstStyle/>
        <a:p>
          <a:endParaRPr lang="en-US"/>
        </a:p>
      </dgm:t>
    </dgm:pt>
    <dgm:pt modelId="{8F934C9A-387A-4F43-851D-32B7F05CBF15}">
      <dgm:prSet/>
      <dgm:spPr/>
      <dgm:t>
        <a:bodyPr/>
        <a:lstStyle/>
        <a:p>
          <a:r>
            <a:rPr lang="en-US" dirty="0"/>
            <a:t>Orderly system of justice</a:t>
          </a:r>
        </a:p>
      </dgm:t>
    </dgm:pt>
    <dgm:pt modelId="{425E106B-FFBD-4254-B448-36423EF7C95B}" type="parTrans" cxnId="{F12E64E8-55D1-4B3D-8B05-ADFE05F1C63D}">
      <dgm:prSet/>
      <dgm:spPr/>
      <dgm:t>
        <a:bodyPr/>
        <a:lstStyle/>
        <a:p>
          <a:endParaRPr lang="en-US"/>
        </a:p>
      </dgm:t>
    </dgm:pt>
    <dgm:pt modelId="{0D7EF7A8-459E-472F-ACB4-AD9E0DDA05E2}" type="sibTrans" cxnId="{F12E64E8-55D1-4B3D-8B05-ADFE05F1C63D}">
      <dgm:prSet/>
      <dgm:spPr/>
      <dgm:t>
        <a:bodyPr/>
        <a:lstStyle/>
        <a:p>
          <a:endParaRPr lang="en-US"/>
        </a:p>
      </dgm:t>
    </dgm:pt>
    <dgm:pt modelId="{D3BCF449-5D8F-4B83-88B7-D0CB268E9C8F}" type="pres">
      <dgm:prSet presAssocID="{7D3F33BF-F915-4EA2-9949-38122CBB6317}" presName="Name0" presStyleCnt="0">
        <dgm:presLayoutVars>
          <dgm:dir/>
          <dgm:animLvl val="lvl"/>
          <dgm:resizeHandles val="exact"/>
        </dgm:presLayoutVars>
      </dgm:prSet>
      <dgm:spPr/>
    </dgm:pt>
    <dgm:pt modelId="{49BCFFA4-A87A-4761-9FB9-4873FACC1DD9}" type="pres">
      <dgm:prSet presAssocID="{DB7C04D0-DC5F-432E-BB2D-2C96D9B06C65}" presName="composite" presStyleCnt="0"/>
      <dgm:spPr/>
    </dgm:pt>
    <dgm:pt modelId="{221CE483-15D4-48D7-A8D5-F858CA6EC8AF}" type="pres">
      <dgm:prSet presAssocID="{DB7C04D0-DC5F-432E-BB2D-2C96D9B06C65}" presName="parTx" presStyleLbl="alignNode1" presStyleIdx="0" presStyleCnt="3" custScaleX="108363">
        <dgm:presLayoutVars>
          <dgm:chMax val="0"/>
          <dgm:chPref val="0"/>
          <dgm:bulletEnabled val="1"/>
        </dgm:presLayoutVars>
      </dgm:prSet>
      <dgm:spPr/>
    </dgm:pt>
    <dgm:pt modelId="{7001001B-B4E5-4C4E-A4BC-C589A1C211E3}" type="pres">
      <dgm:prSet presAssocID="{DB7C04D0-DC5F-432E-BB2D-2C96D9B06C65}" presName="desTx" presStyleLbl="alignAccFollowNode1" presStyleIdx="0" presStyleCnt="3" custScaleX="107512">
        <dgm:presLayoutVars>
          <dgm:bulletEnabled val="1"/>
        </dgm:presLayoutVars>
      </dgm:prSet>
      <dgm:spPr/>
    </dgm:pt>
    <dgm:pt modelId="{21B94F18-7080-48DF-9B5A-35D7D8344CCB}" type="pres">
      <dgm:prSet presAssocID="{38C7C546-8151-4D63-8DAE-1BB72C7B3BDC}" presName="space" presStyleCnt="0"/>
      <dgm:spPr/>
    </dgm:pt>
    <dgm:pt modelId="{685DC39A-98EE-49F2-89DC-A17394BD63B1}" type="pres">
      <dgm:prSet presAssocID="{A090C4D9-D808-44FA-8916-FA7339176D3B}" presName="composite" presStyleCnt="0"/>
      <dgm:spPr/>
    </dgm:pt>
    <dgm:pt modelId="{B917B1BD-C7B3-4619-868F-3701C33B0907}" type="pres">
      <dgm:prSet presAssocID="{A090C4D9-D808-44FA-8916-FA7339176D3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6E6C4AF-D193-4F9F-8DD7-FF949E4092CC}" type="pres">
      <dgm:prSet presAssocID="{A090C4D9-D808-44FA-8916-FA7339176D3B}" presName="desTx" presStyleLbl="alignAccFollowNode1" presStyleIdx="1" presStyleCnt="3" custFlipVert="0" custFlipHor="1" custScaleX="100876" custScaleY="16367" custLinFactNeighborX="-104" custLinFactNeighborY="-42474">
        <dgm:presLayoutVars>
          <dgm:bulletEnabled val="1"/>
        </dgm:presLayoutVars>
      </dgm:prSet>
      <dgm:spPr/>
    </dgm:pt>
    <dgm:pt modelId="{553F0E0A-3879-4798-8315-38B3BAE1A453}" type="pres">
      <dgm:prSet presAssocID="{A7100C99-36B0-4172-A1D2-7DBE08211EEE}" presName="space" presStyleCnt="0"/>
      <dgm:spPr/>
    </dgm:pt>
    <dgm:pt modelId="{CEC7189C-5DD4-48E4-B166-ED7599F8BEE5}" type="pres">
      <dgm:prSet presAssocID="{5B07B9E7-D56B-4AAB-A381-A72EFDB8ED94}" presName="composite" presStyleCnt="0"/>
      <dgm:spPr/>
    </dgm:pt>
    <dgm:pt modelId="{45A9F318-C762-4D47-A3FB-E584FC338D7F}" type="pres">
      <dgm:prSet presAssocID="{5B07B9E7-D56B-4AAB-A381-A72EFDB8ED94}" presName="parTx" presStyleLbl="alignNode1" presStyleIdx="2" presStyleCnt="3" custScaleX="107094">
        <dgm:presLayoutVars>
          <dgm:chMax val="0"/>
          <dgm:chPref val="0"/>
          <dgm:bulletEnabled val="1"/>
        </dgm:presLayoutVars>
      </dgm:prSet>
      <dgm:spPr/>
    </dgm:pt>
    <dgm:pt modelId="{E91E7FAA-6553-411C-852F-295BCDF5767B}" type="pres">
      <dgm:prSet presAssocID="{5B07B9E7-D56B-4AAB-A381-A72EFDB8ED94}" presName="desTx" presStyleLbl="alignAccFollowNode1" presStyleIdx="2" presStyleCnt="3" custScaleX="107977">
        <dgm:presLayoutVars>
          <dgm:bulletEnabled val="1"/>
        </dgm:presLayoutVars>
      </dgm:prSet>
      <dgm:spPr/>
    </dgm:pt>
  </dgm:ptLst>
  <dgm:cxnLst>
    <dgm:cxn modelId="{6BD3C32B-C064-430A-884D-4DC223614D79}" type="presOf" srcId="{426FC4C3-8523-4DD7-8BB2-75789DD39BCD}" destId="{7001001B-B4E5-4C4E-A4BC-C589A1C211E3}" srcOrd="0" destOrd="0" presId="urn:microsoft.com/office/officeart/2005/8/layout/hList1"/>
    <dgm:cxn modelId="{B438EB60-0F34-417B-8A74-16E27FD47E78}" type="presOf" srcId="{9EC20B51-3A0C-4057-A2BA-1591BB986B03}" destId="{E91E7FAA-6553-411C-852F-295BCDF5767B}" srcOrd="0" destOrd="0" presId="urn:microsoft.com/office/officeart/2005/8/layout/hList1"/>
    <dgm:cxn modelId="{7F15596B-A2D5-45E0-B7DF-8B530955EDDE}" type="presOf" srcId="{65F20D0C-F1AA-497C-9BED-6A536F294813}" destId="{7001001B-B4E5-4C4E-A4BC-C589A1C211E3}" srcOrd="0" destOrd="1" presId="urn:microsoft.com/office/officeart/2005/8/layout/hList1"/>
    <dgm:cxn modelId="{406E574D-9F45-4B45-ABCD-E4A84AB49E7C}" srcId="{7D3F33BF-F915-4EA2-9949-38122CBB6317}" destId="{A090C4D9-D808-44FA-8916-FA7339176D3B}" srcOrd="1" destOrd="0" parTransId="{1A78494E-B5F6-4DE0-BD4C-34D629310E1F}" sibTransId="{A7100C99-36B0-4172-A1D2-7DBE08211EEE}"/>
    <dgm:cxn modelId="{13B6047F-00B1-4601-910B-6F4C2ADCEF02}" type="presOf" srcId="{A090C4D9-D808-44FA-8916-FA7339176D3B}" destId="{B917B1BD-C7B3-4619-868F-3701C33B0907}" srcOrd="0" destOrd="0" presId="urn:microsoft.com/office/officeart/2005/8/layout/hList1"/>
    <dgm:cxn modelId="{0418CF85-CE6D-44CF-A70B-441E95D3B959}" srcId="{DB7C04D0-DC5F-432E-BB2D-2C96D9B06C65}" destId="{426FC4C3-8523-4DD7-8BB2-75789DD39BCD}" srcOrd="0" destOrd="0" parTransId="{BB7B6BE6-D469-4C12-B0BD-832441D4F8FA}" sibTransId="{EB3BA339-867C-4161-8652-3AA795F4F612}"/>
    <dgm:cxn modelId="{B3497E90-1C4C-456A-9F26-BC7219D3E8D2}" type="presOf" srcId="{DB7C04D0-DC5F-432E-BB2D-2C96D9B06C65}" destId="{221CE483-15D4-48D7-A8D5-F858CA6EC8AF}" srcOrd="0" destOrd="0" presId="urn:microsoft.com/office/officeart/2005/8/layout/hList1"/>
    <dgm:cxn modelId="{7B40A79B-8C66-4221-8E3C-B830C3DF0EAB}" srcId="{7D3F33BF-F915-4EA2-9949-38122CBB6317}" destId="{DB7C04D0-DC5F-432E-BB2D-2C96D9B06C65}" srcOrd="0" destOrd="0" parTransId="{E244526E-38F4-4D91-98BB-DDDF4932566B}" sibTransId="{38C7C546-8151-4D63-8DAE-1BB72C7B3BDC}"/>
    <dgm:cxn modelId="{FD23F9A1-48D9-4342-A27B-09A266FE1E5A}" srcId="{5B07B9E7-D56B-4AAB-A381-A72EFDB8ED94}" destId="{9EC20B51-3A0C-4057-A2BA-1591BB986B03}" srcOrd="0" destOrd="0" parTransId="{9F04F362-DDEB-4C8E-AC2E-5160EF769885}" sibTransId="{30273B8D-D665-401F-9211-AE3D3E059416}"/>
    <dgm:cxn modelId="{271486AF-1C69-4A36-B506-62F20450D404}" srcId="{DB7C04D0-DC5F-432E-BB2D-2C96D9B06C65}" destId="{65F20D0C-F1AA-497C-9BED-6A536F294813}" srcOrd="1" destOrd="0" parTransId="{3687E358-6B14-4E4B-9240-232C17EB6E52}" sibTransId="{92161FB8-8EAE-4F8D-A92E-7CD7F9B44BFB}"/>
    <dgm:cxn modelId="{D24E03BA-FE14-4303-A0E6-8AA60E1ACBF4}" type="presOf" srcId="{7D3F33BF-F915-4EA2-9949-38122CBB6317}" destId="{D3BCF449-5D8F-4B83-88B7-D0CB268E9C8F}" srcOrd="0" destOrd="0" presId="urn:microsoft.com/office/officeart/2005/8/layout/hList1"/>
    <dgm:cxn modelId="{8B4DFBDE-A32C-4211-9AD7-0353DF8A0C8D}" type="presOf" srcId="{5B07B9E7-D56B-4AAB-A381-A72EFDB8ED94}" destId="{45A9F318-C762-4D47-A3FB-E584FC338D7F}" srcOrd="0" destOrd="0" presId="urn:microsoft.com/office/officeart/2005/8/layout/hList1"/>
    <dgm:cxn modelId="{EC1947E4-E81D-431A-B941-878B82A89249}" type="presOf" srcId="{53CD14E9-9372-4D67-B32A-3A08B716C0EE}" destId="{7001001B-B4E5-4C4E-A4BC-C589A1C211E3}" srcOrd="0" destOrd="2" presId="urn:microsoft.com/office/officeart/2005/8/layout/hList1"/>
    <dgm:cxn modelId="{F12E64E8-55D1-4B3D-8B05-ADFE05F1C63D}" srcId="{5B07B9E7-D56B-4AAB-A381-A72EFDB8ED94}" destId="{8F934C9A-387A-4F43-851D-32B7F05CBF15}" srcOrd="1" destOrd="0" parTransId="{425E106B-FFBD-4254-B448-36423EF7C95B}" sibTransId="{0D7EF7A8-459E-472F-ACB4-AD9E0DDA05E2}"/>
    <dgm:cxn modelId="{B4599AED-7A41-47EF-A068-28F82309EAF1}" srcId="{DB7C04D0-DC5F-432E-BB2D-2C96D9B06C65}" destId="{53CD14E9-9372-4D67-B32A-3A08B716C0EE}" srcOrd="2" destOrd="0" parTransId="{85674C8E-2AD3-4140-A7D5-C44A0D1A5B14}" sibTransId="{D99D1835-125F-47EA-95A8-C515ABB60856}"/>
    <dgm:cxn modelId="{B31DFDF8-26B8-4E8B-97BB-3D02CD90F3B0}" srcId="{7D3F33BF-F915-4EA2-9949-38122CBB6317}" destId="{5B07B9E7-D56B-4AAB-A381-A72EFDB8ED94}" srcOrd="2" destOrd="0" parTransId="{87333CE3-16C9-47DE-A3F0-EA9C461EFEC6}" sibTransId="{34B6E3BC-828E-4DA3-AE0A-A02E09579C4E}"/>
    <dgm:cxn modelId="{8D04FCFB-B4CF-4622-922B-F5DBE09CA804}" type="presOf" srcId="{8F934C9A-387A-4F43-851D-32B7F05CBF15}" destId="{E91E7FAA-6553-411C-852F-295BCDF5767B}" srcOrd="0" destOrd="1" presId="urn:microsoft.com/office/officeart/2005/8/layout/hList1"/>
    <dgm:cxn modelId="{85D56D46-020D-4BF2-B5F2-AECF8EA4E05B}" type="presParOf" srcId="{D3BCF449-5D8F-4B83-88B7-D0CB268E9C8F}" destId="{49BCFFA4-A87A-4761-9FB9-4873FACC1DD9}" srcOrd="0" destOrd="0" presId="urn:microsoft.com/office/officeart/2005/8/layout/hList1"/>
    <dgm:cxn modelId="{A938CCE2-0E80-4244-89E2-3884B6644AF0}" type="presParOf" srcId="{49BCFFA4-A87A-4761-9FB9-4873FACC1DD9}" destId="{221CE483-15D4-48D7-A8D5-F858CA6EC8AF}" srcOrd="0" destOrd="0" presId="urn:microsoft.com/office/officeart/2005/8/layout/hList1"/>
    <dgm:cxn modelId="{FF88EA32-3948-4610-96C9-43CFA412D7BB}" type="presParOf" srcId="{49BCFFA4-A87A-4761-9FB9-4873FACC1DD9}" destId="{7001001B-B4E5-4C4E-A4BC-C589A1C211E3}" srcOrd="1" destOrd="0" presId="urn:microsoft.com/office/officeart/2005/8/layout/hList1"/>
    <dgm:cxn modelId="{A0F24561-9D86-40D4-A5E6-C14FBDFAE568}" type="presParOf" srcId="{D3BCF449-5D8F-4B83-88B7-D0CB268E9C8F}" destId="{21B94F18-7080-48DF-9B5A-35D7D8344CCB}" srcOrd="1" destOrd="0" presId="urn:microsoft.com/office/officeart/2005/8/layout/hList1"/>
    <dgm:cxn modelId="{8DF686C8-4087-4F78-AE18-221DE8693D2A}" type="presParOf" srcId="{D3BCF449-5D8F-4B83-88B7-D0CB268E9C8F}" destId="{685DC39A-98EE-49F2-89DC-A17394BD63B1}" srcOrd="2" destOrd="0" presId="urn:microsoft.com/office/officeart/2005/8/layout/hList1"/>
    <dgm:cxn modelId="{512539E4-46B8-476A-8D7A-3E3DED0F8923}" type="presParOf" srcId="{685DC39A-98EE-49F2-89DC-A17394BD63B1}" destId="{B917B1BD-C7B3-4619-868F-3701C33B0907}" srcOrd="0" destOrd="0" presId="urn:microsoft.com/office/officeart/2005/8/layout/hList1"/>
    <dgm:cxn modelId="{E5234D2B-5400-43EC-9B73-5B8EE781C7EB}" type="presParOf" srcId="{685DC39A-98EE-49F2-89DC-A17394BD63B1}" destId="{16E6C4AF-D193-4F9F-8DD7-FF949E4092CC}" srcOrd="1" destOrd="0" presId="urn:microsoft.com/office/officeart/2005/8/layout/hList1"/>
    <dgm:cxn modelId="{89EDE7D3-E029-4F50-B9B4-5D1914B55199}" type="presParOf" srcId="{D3BCF449-5D8F-4B83-88B7-D0CB268E9C8F}" destId="{553F0E0A-3879-4798-8315-38B3BAE1A453}" srcOrd="3" destOrd="0" presId="urn:microsoft.com/office/officeart/2005/8/layout/hList1"/>
    <dgm:cxn modelId="{C9AABEDE-EEA0-4CCD-A7DD-8F53E43CEAA4}" type="presParOf" srcId="{D3BCF449-5D8F-4B83-88B7-D0CB268E9C8F}" destId="{CEC7189C-5DD4-48E4-B166-ED7599F8BEE5}" srcOrd="4" destOrd="0" presId="urn:microsoft.com/office/officeart/2005/8/layout/hList1"/>
    <dgm:cxn modelId="{3EAFB7DE-4179-4014-B881-DD02471898C8}" type="presParOf" srcId="{CEC7189C-5DD4-48E4-B166-ED7599F8BEE5}" destId="{45A9F318-C762-4D47-A3FB-E584FC338D7F}" srcOrd="0" destOrd="0" presId="urn:microsoft.com/office/officeart/2005/8/layout/hList1"/>
    <dgm:cxn modelId="{2144B1BA-325F-40FF-9676-C890D9F515F1}" type="presParOf" srcId="{CEC7189C-5DD4-48E4-B166-ED7599F8BEE5}" destId="{E91E7FAA-6553-411C-852F-295BCDF5767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898C6E-DD24-43F7-8C21-82F87A9CA7E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6294B53-6E05-4909-88F3-E7A5BD8F1D54}">
      <dgm:prSet/>
      <dgm:spPr/>
      <dgm:t>
        <a:bodyPr/>
        <a:lstStyle/>
        <a:p>
          <a:r>
            <a:rPr lang="en-US"/>
            <a:t>Any pending case</a:t>
          </a:r>
        </a:p>
      </dgm:t>
    </dgm:pt>
    <dgm:pt modelId="{3F9932AC-C02A-45E9-B9AD-4CE7B80FAD5D}" type="parTrans" cxnId="{A4719D2E-10E2-4979-B72A-1B285AF35923}">
      <dgm:prSet/>
      <dgm:spPr/>
      <dgm:t>
        <a:bodyPr/>
        <a:lstStyle/>
        <a:p>
          <a:endParaRPr lang="en-US"/>
        </a:p>
      </dgm:t>
    </dgm:pt>
    <dgm:pt modelId="{9E1ECE6D-217A-4332-B9DE-FEA513EF1BB9}" type="sibTrans" cxnId="{A4719D2E-10E2-4979-B72A-1B285AF35923}">
      <dgm:prSet/>
      <dgm:spPr/>
      <dgm:t>
        <a:bodyPr/>
        <a:lstStyle/>
        <a:p>
          <a:endParaRPr lang="en-US"/>
        </a:p>
      </dgm:t>
    </dgm:pt>
    <dgm:pt modelId="{0CAA50E5-A6F5-40D4-BB36-94CA1C2FF2DD}">
      <dgm:prSet/>
      <dgm:spPr/>
      <dgm:t>
        <a:bodyPr/>
        <a:lstStyle/>
        <a:p>
          <a:r>
            <a:rPr lang="en-US"/>
            <a:t>Any prior convictions</a:t>
          </a:r>
        </a:p>
      </dgm:t>
    </dgm:pt>
    <dgm:pt modelId="{77CD9DC0-0BE5-4F42-8C2A-FAF8299DFE2F}" type="parTrans" cxnId="{B87DB15C-4659-43BF-89B5-F497F7CC5726}">
      <dgm:prSet/>
      <dgm:spPr/>
      <dgm:t>
        <a:bodyPr/>
        <a:lstStyle/>
        <a:p>
          <a:endParaRPr lang="en-US"/>
        </a:p>
      </dgm:t>
    </dgm:pt>
    <dgm:pt modelId="{EAD46AC6-CE91-41B8-AC8C-A20C17A8687A}" type="sibTrans" cxnId="{B87DB15C-4659-43BF-89B5-F497F7CC5726}">
      <dgm:prSet/>
      <dgm:spPr/>
      <dgm:t>
        <a:bodyPr/>
        <a:lstStyle/>
        <a:p>
          <a:endParaRPr lang="en-US"/>
        </a:p>
      </dgm:t>
    </dgm:pt>
    <dgm:pt modelId="{75C3BE79-5607-4909-80AF-DF0A8C0C2743}">
      <dgm:prSet/>
      <dgm:spPr/>
      <dgm:t>
        <a:bodyPr/>
        <a:lstStyle/>
        <a:p>
          <a:r>
            <a:rPr lang="en-US"/>
            <a:t>Any prior misdemeanor arrests in past  2 years</a:t>
          </a:r>
        </a:p>
      </dgm:t>
    </dgm:pt>
    <dgm:pt modelId="{DD1A96E2-ECCF-428A-B460-0DE96AF66375}" type="parTrans" cxnId="{5F92ADE3-0702-4B0A-A05F-FFFCE005FBAA}">
      <dgm:prSet/>
      <dgm:spPr/>
      <dgm:t>
        <a:bodyPr/>
        <a:lstStyle/>
        <a:p>
          <a:endParaRPr lang="en-US"/>
        </a:p>
      </dgm:t>
    </dgm:pt>
    <dgm:pt modelId="{0FEFEEA5-5259-4C7C-B23D-BD6CF8B6D9B6}" type="sibTrans" cxnId="{5F92ADE3-0702-4B0A-A05F-FFFCE005FBAA}">
      <dgm:prSet/>
      <dgm:spPr/>
      <dgm:t>
        <a:bodyPr/>
        <a:lstStyle/>
        <a:p>
          <a:endParaRPr lang="en-US"/>
        </a:p>
      </dgm:t>
    </dgm:pt>
    <dgm:pt modelId="{6BB62152-CFFC-4927-BD07-1D92B7A82C71}">
      <dgm:prSet/>
      <dgm:spPr/>
      <dgm:t>
        <a:bodyPr/>
        <a:lstStyle/>
        <a:p>
          <a:r>
            <a:rPr lang="en-US"/>
            <a:t>Any prior probation supervision  (post conviction)</a:t>
          </a:r>
        </a:p>
      </dgm:t>
    </dgm:pt>
    <dgm:pt modelId="{B9361F02-A5F2-4B48-927B-A7D63C3EDF8A}" type="parTrans" cxnId="{197B37E4-38A1-453F-8028-49EB72C859DA}">
      <dgm:prSet/>
      <dgm:spPr/>
      <dgm:t>
        <a:bodyPr/>
        <a:lstStyle/>
        <a:p>
          <a:endParaRPr lang="en-US"/>
        </a:p>
      </dgm:t>
    </dgm:pt>
    <dgm:pt modelId="{F9F0AB44-E7AC-4657-8EBE-7049213DE0AB}" type="sibTrans" cxnId="{197B37E4-38A1-453F-8028-49EB72C859DA}">
      <dgm:prSet/>
      <dgm:spPr/>
      <dgm:t>
        <a:bodyPr/>
        <a:lstStyle/>
        <a:p>
          <a:endParaRPr lang="en-US"/>
        </a:p>
      </dgm:t>
    </dgm:pt>
    <dgm:pt modelId="{85410C27-7A74-4BBA-B615-E6B830A94789}">
      <dgm:prSet/>
      <dgm:spPr/>
      <dgm:t>
        <a:bodyPr/>
        <a:lstStyle/>
        <a:p>
          <a:r>
            <a:rPr lang="en-US"/>
            <a:t>Age at first arrest  (≥20 or ≤19)</a:t>
          </a:r>
        </a:p>
      </dgm:t>
    </dgm:pt>
    <dgm:pt modelId="{DF2153CB-C3C9-4E50-8136-7BF0DD2E2F38}" type="parTrans" cxnId="{F4D890ED-72D8-41D0-876C-8AE072A35414}">
      <dgm:prSet/>
      <dgm:spPr/>
      <dgm:t>
        <a:bodyPr/>
        <a:lstStyle/>
        <a:p>
          <a:endParaRPr lang="en-US"/>
        </a:p>
      </dgm:t>
    </dgm:pt>
    <dgm:pt modelId="{FC064EE7-4A26-4720-8764-D4DB6AE4D4B4}" type="sibTrans" cxnId="{F4D890ED-72D8-41D0-876C-8AE072A35414}">
      <dgm:prSet/>
      <dgm:spPr/>
      <dgm:t>
        <a:bodyPr/>
        <a:lstStyle/>
        <a:p>
          <a:endParaRPr lang="en-US"/>
        </a:p>
      </dgm:t>
    </dgm:pt>
    <dgm:pt modelId="{15CE348F-527A-4FE6-9254-19F12C251266}">
      <dgm:prSet/>
      <dgm:spPr/>
      <dgm:t>
        <a:bodyPr/>
        <a:lstStyle/>
        <a:p>
          <a:r>
            <a:rPr lang="en-US" dirty="0"/>
            <a:t>Any prior failures to appear</a:t>
          </a:r>
        </a:p>
      </dgm:t>
    </dgm:pt>
    <dgm:pt modelId="{AB02402A-2F80-4F03-8BF6-971E4AC3C0E6}" type="parTrans" cxnId="{BA7AC963-A488-4B3B-984B-4DDE7DF516E8}">
      <dgm:prSet/>
      <dgm:spPr/>
      <dgm:t>
        <a:bodyPr/>
        <a:lstStyle/>
        <a:p>
          <a:endParaRPr lang="en-US"/>
        </a:p>
      </dgm:t>
    </dgm:pt>
    <dgm:pt modelId="{6AE91B8C-0F99-4400-AD5E-48C7C029F031}" type="sibTrans" cxnId="{BA7AC963-A488-4B3B-984B-4DDE7DF516E8}">
      <dgm:prSet/>
      <dgm:spPr/>
      <dgm:t>
        <a:bodyPr/>
        <a:lstStyle/>
        <a:p>
          <a:endParaRPr lang="en-US"/>
        </a:p>
      </dgm:t>
    </dgm:pt>
    <dgm:pt modelId="{8DC947D3-0601-4893-8889-6517BA3FC5EA}">
      <dgm:prSet/>
      <dgm:spPr/>
      <dgm:t>
        <a:bodyPr/>
        <a:lstStyle/>
        <a:p>
          <a:r>
            <a:rPr lang="en-US"/>
            <a:t>Any prior probation supervision (post conviction)  in the past 10 years</a:t>
          </a:r>
        </a:p>
      </dgm:t>
    </dgm:pt>
    <dgm:pt modelId="{9902466D-9713-45BB-8203-DF83AD389A15}" type="parTrans" cxnId="{C317C967-57A8-4E2D-8706-3F4CE4FA40D8}">
      <dgm:prSet/>
      <dgm:spPr/>
      <dgm:t>
        <a:bodyPr/>
        <a:lstStyle/>
        <a:p>
          <a:endParaRPr lang="en-US"/>
        </a:p>
      </dgm:t>
    </dgm:pt>
    <dgm:pt modelId="{4D40E579-1675-446D-A55F-750D039F724E}" type="sibTrans" cxnId="{C317C967-57A8-4E2D-8706-3F4CE4FA40D8}">
      <dgm:prSet/>
      <dgm:spPr/>
      <dgm:t>
        <a:bodyPr/>
        <a:lstStyle/>
        <a:p>
          <a:endParaRPr lang="en-US"/>
        </a:p>
      </dgm:t>
    </dgm:pt>
    <dgm:pt modelId="{89F0C7F7-95A8-4A44-A189-23153BC2EA01}">
      <dgm:prSet/>
      <dgm:spPr/>
      <dgm:t>
        <a:bodyPr/>
        <a:lstStyle/>
        <a:p>
          <a:r>
            <a:rPr lang="en-US"/>
            <a:t>Total number of prior FTAs in the past year</a:t>
          </a:r>
        </a:p>
      </dgm:t>
    </dgm:pt>
    <dgm:pt modelId="{C5294A7E-1BC1-489A-8720-33B072F48F91}" type="parTrans" cxnId="{F3D558E8-2BC0-4DC7-A11C-A2D6C35B7D41}">
      <dgm:prSet/>
      <dgm:spPr/>
      <dgm:t>
        <a:bodyPr/>
        <a:lstStyle/>
        <a:p>
          <a:endParaRPr lang="en-US"/>
        </a:p>
      </dgm:t>
    </dgm:pt>
    <dgm:pt modelId="{C9B995C6-8136-4C32-9FE8-4992BCFB90FA}" type="sibTrans" cxnId="{F3D558E8-2BC0-4DC7-A11C-A2D6C35B7D41}">
      <dgm:prSet/>
      <dgm:spPr/>
      <dgm:t>
        <a:bodyPr/>
        <a:lstStyle/>
        <a:p>
          <a:endParaRPr lang="en-US"/>
        </a:p>
      </dgm:t>
    </dgm:pt>
    <dgm:pt modelId="{FBBC76FC-4E93-49E2-A76E-C4BBF8330BFA}">
      <dgm:prSet/>
      <dgm:spPr/>
      <dgm:t>
        <a:bodyPr/>
        <a:lstStyle/>
        <a:p>
          <a:r>
            <a:rPr lang="en-US"/>
            <a:t>Current case alleges at least one charge of larceny* or stolen vehicle</a:t>
          </a:r>
        </a:p>
      </dgm:t>
    </dgm:pt>
    <dgm:pt modelId="{13388B9C-A957-4CE3-AC0D-A6C0C5333C6F}" type="parTrans" cxnId="{6B118CFE-7D3F-446A-A9A0-ED24DB387D8F}">
      <dgm:prSet/>
      <dgm:spPr/>
      <dgm:t>
        <a:bodyPr/>
        <a:lstStyle/>
        <a:p>
          <a:endParaRPr lang="en-US"/>
        </a:p>
      </dgm:t>
    </dgm:pt>
    <dgm:pt modelId="{1B67999C-350C-4CB5-AE77-4237ECEAA10D}" type="sibTrans" cxnId="{6B118CFE-7D3F-446A-A9A0-ED24DB387D8F}">
      <dgm:prSet/>
      <dgm:spPr/>
      <dgm:t>
        <a:bodyPr/>
        <a:lstStyle/>
        <a:p>
          <a:endParaRPr lang="en-US"/>
        </a:p>
      </dgm:t>
    </dgm:pt>
    <dgm:pt modelId="{948E5323-A945-4F57-9846-35946924E023}">
      <dgm:prSet/>
      <dgm:spPr/>
      <dgm:t>
        <a:bodyPr/>
        <a:lstStyle/>
        <a:p>
          <a:r>
            <a:rPr lang="en-US" dirty="0"/>
            <a:t>Any prior violent conviction w/in past 5 years</a:t>
          </a:r>
        </a:p>
      </dgm:t>
    </dgm:pt>
    <dgm:pt modelId="{4E9FF923-6F3E-4AD4-9A5B-F3968FA76E12}" type="parTrans" cxnId="{89DBE847-D547-4E4D-AF6F-35C427632772}">
      <dgm:prSet/>
      <dgm:spPr/>
      <dgm:t>
        <a:bodyPr/>
        <a:lstStyle/>
        <a:p>
          <a:endParaRPr lang="en-US"/>
        </a:p>
      </dgm:t>
    </dgm:pt>
    <dgm:pt modelId="{7CBD63E4-D7B6-45F0-A6FC-FBB8A92BE229}" type="sibTrans" cxnId="{89DBE847-D547-4E4D-AF6F-35C427632772}">
      <dgm:prSet/>
      <dgm:spPr/>
      <dgm:t>
        <a:bodyPr/>
        <a:lstStyle/>
        <a:p>
          <a:endParaRPr lang="en-US"/>
        </a:p>
      </dgm:t>
    </dgm:pt>
    <dgm:pt modelId="{0225FD35-88EC-40A1-9FF5-6DB3AB46E525}" type="pres">
      <dgm:prSet presAssocID="{BB898C6E-DD24-43F7-8C21-82F87A9CA7E7}" presName="diagram" presStyleCnt="0">
        <dgm:presLayoutVars>
          <dgm:dir/>
          <dgm:resizeHandles val="exact"/>
        </dgm:presLayoutVars>
      </dgm:prSet>
      <dgm:spPr/>
    </dgm:pt>
    <dgm:pt modelId="{9CCEAB76-9A59-4070-AC60-7F1C0F85A73D}" type="pres">
      <dgm:prSet presAssocID="{56294B53-6E05-4909-88F3-E7A5BD8F1D54}" presName="node" presStyleLbl="node1" presStyleIdx="0" presStyleCnt="10">
        <dgm:presLayoutVars>
          <dgm:bulletEnabled val="1"/>
        </dgm:presLayoutVars>
      </dgm:prSet>
      <dgm:spPr/>
    </dgm:pt>
    <dgm:pt modelId="{DAF7FC25-EBD0-4377-AF08-B7B82FFF1A53}" type="pres">
      <dgm:prSet presAssocID="{9E1ECE6D-217A-4332-B9DE-FEA513EF1BB9}" presName="sibTrans" presStyleCnt="0"/>
      <dgm:spPr/>
    </dgm:pt>
    <dgm:pt modelId="{6F123F00-80E3-451B-890F-C108D6654E9C}" type="pres">
      <dgm:prSet presAssocID="{0CAA50E5-A6F5-40D4-BB36-94CA1C2FF2DD}" presName="node" presStyleLbl="node1" presStyleIdx="1" presStyleCnt="10">
        <dgm:presLayoutVars>
          <dgm:bulletEnabled val="1"/>
        </dgm:presLayoutVars>
      </dgm:prSet>
      <dgm:spPr/>
    </dgm:pt>
    <dgm:pt modelId="{8BA38BD9-F74A-420B-9DF2-AB4B15850388}" type="pres">
      <dgm:prSet presAssocID="{EAD46AC6-CE91-41B8-AC8C-A20C17A8687A}" presName="sibTrans" presStyleCnt="0"/>
      <dgm:spPr/>
    </dgm:pt>
    <dgm:pt modelId="{6876D57A-4D77-489F-A76C-0B1B2D7F6F4B}" type="pres">
      <dgm:prSet presAssocID="{75C3BE79-5607-4909-80AF-DF0A8C0C2743}" presName="node" presStyleLbl="node1" presStyleIdx="2" presStyleCnt="10">
        <dgm:presLayoutVars>
          <dgm:bulletEnabled val="1"/>
        </dgm:presLayoutVars>
      </dgm:prSet>
      <dgm:spPr/>
    </dgm:pt>
    <dgm:pt modelId="{D6647E2E-B4EA-48E8-A4E1-0F8B52814FEE}" type="pres">
      <dgm:prSet presAssocID="{0FEFEEA5-5259-4C7C-B23D-BD6CF8B6D9B6}" presName="sibTrans" presStyleCnt="0"/>
      <dgm:spPr/>
    </dgm:pt>
    <dgm:pt modelId="{B55AEB62-471E-485E-AD4C-3D54DBA25E8D}" type="pres">
      <dgm:prSet presAssocID="{6BB62152-CFFC-4927-BD07-1D92B7A82C71}" presName="node" presStyleLbl="node1" presStyleIdx="3" presStyleCnt="10">
        <dgm:presLayoutVars>
          <dgm:bulletEnabled val="1"/>
        </dgm:presLayoutVars>
      </dgm:prSet>
      <dgm:spPr/>
    </dgm:pt>
    <dgm:pt modelId="{1833C03B-679A-42BE-B7E8-6B7F6FBD3879}" type="pres">
      <dgm:prSet presAssocID="{F9F0AB44-E7AC-4657-8EBE-7049213DE0AB}" presName="sibTrans" presStyleCnt="0"/>
      <dgm:spPr/>
    </dgm:pt>
    <dgm:pt modelId="{D8CFB30F-2784-4D6C-B021-811AAD204E06}" type="pres">
      <dgm:prSet presAssocID="{85410C27-7A74-4BBA-B615-E6B830A94789}" presName="node" presStyleLbl="node1" presStyleIdx="4" presStyleCnt="10">
        <dgm:presLayoutVars>
          <dgm:bulletEnabled val="1"/>
        </dgm:presLayoutVars>
      </dgm:prSet>
      <dgm:spPr/>
    </dgm:pt>
    <dgm:pt modelId="{00A45E4B-A7BE-43D3-B491-5F15FBBE530B}" type="pres">
      <dgm:prSet presAssocID="{FC064EE7-4A26-4720-8764-D4DB6AE4D4B4}" presName="sibTrans" presStyleCnt="0"/>
      <dgm:spPr/>
    </dgm:pt>
    <dgm:pt modelId="{B00A7C5E-601F-4C14-98A1-11F6510451CD}" type="pres">
      <dgm:prSet presAssocID="{15CE348F-527A-4FE6-9254-19F12C251266}" presName="node" presStyleLbl="node1" presStyleIdx="5" presStyleCnt="10">
        <dgm:presLayoutVars>
          <dgm:bulletEnabled val="1"/>
        </dgm:presLayoutVars>
      </dgm:prSet>
      <dgm:spPr/>
    </dgm:pt>
    <dgm:pt modelId="{EA272077-4434-4DD9-9D17-CE648DCC3467}" type="pres">
      <dgm:prSet presAssocID="{6AE91B8C-0F99-4400-AD5E-48C7C029F031}" presName="sibTrans" presStyleCnt="0"/>
      <dgm:spPr/>
    </dgm:pt>
    <dgm:pt modelId="{514DE709-43E3-4542-A55D-168957147424}" type="pres">
      <dgm:prSet presAssocID="{8DC947D3-0601-4893-8889-6517BA3FC5EA}" presName="node" presStyleLbl="node1" presStyleIdx="6" presStyleCnt="10">
        <dgm:presLayoutVars>
          <dgm:bulletEnabled val="1"/>
        </dgm:presLayoutVars>
      </dgm:prSet>
      <dgm:spPr/>
    </dgm:pt>
    <dgm:pt modelId="{2E9CEC33-909E-4D87-8CDC-CEF0E767B06D}" type="pres">
      <dgm:prSet presAssocID="{4D40E579-1675-446D-A55F-750D039F724E}" presName="sibTrans" presStyleCnt="0"/>
      <dgm:spPr/>
    </dgm:pt>
    <dgm:pt modelId="{FC3395B4-1ADB-4B0B-8F4B-D81173573F6E}" type="pres">
      <dgm:prSet presAssocID="{89F0C7F7-95A8-4A44-A189-23153BC2EA01}" presName="node" presStyleLbl="node1" presStyleIdx="7" presStyleCnt="10">
        <dgm:presLayoutVars>
          <dgm:bulletEnabled val="1"/>
        </dgm:presLayoutVars>
      </dgm:prSet>
      <dgm:spPr/>
    </dgm:pt>
    <dgm:pt modelId="{52E2F515-224D-49A5-9793-D512FF646FD9}" type="pres">
      <dgm:prSet presAssocID="{C9B995C6-8136-4C32-9FE8-4992BCFB90FA}" presName="sibTrans" presStyleCnt="0"/>
      <dgm:spPr/>
    </dgm:pt>
    <dgm:pt modelId="{40D859EE-D56F-48F3-A43E-5B32C4C78F5C}" type="pres">
      <dgm:prSet presAssocID="{FBBC76FC-4E93-49E2-A76E-C4BBF8330BFA}" presName="node" presStyleLbl="node1" presStyleIdx="8" presStyleCnt="10">
        <dgm:presLayoutVars>
          <dgm:bulletEnabled val="1"/>
        </dgm:presLayoutVars>
      </dgm:prSet>
      <dgm:spPr/>
    </dgm:pt>
    <dgm:pt modelId="{DAE80402-03AC-487F-9354-8F3BD24819B3}" type="pres">
      <dgm:prSet presAssocID="{1B67999C-350C-4CB5-AE77-4237ECEAA10D}" presName="sibTrans" presStyleCnt="0"/>
      <dgm:spPr/>
    </dgm:pt>
    <dgm:pt modelId="{FF3F2503-172A-4DA3-AB1A-F4115A476218}" type="pres">
      <dgm:prSet presAssocID="{948E5323-A945-4F57-9846-35946924E023}" presName="node" presStyleLbl="node1" presStyleIdx="9" presStyleCnt="10">
        <dgm:presLayoutVars>
          <dgm:bulletEnabled val="1"/>
        </dgm:presLayoutVars>
      </dgm:prSet>
      <dgm:spPr/>
    </dgm:pt>
  </dgm:ptLst>
  <dgm:cxnLst>
    <dgm:cxn modelId="{6FA84204-0D25-4C8A-825C-FD931251BA2C}" type="presOf" srcId="{56294B53-6E05-4909-88F3-E7A5BD8F1D54}" destId="{9CCEAB76-9A59-4070-AC60-7F1C0F85A73D}" srcOrd="0" destOrd="0" presId="urn:microsoft.com/office/officeart/2005/8/layout/default"/>
    <dgm:cxn modelId="{D115C516-3BFF-4515-83AB-E39AE1583543}" type="presOf" srcId="{948E5323-A945-4F57-9846-35946924E023}" destId="{FF3F2503-172A-4DA3-AB1A-F4115A476218}" srcOrd="0" destOrd="0" presId="urn:microsoft.com/office/officeart/2005/8/layout/default"/>
    <dgm:cxn modelId="{8EBB001F-EFC4-490B-A799-28D45D9E63C0}" type="presOf" srcId="{85410C27-7A74-4BBA-B615-E6B830A94789}" destId="{D8CFB30F-2784-4D6C-B021-811AAD204E06}" srcOrd="0" destOrd="0" presId="urn:microsoft.com/office/officeart/2005/8/layout/default"/>
    <dgm:cxn modelId="{A4719D2E-10E2-4979-B72A-1B285AF35923}" srcId="{BB898C6E-DD24-43F7-8C21-82F87A9CA7E7}" destId="{56294B53-6E05-4909-88F3-E7A5BD8F1D54}" srcOrd="0" destOrd="0" parTransId="{3F9932AC-C02A-45E9-B9AD-4CE7B80FAD5D}" sibTransId="{9E1ECE6D-217A-4332-B9DE-FEA513EF1BB9}"/>
    <dgm:cxn modelId="{B87DB15C-4659-43BF-89B5-F497F7CC5726}" srcId="{BB898C6E-DD24-43F7-8C21-82F87A9CA7E7}" destId="{0CAA50E5-A6F5-40D4-BB36-94CA1C2FF2DD}" srcOrd="1" destOrd="0" parTransId="{77CD9DC0-0BE5-4F42-8C2A-FAF8299DFE2F}" sibTransId="{EAD46AC6-CE91-41B8-AC8C-A20C17A8687A}"/>
    <dgm:cxn modelId="{D263AC41-867E-42FB-84A9-3102164FF7E0}" type="presOf" srcId="{0CAA50E5-A6F5-40D4-BB36-94CA1C2FF2DD}" destId="{6F123F00-80E3-451B-890F-C108D6654E9C}" srcOrd="0" destOrd="0" presId="urn:microsoft.com/office/officeart/2005/8/layout/default"/>
    <dgm:cxn modelId="{BA7AC963-A488-4B3B-984B-4DDE7DF516E8}" srcId="{BB898C6E-DD24-43F7-8C21-82F87A9CA7E7}" destId="{15CE348F-527A-4FE6-9254-19F12C251266}" srcOrd="5" destOrd="0" parTransId="{AB02402A-2F80-4F03-8BF6-971E4AC3C0E6}" sibTransId="{6AE91B8C-0F99-4400-AD5E-48C7C029F031}"/>
    <dgm:cxn modelId="{C317C967-57A8-4E2D-8706-3F4CE4FA40D8}" srcId="{BB898C6E-DD24-43F7-8C21-82F87A9CA7E7}" destId="{8DC947D3-0601-4893-8889-6517BA3FC5EA}" srcOrd="6" destOrd="0" parTransId="{9902466D-9713-45BB-8203-DF83AD389A15}" sibTransId="{4D40E579-1675-446D-A55F-750D039F724E}"/>
    <dgm:cxn modelId="{89DBE847-D547-4E4D-AF6F-35C427632772}" srcId="{BB898C6E-DD24-43F7-8C21-82F87A9CA7E7}" destId="{948E5323-A945-4F57-9846-35946924E023}" srcOrd="9" destOrd="0" parTransId="{4E9FF923-6F3E-4AD4-9A5B-F3968FA76E12}" sibTransId="{7CBD63E4-D7B6-45F0-A6FC-FBB8A92BE229}"/>
    <dgm:cxn modelId="{04D75E87-D906-4249-AB31-0C5E27010B8E}" type="presOf" srcId="{75C3BE79-5607-4909-80AF-DF0A8C0C2743}" destId="{6876D57A-4D77-489F-A76C-0B1B2D7F6F4B}" srcOrd="0" destOrd="0" presId="urn:microsoft.com/office/officeart/2005/8/layout/default"/>
    <dgm:cxn modelId="{B36331A0-88E8-4A2E-A189-83D09F66087C}" type="presOf" srcId="{89F0C7F7-95A8-4A44-A189-23153BC2EA01}" destId="{FC3395B4-1ADB-4B0B-8F4B-D81173573F6E}" srcOrd="0" destOrd="0" presId="urn:microsoft.com/office/officeart/2005/8/layout/default"/>
    <dgm:cxn modelId="{9D5B22AA-B1F0-4C01-8259-F91E86670979}" type="presOf" srcId="{BB898C6E-DD24-43F7-8C21-82F87A9CA7E7}" destId="{0225FD35-88EC-40A1-9FF5-6DB3AB46E525}" srcOrd="0" destOrd="0" presId="urn:microsoft.com/office/officeart/2005/8/layout/default"/>
    <dgm:cxn modelId="{3471A1BC-1D98-4404-9719-691A3D4DB1DC}" type="presOf" srcId="{8DC947D3-0601-4893-8889-6517BA3FC5EA}" destId="{514DE709-43E3-4542-A55D-168957147424}" srcOrd="0" destOrd="0" presId="urn:microsoft.com/office/officeart/2005/8/layout/default"/>
    <dgm:cxn modelId="{C1577CBE-098D-4EF9-A76E-93F7EFEB81AA}" type="presOf" srcId="{15CE348F-527A-4FE6-9254-19F12C251266}" destId="{B00A7C5E-601F-4C14-98A1-11F6510451CD}" srcOrd="0" destOrd="0" presId="urn:microsoft.com/office/officeart/2005/8/layout/default"/>
    <dgm:cxn modelId="{5F92ADE3-0702-4B0A-A05F-FFFCE005FBAA}" srcId="{BB898C6E-DD24-43F7-8C21-82F87A9CA7E7}" destId="{75C3BE79-5607-4909-80AF-DF0A8C0C2743}" srcOrd="2" destOrd="0" parTransId="{DD1A96E2-ECCF-428A-B460-0DE96AF66375}" sibTransId="{0FEFEEA5-5259-4C7C-B23D-BD6CF8B6D9B6}"/>
    <dgm:cxn modelId="{197B37E4-38A1-453F-8028-49EB72C859DA}" srcId="{BB898C6E-DD24-43F7-8C21-82F87A9CA7E7}" destId="{6BB62152-CFFC-4927-BD07-1D92B7A82C71}" srcOrd="3" destOrd="0" parTransId="{B9361F02-A5F2-4B48-927B-A7D63C3EDF8A}" sibTransId="{F9F0AB44-E7AC-4657-8EBE-7049213DE0AB}"/>
    <dgm:cxn modelId="{F3D558E8-2BC0-4DC7-A11C-A2D6C35B7D41}" srcId="{BB898C6E-DD24-43F7-8C21-82F87A9CA7E7}" destId="{89F0C7F7-95A8-4A44-A189-23153BC2EA01}" srcOrd="7" destOrd="0" parTransId="{C5294A7E-1BC1-489A-8720-33B072F48F91}" sibTransId="{C9B995C6-8136-4C32-9FE8-4992BCFB90FA}"/>
    <dgm:cxn modelId="{F4D890ED-72D8-41D0-876C-8AE072A35414}" srcId="{BB898C6E-DD24-43F7-8C21-82F87A9CA7E7}" destId="{85410C27-7A74-4BBA-B615-E6B830A94789}" srcOrd="4" destOrd="0" parTransId="{DF2153CB-C3C9-4E50-8136-7BF0DD2E2F38}" sibTransId="{FC064EE7-4A26-4720-8764-D4DB6AE4D4B4}"/>
    <dgm:cxn modelId="{D68C08F1-4C8B-4894-8A62-BE17E45D11ED}" type="presOf" srcId="{FBBC76FC-4E93-49E2-A76E-C4BBF8330BFA}" destId="{40D859EE-D56F-48F3-A43E-5B32C4C78F5C}" srcOrd="0" destOrd="0" presId="urn:microsoft.com/office/officeart/2005/8/layout/default"/>
    <dgm:cxn modelId="{F3910EF4-216D-4BC8-9FD2-1CF6E6C2AB03}" type="presOf" srcId="{6BB62152-CFFC-4927-BD07-1D92B7A82C71}" destId="{B55AEB62-471E-485E-AD4C-3D54DBA25E8D}" srcOrd="0" destOrd="0" presId="urn:microsoft.com/office/officeart/2005/8/layout/default"/>
    <dgm:cxn modelId="{6B118CFE-7D3F-446A-A9A0-ED24DB387D8F}" srcId="{BB898C6E-DD24-43F7-8C21-82F87A9CA7E7}" destId="{FBBC76FC-4E93-49E2-A76E-C4BBF8330BFA}" srcOrd="8" destOrd="0" parTransId="{13388B9C-A957-4CE3-AC0D-A6C0C5333C6F}" sibTransId="{1B67999C-350C-4CB5-AE77-4237ECEAA10D}"/>
    <dgm:cxn modelId="{B42755EA-A80D-41B2-BF99-116C2DFA2E29}" type="presParOf" srcId="{0225FD35-88EC-40A1-9FF5-6DB3AB46E525}" destId="{9CCEAB76-9A59-4070-AC60-7F1C0F85A73D}" srcOrd="0" destOrd="0" presId="urn:microsoft.com/office/officeart/2005/8/layout/default"/>
    <dgm:cxn modelId="{2FD71190-E824-4C25-BEE9-7A6B413DF9AA}" type="presParOf" srcId="{0225FD35-88EC-40A1-9FF5-6DB3AB46E525}" destId="{DAF7FC25-EBD0-4377-AF08-B7B82FFF1A53}" srcOrd="1" destOrd="0" presId="urn:microsoft.com/office/officeart/2005/8/layout/default"/>
    <dgm:cxn modelId="{CD85CD4E-778F-4292-A392-91FEC83FC041}" type="presParOf" srcId="{0225FD35-88EC-40A1-9FF5-6DB3AB46E525}" destId="{6F123F00-80E3-451B-890F-C108D6654E9C}" srcOrd="2" destOrd="0" presId="urn:microsoft.com/office/officeart/2005/8/layout/default"/>
    <dgm:cxn modelId="{698B2F44-9F26-47AC-9405-E37095B4B519}" type="presParOf" srcId="{0225FD35-88EC-40A1-9FF5-6DB3AB46E525}" destId="{8BA38BD9-F74A-420B-9DF2-AB4B15850388}" srcOrd="3" destOrd="0" presId="urn:microsoft.com/office/officeart/2005/8/layout/default"/>
    <dgm:cxn modelId="{15EEB3FC-DED4-46A2-8C78-BDEF51031E91}" type="presParOf" srcId="{0225FD35-88EC-40A1-9FF5-6DB3AB46E525}" destId="{6876D57A-4D77-489F-A76C-0B1B2D7F6F4B}" srcOrd="4" destOrd="0" presId="urn:microsoft.com/office/officeart/2005/8/layout/default"/>
    <dgm:cxn modelId="{B229EC9E-5AEE-4E8A-B650-EEF43AC7CFF5}" type="presParOf" srcId="{0225FD35-88EC-40A1-9FF5-6DB3AB46E525}" destId="{D6647E2E-B4EA-48E8-A4E1-0F8B52814FEE}" srcOrd="5" destOrd="0" presId="urn:microsoft.com/office/officeart/2005/8/layout/default"/>
    <dgm:cxn modelId="{3EBAA649-55BA-4300-B81F-092C2BBA4AE4}" type="presParOf" srcId="{0225FD35-88EC-40A1-9FF5-6DB3AB46E525}" destId="{B55AEB62-471E-485E-AD4C-3D54DBA25E8D}" srcOrd="6" destOrd="0" presId="urn:microsoft.com/office/officeart/2005/8/layout/default"/>
    <dgm:cxn modelId="{8B492FF6-5BD0-4A53-B2BB-787D32F8D5A7}" type="presParOf" srcId="{0225FD35-88EC-40A1-9FF5-6DB3AB46E525}" destId="{1833C03B-679A-42BE-B7E8-6B7F6FBD3879}" srcOrd="7" destOrd="0" presId="urn:microsoft.com/office/officeart/2005/8/layout/default"/>
    <dgm:cxn modelId="{96FED79A-E9CB-4471-A291-BF0FC58CFFFE}" type="presParOf" srcId="{0225FD35-88EC-40A1-9FF5-6DB3AB46E525}" destId="{D8CFB30F-2784-4D6C-B021-811AAD204E06}" srcOrd="8" destOrd="0" presId="urn:microsoft.com/office/officeart/2005/8/layout/default"/>
    <dgm:cxn modelId="{3FB61587-B725-41A0-B32D-35CAD1027F21}" type="presParOf" srcId="{0225FD35-88EC-40A1-9FF5-6DB3AB46E525}" destId="{00A45E4B-A7BE-43D3-B491-5F15FBBE530B}" srcOrd="9" destOrd="0" presId="urn:microsoft.com/office/officeart/2005/8/layout/default"/>
    <dgm:cxn modelId="{92F8F80C-71B3-440A-ACFA-ED269B67C0B8}" type="presParOf" srcId="{0225FD35-88EC-40A1-9FF5-6DB3AB46E525}" destId="{B00A7C5E-601F-4C14-98A1-11F6510451CD}" srcOrd="10" destOrd="0" presId="urn:microsoft.com/office/officeart/2005/8/layout/default"/>
    <dgm:cxn modelId="{2175FD43-8C71-4372-9823-50A775BD311F}" type="presParOf" srcId="{0225FD35-88EC-40A1-9FF5-6DB3AB46E525}" destId="{EA272077-4434-4DD9-9D17-CE648DCC3467}" srcOrd="11" destOrd="0" presId="urn:microsoft.com/office/officeart/2005/8/layout/default"/>
    <dgm:cxn modelId="{7FE39603-A899-43F5-9203-9A14AC5D8509}" type="presParOf" srcId="{0225FD35-88EC-40A1-9FF5-6DB3AB46E525}" destId="{514DE709-43E3-4542-A55D-168957147424}" srcOrd="12" destOrd="0" presId="urn:microsoft.com/office/officeart/2005/8/layout/default"/>
    <dgm:cxn modelId="{D1285416-55FB-41DD-94C8-98D576E7627C}" type="presParOf" srcId="{0225FD35-88EC-40A1-9FF5-6DB3AB46E525}" destId="{2E9CEC33-909E-4D87-8CDC-CEF0E767B06D}" srcOrd="13" destOrd="0" presId="urn:microsoft.com/office/officeart/2005/8/layout/default"/>
    <dgm:cxn modelId="{F45DA471-8D60-48DE-B334-E54E20D94781}" type="presParOf" srcId="{0225FD35-88EC-40A1-9FF5-6DB3AB46E525}" destId="{FC3395B4-1ADB-4B0B-8F4B-D81173573F6E}" srcOrd="14" destOrd="0" presId="urn:microsoft.com/office/officeart/2005/8/layout/default"/>
    <dgm:cxn modelId="{49566A36-A43F-4CEA-98AD-5A2180760740}" type="presParOf" srcId="{0225FD35-88EC-40A1-9FF5-6DB3AB46E525}" destId="{52E2F515-224D-49A5-9793-D512FF646FD9}" srcOrd="15" destOrd="0" presId="urn:microsoft.com/office/officeart/2005/8/layout/default"/>
    <dgm:cxn modelId="{1D06A17E-A1C2-4489-B589-70C47107DE46}" type="presParOf" srcId="{0225FD35-88EC-40A1-9FF5-6DB3AB46E525}" destId="{40D859EE-D56F-48F3-A43E-5B32C4C78F5C}" srcOrd="16" destOrd="0" presId="urn:microsoft.com/office/officeart/2005/8/layout/default"/>
    <dgm:cxn modelId="{1F8729E3-49A9-425E-AE74-C8309DA55ADD}" type="presParOf" srcId="{0225FD35-88EC-40A1-9FF5-6DB3AB46E525}" destId="{DAE80402-03AC-487F-9354-8F3BD24819B3}" srcOrd="17" destOrd="0" presId="urn:microsoft.com/office/officeart/2005/8/layout/default"/>
    <dgm:cxn modelId="{603AACC0-0091-4F27-9588-67637AD87E17}" type="presParOf" srcId="{0225FD35-88EC-40A1-9FF5-6DB3AB46E525}" destId="{FF3F2503-172A-4DA3-AB1A-F4115A476218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1712B9-E56B-40C9-810B-02974905EAFE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D7E629-F3B5-4B26-87A6-3F9F9A5F6C26}">
      <dgm:prSet/>
      <dgm:spPr/>
      <dgm:t>
        <a:bodyPr/>
        <a:lstStyle/>
        <a:p>
          <a:r>
            <a:rPr lang="en-US"/>
            <a:t>Presumption of release under DELPAT</a:t>
          </a:r>
        </a:p>
      </dgm:t>
    </dgm:pt>
    <dgm:pt modelId="{510A5F45-DEFA-40F2-BEDE-EEBA79C6F740}" type="parTrans" cxnId="{67A79EFD-54EF-45C4-B821-E92B854E784A}">
      <dgm:prSet/>
      <dgm:spPr/>
      <dgm:t>
        <a:bodyPr/>
        <a:lstStyle/>
        <a:p>
          <a:endParaRPr lang="en-US"/>
        </a:p>
      </dgm:t>
    </dgm:pt>
    <dgm:pt modelId="{4814BD45-A9A1-4677-8928-A772AB4CDBF5}" type="sibTrans" cxnId="{67A79EFD-54EF-45C4-B821-E92B854E784A}">
      <dgm:prSet/>
      <dgm:spPr/>
      <dgm:t>
        <a:bodyPr/>
        <a:lstStyle/>
        <a:p>
          <a:endParaRPr lang="en-US"/>
        </a:p>
      </dgm:t>
    </dgm:pt>
    <dgm:pt modelId="{99DDBE37-8A0A-4C2A-8408-04D2C24C2E9F}">
      <dgm:prSet/>
      <dgm:spPr/>
      <dgm:t>
        <a:bodyPr/>
        <a:lstStyle/>
        <a:p>
          <a:r>
            <a:rPr lang="en-US"/>
            <a:t>Special circumstances get special responses – discretion/monetary bail</a:t>
          </a:r>
        </a:p>
      </dgm:t>
    </dgm:pt>
    <dgm:pt modelId="{940C3564-6EF0-423E-ABDF-77AFDC25BB82}" type="parTrans" cxnId="{2E74E3C5-63B0-4210-9ACA-68F3C20C5356}">
      <dgm:prSet/>
      <dgm:spPr/>
      <dgm:t>
        <a:bodyPr/>
        <a:lstStyle/>
        <a:p>
          <a:endParaRPr lang="en-US"/>
        </a:p>
      </dgm:t>
    </dgm:pt>
    <dgm:pt modelId="{FEF99E4F-454C-4628-BF7B-D6CD2AD8EFF0}" type="sibTrans" cxnId="{2E74E3C5-63B0-4210-9ACA-68F3C20C5356}">
      <dgm:prSet/>
      <dgm:spPr/>
      <dgm:t>
        <a:bodyPr/>
        <a:lstStyle/>
        <a:p>
          <a:endParaRPr lang="en-US"/>
        </a:p>
      </dgm:t>
    </dgm:pt>
    <dgm:pt modelId="{389DEB20-2CEE-4F1C-8065-37DD79BF98C9}">
      <dgm:prSet/>
      <dgm:spPr/>
      <dgm:t>
        <a:bodyPr/>
        <a:lstStyle/>
        <a:p>
          <a:r>
            <a:rPr lang="en-US" dirty="0"/>
            <a:t>“Signal Crimes”</a:t>
          </a:r>
        </a:p>
      </dgm:t>
    </dgm:pt>
    <dgm:pt modelId="{F9A99605-1EF6-40EB-9AD7-9C1ED052D078}" type="parTrans" cxnId="{52CB0FD9-5798-4DC9-AF9E-E4AEB15A633A}">
      <dgm:prSet/>
      <dgm:spPr/>
      <dgm:t>
        <a:bodyPr/>
        <a:lstStyle/>
        <a:p>
          <a:endParaRPr lang="en-US"/>
        </a:p>
      </dgm:t>
    </dgm:pt>
    <dgm:pt modelId="{E84A0EE0-8570-42A5-A2FD-A8C9B9676F1B}" type="sibTrans" cxnId="{52CB0FD9-5798-4DC9-AF9E-E4AEB15A633A}">
      <dgm:prSet/>
      <dgm:spPr/>
      <dgm:t>
        <a:bodyPr/>
        <a:lstStyle/>
        <a:p>
          <a:endParaRPr lang="en-US"/>
        </a:p>
      </dgm:t>
    </dgm:pt>
    <dgm:pt modelId="{CDF295E6-8720-4F85-98BB-2CC1F8ABED6D}">
      <dgm:prSet/>
      <dgm:spPr/>
      <dgm:t>
        <a:bodyPr/>
        <a:lstStyle/>
        <a:p>
          <a:r>
            <a:rPr lang="en-US"/>
            <a:t>Felony DUI</a:t>
          </a:r>
        </a:p>
      </dgm:t>
    </dgm:pt>
    <dgm:pt modelId="{734880A9-49A4-4A08-9CCE-87C96C6E068B}" type="parTrans" cxnId="{D4977E21-4E1C-441D-9954-EB9F5040BCEE}">
      <dgm:prSet/>
      <dgm:spPr/>
      <dgm:t>
        <a:bodyPr/>
        <a:lstStyle/>
        <a:p>
          <a:endParaRPr lang="en-US"/>
        </a:p>
      </dgm:t>
    </dgm:pt>
    <dgm:pt modelId="{6FE61690-44E5-4A44-A0F7-FD748910B1AC}" type="sibTrans" cxnId="{D4977E21-4E1C-441D-9954-EB9F5040BCEE}">
      <dgm:prSet/>
      <dgm:spPr/>
      <dgm:t>
        <a:bodyPr/>
        <a:lstStyle/>
        <a:p>
          <a:endParaRPr lang="en-US"/>
        </a:p>
      </dgm:t>
    </dgm:pt>
    <dgm:pt modelId="{1951A747-AA11-4C85-A33C-E555EB0BE945}">
      <dgm:prSet/>
      <dgm:spPr/>
      <dgm:t>
        <a:bodyPr/>
        <a:lstStyle/>
        <a:p>
          <a:r>
            <a:rPr lang="en-US" dirty="0"/>
            <a:t>Domestic Violence</a:t>
          </a:r>
        </a:p>
      </dgm:t>
    </dgm:pt>
    <dgm:pt modelId="{7105EC5C-63DA-48CD-8FAF-344C6A5E3097}" type="parTrans" cxnId="{D4B55386-6B67-4787-9FEF-0D29A0D871E7}">
      <dgm:prSet/>
      <dgm:spPr/>
      <dgm:t>
        <a:bodyPr/>
        <a:lstStyle/>
        <a:p>
          <a:endParaRPr lang="en-US"/>
        </a:p>
      </dgm:t>
    </dgm:pt>
    <dgm:pt modelId="{4744B4E6-BED9-4F71-9791-9479DC022292}" type="sibTrans" cxnId="{D4B55386-6B67-4787-9FEF-0D29A0D871E7}">
      <dgm:prSet/>
      <dgm:spPr/>
      <dgm:t>
        <a:bodyPr/>
        <a:lstStyle/>
        <a:p>
          <a:endParaRPr lang="en-US"/>
        </a:p>
      </dgm:t>
    </dgm:pt>
    <dgm:pt modelId="{9E93E79D-FDB9-46F6-8B77-E9C070F3DAF0}">
      <dgm:prSet/>
      <dgm:spPr/>
      <dgm:t>
        <a:bodyPr/>
        <a:lstStyle/>
        <a:p>
          <a:r>
            <a:rPr lang="en-US" dirty="0"/>
            <a:t>Other statutory mandates (guns)</a:t>
          </a:r>
        </a:p>
      </dgm:t>
    </dgm:pt>
    <dgm:pt modelId="{E4AEDBBF-5A8B-4983-B150-C52CB77FBB17}" type="parTrans" cxnId="{7682CF25-57D0-42F4-9DCC-C7A3A6FD67D7}">
      <dgm:prSet/>
      <dgm:spPr/>
      <dgm:t>
        <a:bodyPr/>
        <a:lstStyle/>
        <a:p>
          <a:endParaRPr lang="en-US"/>
        </a:p>
      </dgm:t>
    </dgm:pt>
    <dgm:pt modelId="{90608103-7225-42E3-A85B-712BA55CFA89}" type="sibTrans" cxnId="{7682CF25-57D0-42F4-9DCC-C7A3A6FD67D7}">
      <dgm:prSet/>
      <dgm:spPr/>
      <dgm:t>
        <a:bodyPr/>
        <a:lstStyle/>
        <a:p>
          <a:endParaRPr lang="en-US"/>
        </a:p>
      </dgm:t>
    </dgm:pt>
    <dgm:pt modelId="{F89F8EE9-7194-43A5-A398-CCCFCD22E7F7}">
      <dgm:prSet/>
      <dgm:spPr/>
      <dgm:t>
        <a:bodyPr/>
        <a:lstStyle/>
        <a:p>
          <a:r>
            <a:rPr lang="en-US" dirty="0"/>
            <a:t>Levels of recommended response</a:t>
          </a:r>
        </a:p>
      </dgm:t>
    </dgm:pt>
    <dgm:pt modelId="{178A6741-0714-41A3-AF25-0BFE2052A64E}" type="parTrans" cxnId="{A837C89D-7FB3-43E4-9001-AA4E09B75A9C}">
      <dgm:prSet/>
      <dgm:spPr/>
    </dgm:pt>
    <dgm:pt modelId="{A7CE0BA4-C118-40DA-B1DC-A408713CF47B}" type="sibTrans" cxnId="{A837C89D-7FB3-43E4-9001-AA4E09B75A9C}">
      <dgm:prSet/>
      <dgm:spPr/>
    </dgm:pt>
    <dgm:pt modelId="{02FA549D-035F-4E54-91B8-5273678288FE}">
      <dgm:prSet/>
      <dgm:spPr/>
      <dgm:t>
        <a:bodyPr/>
        <a:lstStyle/>
        <a:p>
          <a:r>
            <a:rPr lang="en-US" dirty="0"/>
            <a:t>Conditions of bond</a:t>
          </a:r>
        </a:p>
      </dgm:t>
    </dgm:pt>
    <dgm:pt modelId="{FCB556E0-D74A-4276-BE93-105BF8077D89}" type="parTrans" cxnId="{1A057B33-5EDB-45DF-965F-DC021D673A03}">
      <dgm:prSet/>
      <dgm:spPr/>
    </dgm:pt>
    <dgm:pt modelId="{B7909524-26EE-44E7-8A33-598D871D058B}" type="sibTrans" cxnId="{1A057B33-5EDB-45DF-965F-DC021D673A03}">
      <dgm:prSet/>
      <dgm:spPr/>
    </dgm:pt>
    <dgm:pt modelId="{CF92D7D2-36CB-48A2-925B-86A6CD5481DC}">
      <dgm:prSet/>
      <dgm:spPr/>
      <dgm:t>
        <a:bodyPr/>
        <a:lstStyle/>
        <a:p>
          <a:endParaRPr lang="en-US" dirty="0"/>
        </a:p>
      </dgm:t>
    </dgm:pt>
    <dgm:pt modelId="{FAB6874E-4EC7-4786-9B82-1869CFB144F5}" type="parTrans" cxnId="{9BB65B26-F284-454F-9A4D-710730A4B456}">
      <dgm:prSet/>
      <dgm:spPr/>
    </dgm:pt>
    <dgm:pt modelId="{E1468899-3FE9-4845-91AA-0539059F0422}" type="sibTrans" cxnId="{9BB65B26-F284-454F-9A4D-710730A4B456}">
      <dgm:prSet/>
      <dgm:spPr/>
    </dgm:pt>
    <dgm:pt modelId="{5698B8DA-D866-48F1-AF64-0E0AF6B3E54D}" type="pres">
      <dgm:prSet presAssocID="{5B1712B9-E56B-40C9-810B-02974905EAFE}" presName="Name0" presStyleCnt="0">
        <dgm:presLayoutVars>
          <dgm:dir/>
          <dgm:animLvl val="lvl"/>
          <dgm:resizeHandles val="exact"/>
        </dgm:presLayoutVars>
      </dgm:prSet>
      <dgm:spPr/>
    </dgm:pt>
    <dgm:pt modelId="{60746DF9-B83B-487E-92F3-5283BF8B30D8}" type="pres">
      <dgm:prSet presAssocID="{48D7E629-F3B5-4B26-87A6-3F9F9A5F6C26}" presName="composite" presStyleCnt="0"/>
      <dgm:spPr/>
    </dgm:pt>
    <dgm:pt modelId="{2418A447-06A6-4E19-AF3F-63CCA6018CC1}" type="pres">
      <dgm:prSet presAssocID="{48D7E629-F3B5-4B26-87A6-3F9F9A5F6C2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F4FEC848-FDFB-447E-9798-16ED271CD977}" type="pres">
      <dgm:prSet presAssocID="{48D7E629-F3B5-4B26-87A6-3F9F9A5F6C26}" presName="desTx" presStyleLbl="alignAccFollowNode1" presStyleIdx="0" presStyleCnt="2">
        <dgm:presLayoutVars>
          <dgm:bulletEnabled val="1"/>
        </dgm:presLayoutVars>
      </dgm:prSet>
      <dgm:spPr/>
    </dgm:pt>
    <dgm:pt modelId="{30BB7D10-5D4E-4844-9A38-CEFFA5C766F6}" type="pres">
      <dgm:prSet presAssocID="{4814BD45-A9A1-4677-8928-A772AB4CDBF5}" presName="space" presStyleCnt="0"/>
      <dgm:spPr/>
    </dgm:pt>
    <dgm:pt modelId="{4FE279C9-48D3-4B56-925F-1540E3F93E85}" type="pres">
      <dgm:prSet presAssocID="{99DDBE37-8A0A-4C2A-8408-04D2C24C2E9F}" presName="composite" presStyleCnt="0"/>
      <dgm:spPr/>
    </dgm:pt>
    <dgm:pt modelId="{944EE0E4-E055-4468-9A56-035F8A68DBA3}" type="pres">
      <dgm:prSet presAssocID="{99DDBE37-8A0A-4C2A-8408-04D2C24C2E9F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E37A7C8-AEB2-4BF1-99D7-CDFB90379442}" type="pres">
      <dgm:prSet presAssocID="{99DDBE37-8A0A-4C2A-8408-04D2C24C2E9F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3C71A10-1920-475E-9E3E-005795A961CA}" type="presOf" srcId="{F89F8EE9-7194-43A5-A398-CCCFCD22E7F7}" destId="{F4FEC848-FDFB-447E-9798-16ED271CD977}" srcOrd="0" destOrd="0" presId="urn:microsoft.com/office/officeart/2005/8/layout/hList1"/>
    <dgm:cxn modelId="{0326641B-E4BF-467C-8A6B-8982B92EF32E}" type="presOf" srcId="{389DEB20-2CEE-4F1C-8065-37DD79BF98C9}" destId="{BE37A7C8-AEB2-4BF1-99D7-CDFB90379442}" srcOrd="0" destOrd="0" presId="urn:microsoft.com/office/officeart/2005/8/layout/hList1"/>
    <dgm:cxn modelId="{E899A620-131A-4C4E-8ECD-E5407C23E7CA}" type="presOf" srcId="{5B1712B9-E56B-40C9-810B-02974905EAFE}" destId="{5698B8DA-D866-48F1-AF64-0E0AF6B3E54D}" srcOrd="0" destOrd="0" presId="urn:microsoft.com/office/officeart/2005/8/layout/hList1"/>
    <dgm:cxn modelId="{D4977E21-4E1C-441D-9954-EB9F5040BCEE}" srcId="{99DDBE37-8A0A-4C2A-8408-04D2C24C2E9F}" destId="{CDF295E6-8720-4F85-98BB-2CC1F8ABED6D}" srcOrd="1" destOrd="0" parTransId="{734880A9-49A4-4A08-9CCE-87C96C6E068B}" sibTransId="{6FE61690-44E5-4A44-A0F7-FD748910B1AC}"/>
    <dgm:cxn modelId="{7682CF25-57D0-42F4-9DCC-C7A3A6FD67D7}" srcId="{99DDBE37-8A0A-4C2A-8408-04D2C24C2E9F}" destId="{9E93E79D-FDB9-46F6-8B77-E9C070F3DAF0}" srcOrd="3" destOrd="0" parTransId="{E4AEDBBF-5A8B-4983-B150-C52CB77FBB17}" sibTransId="{90608103-7225-42E3-A85B-712BA55CFA89}"/>
    <dgm:cxn modelId="{9BB65B26-F284-454F-9A4D-710730A4B456}" srcId="{48D7E629-F3B5-4B26-87A6-3F9F9A5F6C26}" destId="{CF92D7D2-36CB-48A2-925B-86A6CD5481DC}" srcOrd="2" destOrd="0" parTransId="{FAB6874E-4EC7-4786-9B82-1869CFB144F5}" sibTransId="{E1468899-3FE9-4845-91AA-0539059F0422}"/>
    <dgm:cxn modelId="{1A057B33-5EDB-45DF-965F-DC021D673A03}" srcId="{48D7E629-F3B5-4B26-87A6-3F9F9A5F6C26}" destId="{02FA549D-035F-4E54-91B8-5273678288FE}" srcOrd="1" destOrd="0" parTransId="{FCB556E0-D74A-4276-BE93-105BF8077D89}" sibTransId="{B7909524-26EE-44E7-8A33-598D871D058B}"/>
    <dgm:cxn modelId="{C3EFE15D-A5DA-47E7-A037-93B5FC621963}" type="presOf" srcId="{CDF295E6-8720-4F85-98BB-2CC1F8ABED6D}" destId="{BE37A7C8-AEB2-4BF1-99D7-CDFB90379442}" srcOrd="0" destOrd="1" presId="urn:microsoft.com/office/officeart/2005/8/layout/hList1"/>
    <dgm:cxn modelId="{200ADD84-4445-4560-974C-0D5043663AF8}" type="presOf" srcId="{1951A747-AA11-4C85-A33C-E555EB0BE945}" destId="{BE37A7C8-AEB2-4BF1-99D7-CDFB90379442}" srcOrd="0" destOrd="2" presId="urn:microsoft.com/office/officeart/2005/8/layout/hList1"/>
    <dgm:cxn modelId="{D4B55386-6B67-4787-9FEF-0D29A0D871E7}" srcId="{99DDBE37-8A0A-4C2A-8408-04D2C24C2E9F}" destId="{1951A747-AA11-4C85-A33C-E555EB0BE945}" srcOrd="2" destOrd="0" parTransId="{7105EC5C-63DA-48CD-8FAF-344C6A5E3097}" sibTransId="{4744B4E6-BED9-4F71-9791-9479DC022292}"/>
    <dgm:cxn modelId="{A837C89D-7FB3-43E4-9001-AA4E09B75A9C}" srcId="{48D7E629-F3B5-4B26-87A6-3F9F9A5F6C26}" destId="{F89F8EE9-7194-43A5-A398-CCCFCD22E7F7}" srcOrd="0" destOrd="0" parTransId="{178A6741-0714-41A3-AF25-0BFE2052A64E}" sibTransId="{A7CE0BA4-C118-40DA-B1DC-A408713CF47B}"/>
    <dgm:cxn modelId="{50E994BF-526B-4549-9668-4E2DCAB8C940}" type="presOf" srcId="{CF92D7D2-36CB-48A2-925B-86A6CD5481DC}" destId="{F4FEC848-FDFB-447E-9798-16ED271CD977}" srcOrd="0" destOrd="2" presId="urn:microsoft.com/office/officeart/2005/8/layout/hList1"/>
    <dgm:cxn modelId="{2E74E3C5-63B0-4210-9ACA-68F3C20C5356}" srcId="{5B1712B9-E56B-40C9-810B-02974905EAFE}" destId="{99DDBE37-8A0A-4C2A-8408-04D2C24C2E9F}" srcOrd="1" destOrd="0" parTransId="{940C3564-6EF0-423E-ABDF-77AFDC25BB82}" sibTransId="{FEF99E4F-454C-4628-BF7B-D6CD2AD8EFF0}"/>
    <dgm:cxn modelId="{E49BEBC9-9F32-4A19-B7D0-E38EA164EA74}" type="presOf" srcId="{48D7E629-F3B5-4B26-87A6-3F9F9A5F6C26}" destId="{2418A447-06A6-4E19-AF3F-63CCA6018CC1}" srcOrd="0" destOrd="0" presId="urn:microsoft.com/office/officeart/2005/8/layout/hList1"/>
    <dgm:cxn modelId="{52CB0FD9-5798-4DC9-AF9E-E4AEB15A633A}" srcId="{99DDBE37-8A0A-4C2A-8408-04D2C24C2E9F}" destId="{389DEB20-2CEE-4F1C-8065-37DD79BF98C9}" srcOrd="0" destOrd="0" parTransId="{F9A99605-1EF6-40EB-9AD7-9C1ED052D078}" sibTransId="{E84A0EE0-8570-42A5-A2FD-A8C9B9676F1B}"/>
    <dgm:cxn modelId="{CA07D7F1-236F-4735-8EF8-D12FD44CC073}" type="presOf" srcId="{9E93E79D-FDB9-46F6-8B77-E9C070F3DAF0}" destId="{BE37A7C8-AEB2-4BF1-99D7-CDFB90379442}" srcOrd="0" destOrd="3" presId="urn:microsoft.com/office/officeart/2005/8/layout/hList1"/>
    <dgm:cxn modelId="{67A79EFD-54EF-45C4-B821-E92B854E784A}" srcId="{5B1712B9-E56B-40C9-810B-02974905EAFE}" destId="{48D7E629-F3B5-4B26-87A6-3F9F9A5F6C26}" srcOrd="0" destOrd="0" parTransId="{510A5F45-DEFA-40F2-BEDE-EEBA79C6F740}" sibTransId="{4814BD45-A9A1-4677-8928-A772AB4CDBF5}"/>
    <dgm:cxn modelId="{F11C1EFE-7C35-4186-AC5B-B15020A867D4}" type="presOf" srcId="{02FA549D-035F-4E54-91B8-5273678288FE}" destId="{F4FEC848-FDFB-447E-9798-16ED271CD977}" srcOrd="0" destOrd="1" presId="urn:microsoft.com/office/officeart/2005/8/layout/hList1"/>
    <dgm:cxn modelId="{59123FFE-FBB0-4B0F-9E5D-3F27BCBF4B7F}" type="presOf" srcId="{99DDBE37-8A0A-4C2A-8408-04D2C24C2E9F}" destId="{944EE0E4-E055-4468-9A56-035F8A68DBA3}" srcOrd="0" destOrd="0" presId="urn:microsoft.com/office/officeart/2005/8/layout/hList1"/>
    <dgm:cxn modelId="{62287074-5CAF-4F82-9267-FB1BAE5F20CF}" type="presParOf" srcId="{5698B8DA-D866-48F1-AF64-0E0AF6B3E54D}" destId="{60746DF9-B83B-487E-92F3-5283BF8B30D8}" srcOrd="0" destOrd="0" presId="urn:microsoft.com/office/officeart/2005/8/layout/hList1"/>
    <dgm:cxn modelId="{74D50A32-5369-4959-B792-49BD4D3F5A81}" type="presParOf" srcId="{60746DF9-B83B-487E-92F3-5283BF8B30D8}" destId="{2418A447-06A6-4E19-AF3F-63CCA6018CC1}" srcOrd="0" destOrd="0" presId="urn:microsoft.com/office/officeart/2005/8/layout/hList1"/>
    <dgm:cxn modelId="{C39F1ADB-B358-420C-B5C0-6FF97E6E19FD}" type="presParOf" srcId="{60746DF9-B83B-487E-92F3-5283BF8B30D8}" destId="{F4FEC848-FDFB-447E-9798-16ED271CD977}" srcOrd="1" destOrd="0" presId="urn:microsoft.com/office/officeart/2005/8/layout/hList1"/>
    <dgm:cxn modelId="{C7BD042F-66A0-47B4-A4D6-AE77DF9F7AFD}" type="presParOf" srcId="{5698B8DA-D866-48F1-AF64-0E0AF6B3E54D}" destId="{30BB7D10-5D4E-4844-9A38-CEFFA5C766F6}" srcOrd="1" destOrd="0" presId="urn:microsoft.com/office/officeart/2005/8/layout/hList1"/>
    <dgm:cxn modelId="{A85D7CD6-FBF4-4A05-B631-DC6CF4BE753A}" type="presParOf" srcId="{5698B8DA-D866-48F1-AF64-0E0AF6B3E54D}" destId="{4FE279C9-48D3-4B56-925F-1540E3F93E85}" srcOrd="2" destOrd="0" presId="urn:microsoft.com/office/officeart/2005/8/layout/hList1"/>
    <dgm:cxn modelId="{7276CE86-91AB-43CA-BB59-8BD1472B6A7E}" type="presParOf" srcId="{4FE279C9-48D3-4B56-925F-1540E3F93E85}" destId="{944EE0E4-E055-4468-9A56-035F8A68DBA3}" srcOrd="0" destOrd="0" presId="urn:microsoft.com/office/officeart/2005/8/layout/hList1"/>
    <dgm:cxn modelId="{CA80DA40-35A0-4DC6-A1CD-3AD9F6F460CA}" type="presParOf" srcId="{4FE279C9-48D3-4B56-925F-1540E3F93E85}" destId="{BE37A7C8-AEB2-4BF1-99D7-CDFB9037944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CE483-15D4-48D7-A8D5-F858CA6EC8AF}">
      <dsp:nvSpPr>
        <dsp:cNvPr id="0" name=""/>
        <dsp:cNvSpPr/>
      </dsp:nvSpPr>
      <dsp:spPr>
        <a:xfrm>
          <a:off x="2134" y="61336"/>
          <a:ext cx="3155983" cy="691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Individual Liberty</a:t>
          </a:r>
        </a:p>
      </dsp:txBody>
      <dsp:txXfrm>
        <a:off x="2134" y="61336"/>
        <a:ext cx="3155983" cy="691200"/>
      </dsp:txXfrm>
    </dsp:sp>
    <dsp:sp modelId="{7001001B-B4E5-4C4E-A4BC-C589A1C211E3}">
      <dsp:nvSpPr>
        <dsp:cNvPr id="0" name=""/>
        <dsp:cNvSpPr/>
      </dsp:nvSpPr>
      <dsp:spPr>
        <a:xfrm>
          <a:off x="14526" y="752536"/>
          <a:ext cx="3131198" cy="303825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Presumption of innocence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Assist in own defense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Avoid unnecessary disruption of pro-social ties</a:t>
          </a:r>
        </a:p>
      </dsp:txBody>
      <dsp:txXfrm>
        <a:off x="14526" y="752536"/>
        <a:ext cx="3131198" cy="3038251"/>
      </dsp:txXfrm>
    </dsp:sp>
    <dsp:sp modelId="{B917B1BD-C7B3-4619-868F-3701C33B0907}">
      <dsp:nvSpPr>
        <dsp:cNvPr id="0" name=""/>
        <dsp:cNvSpPr/>
      </dsp:nvSpPr>
      <dsp:spPr>
        <a:xfrm>
          <a:off x="3578612" y="696581"/>
          <a:ext cx="2912417" cy="691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v.</a:t>
          </a:r>
        </a:p>
      </dsp:txBody>
      <dsp:txXfrm>
        <a:off x="3578612" y="696581"/>
        <a:ext cx="2912417" cy="691200"/>
      </dsp:txXfrm>
    </dsp:sp>
    <dsp:sp modelId="{16E6C4AF-D193-4F9F-8DD7-FF949E4092CC}">
      <dsp:nvSpPr>
        <dsp:cNvPr id="0" name=""/>
        <dsp:cNvSpPr/>
      </dsp:nvSpPr>
      <dsp:spPr>
        <a:xfrm flipH="1">
          <a:off x="3562826" y="1367804"/>
          <a:ext cx="2937930" cy="49727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9F318-C762-4D47-A3FB-E584FC338D7F}">
      <dsp:nvSpPr>
        <dsp:cNvPr id="0" name=""/>
        <dsp:cNvSpPr/>
      </dsp:nvSpPr>
      <dsp:spPr>
        <a:xfrm>
          <a:off x="6924382" y="61336"/>
          <a:ext cx="3119024" cy="6912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State Interests</a:t>
          </a:r>
        </a:p>
      </dsp:txBody>
      <dsp:txXfrm>
        <a:off x="6924382" y="61336"/>
        <a:ext cx="3119024" cy="691200"/>
      </dsp:txXfrm>
    </dsp:sp>
    <dsp:sp modelId="{E91E7FAA-6553-411C-852F-295BCDF5767B}">
      <dsp:nvSpPr>
        <dsp:cNvPr id="0" name=""/>
        <dsp:cNvSpPr/>
      </dsp:nvSpPr>
      <dsp:spPr>
        <a:xfrm>
          <a:off x="6911524" y="752536"/>
          <a:ext cx="3144741" cy="303825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Public/Victim safety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Orderly system of justice</a:t>
          </a:r>
        </a:p>
      </dsp:txBody>
      <dsp:txXfrm>
        <a:off x="6911524" y="752536"/>
        <a:ext cx="3144741" cy="30382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EAB76-9A59-4070-AC60-7F1C0F85A73D}">
      <dsp:nvSpPr>
        <dsp:cNvPr id="0" name=""/>
        <dsp:cNvSpPr/>
      </dsp:nvSpPr>
      <dsp:spPr>
        <a:xfrm>
          <a:off x="3437" y="599016"/>
          <a:ext cx="1861393" cy="111683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Any pending case</a:t>
          </a:r>
        </a:p>
      </dsp:txBody>
      <dsp:txXfrm>
        <a:off x="3437" y="599016"/>
        <a:ext cx="1861393" cy="1116836"/>
      </dsp:txXfrm>
    </dsp:sp>
    <dsp:sp modelId="{6F123F00-80E3-451B-890F-C108D6654E9C}">
      <dsp:nvSpPr>
        <dsp:cNvPr id="0" name=""/>
        <dsp:cNvSpPr/>
      </dsp:nvSpPr>
      <dsp:spPr>
        <a:xfrm>
          <a:off x="2050970" y="599016"/>
          <a:ext cx="1861393" cy="1116836"/>
        </a:xfrm>
        <a:prstGeom prst="rect">
          <a:avLst/>
        </a:prstGeom>
        <a:solidFill>
          <a:schemeClr val="accent2">
            <a:hueOff val="211977"/>
            <a:satOff val="-4836"/>
            <a:lumOff val="17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Any prior convictions</a:t>
          </a:r>
        </a:p>
      </dsp:txBody>
      <dsp:txXfrm>
        <a:off x="2050970" y="599016"/>
        <a:ext cx="1861393" cy="1116836"/>
      </dsp:txXfrm>
    </dsp:sp>
    <dsp:sp modelId="{6876D57A-4D77-489F-A76C-0B1B2D7F6F4B}">
      <dsp:nvSpPr>
        <dsp:cNvPr id="0" name=""/>
        <dsp:cNvSpPr/>
      </dsp:nvSpPr>
      <dsp:spPr>
        <a:xfrm>
          <a:off x="4098503" y="599016"/>
          <a:ext cx="1861393" cy="1116836"/>
        </a:xfrm>
        <a:prstGeom prst="rect">
          <a:avLst/>
        </a:prstGeom>
        <a:solidFill>
          <a:schemeClr val="accent2">
            <a:hueOff val="423953"/>
            <a:satOff val="-9673"/>
            <a:lumOff val="35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Any prior misdemeanor arrests in past  2 years</a:t>
          </a:r>
        </a:p>
      </dsp:txBody>
      <dsp:txXfrm>
        <a:off x="4098503" y="599016"/>
        <a:ext cx="1861393" cy="1116836"/>
      </dsp:txXfrm>
    </dsp:sp>
    <dsp:sp modelId="{B55AEB62-471E-485E-AD4C-3D54DBA25E8D}">
      <dsp:nvSpPr>
        <dsp:cNvPr id="0" name=""/>
        <dsp:cNvSpPr/>
      </dsp:nvSpPr>
      <dsp:spPr>
        <a:xfrm>
          <a:off x="6146036" y="599016"/>
          <a:ext cx="1861393" cy="1116836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Any prior probation supervision  (post conviction)</a:t>
          </a:r>
        </a:p>
      </dsp:txBody>
      <dsp:txXfrm>
        <a:off x="6146036" y="599016"/>
        <a:ext cx="1861393" cy="1116836"/>
      </dsp:txXfrm>
    </dsp:sp>
    <dsp:sp modelId="{D8CFB30F-2784-4D6C-B021-811AAD204E06}">
      <dsp:nvSpPr>
        <dsp:cNvPr id="0" name=""/>
        <dsp:cNvSpPr/>
      </dsp:nvSpPr>
      <dsp:spPr>
        <a:xfrm>
          <a:off x="8193568" y="599016"/>
          <a:ext cx="1861393" cy="1116836"/>
        </a:xfrm>
        <a:prstGeom prst="rect">
          <a:avLst/>
        </a:prstGeom>
        <a:solidFill>
          <a:schemeClr val="accent2">
            <a:hueOff val="847906"/>
            <a:satOff val="-19346"/>
            <a:lumOff val="71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Age at first arrest  (≥20 or ≤19)</a:t>
          </a:r>
        </a:p>
      </dsp:txBody>
      <dsp:txXfrm>
        <a:off x="8193568" y="599016"/>
        <a:ext cx="1861393" cy="1116836"/>
      </dsp:txXfrm>
    </dsp:sp>
    <dsp:sp modelId="{B00A7C5E-601F-4C14-98A1-11F6510451CD}">
      <dsp:nvSpPr>
        <dsp:cNvPr id="0" name=""/>
        <dsp:cNvSpPr/>
      </dsp:nvSpPr>
      <dsp:spPr>
        <a:xfrm>
          <a:off x="3437" y="1901992"/>
          <a:ext cx="1861393" cy="1116836"/>
        </a:xfrm>
        <a:prstGeom prst="rect">
          <a:avLst/>
        </a:prstGeom>
        <a:solidFill>
          <a:schemeClr val="accent2">
            <a:hueOff val="1059883"/>
            <a:satOff val="-24182"/>
            <a:lumOff val="89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Any prior failures to appear</a:t>
          </a:r>
        </a:p>
      </dsp:txBody>
      <dsp:txXfrm>
        <a:off x="3437" y="1901992"/>
        <a:ext cx="1861393" cy="1116836"/>
      </dsp:txXfrm>
    </dsp:sp>
    <dsp:sp modelId="{514DE709-43E3-4542-A55D-168957147424}">
      <dsp:nvSpPr>
        <dsp:cNvPr id="0" name=""/>
        <dsp:cNvSpPr/>
      </dsp:nvSpPr>
      <dsp:spPr>
        <a:xfrm>
          <a:off x="2050970" y="1901992"/>
          <a:ext cx="1861393" cy="1116836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Any prior probation supervision (post conviction)  in the past 10 years</a:t>
          </a:r>
        </a:p>
      </dsp:txBody>
      <dsp:txXfrm>
        <a:off x="2050970" y="1901992"/>
        <a:ext cx="1861393" cy="1116836"/>
      </dsp:txXfrm>
    </dsp:sp>
    <dsp:sp modelId="{FC3395B4-1ADB-4B0B-8F4B-D81173573F6E}">
      <dsp:nvSpPr>
        <dsp:cNvPr id="0" name=""/>
        <dsp:cNvSpPr/>
      </dsp:nvSpPr>
      <dsp:spPr>
        <a:xfrm>
          <a:off x="4098503" y="1901992"/>
          <a:ext cx="1861393" cy="1116836"/>
        </a:xfrm>
        <a:prstGeom prst="rect">
          <a:avLst/>
        </a:prstGeom>
        <a:solidFill>
          <a:schemeClr val="accent2">
            <a:hueOff val="1483836"/>
            <a:satOff val="-33855"/>
            <a:lumOff val="125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Total number of prior FTAs in the past year</a:t>
          </a:r>
        </a:p>
      </dsp:txBody>
      <dsp:txXfrm>
        <a:off x="4098503" y="1901992"/>
        <a:ext cx="1861393" cy="1116836"/>
      </dsp:txXfrm>
    </dsp:sp>
    <dsp:sp modelId="{40D859EE-D56F-48F3-A43E-5B32C4C78F5C}">
      <dsp:nvSpPr>
        <dsp:cNvPr id="0" name=""/>
        <dsp:cNvSpPr/>
      </dsp:nvSpPr>
      <dsp:spPr>
        <a:xfrm>
          <a:off x="6146036" y="1901992"/>
          <a:ext cx="1861393" cy="1116836"/>
        </a:xfrm>
        <a:prstGeom prst="rect">
          <a:avLst/>
        </a:prstGeom>
        <a:solidFill>
          <a:schemeClr val="accent2">
            <a:hueOff val="1695813"/>
            <a:satOff val="-38692"/>
            <a:lumOff val="142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Current case alleges at least one charge of larceny* or stolen vehicle</a:t>
          </a:r>
        </a:p>
      </dsp:txBody>
      <dsp:txXfrm>
        <a:off x="6146036" y="1901992"/>
        <a:ext cx="1861393" cy="1116836"/>
      </dsp:txXfrm>
    </dsp:sp>
    <dsp:sp modelId="{FF3F2503-172A-4DA3-AB1A-F4115A476218}">
      <dsp:nvSpPr>
        <dsp:cNvPr id="0" name=""/>
        <dsp:cNvSpPr/>
      </dsp:nvSpPr>
      <dsp:spPr>
        <a:xfrm>
          <a:off x="8193568" y="1901992"/>
          <a:ext cx="1861393" cy="1116836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Any prior violent conviction w/in past 5 years</a:t>
          </a:r>
        </a:p>
      </dsp:txBody>
      <dsp:txXfrm>
        <a:off x="8193568" y="1901992"/>
        <a:ext cx="1861393" cy="11168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8A447-06A6-4E19-AF3F-63CCA6018CC1}">
      <dsp:nvSpPr>
        <dsp:cNvPr id="0" name=""/>
        <dsp:cNvSpPr/>
      </dsp:nvSpPr>
      <dsp:spPr>
        <a:xfrm>
          <a:off x="49" y="14660"/>
          <a:ext cx="4700141" cy="1283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Presumption of release under DELPAT</a:t>
          </a:r>
        </a:p>
      </dsp:txBody>
      <dsp:txXfrm>
        <a:off x="49" y="14660"/>
        <a:ext cx="4700141" cy="1283495"/>
      </dsp:txXfrm>
    </dsp:sp>
    <dsp:sp modelId="{F4FEC848-FDFB-447E-9798-16ED271CD977}">
      <dsp:nvSpPr>
        <dsp:cNvPr id="0" name=""/>
        <dsp:cNvSpPr/>
      </dsp:nvSpPr>
      <dsp:spPr>
        <a:xfrm>
          <a:off x="49" y="1298156"/>
          <a:ext cx="4700141" cy="230502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Levels of recommended response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Conditions of bond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600" kern="1200" dirty="0"/>
        </a:p>
      </dsp:txBody>
      <dsp:txXfrm>
        <a:off x="49" y="1298156"/>
        <a:ext cx="4700141" cy="2305027"/>
      </dsp:txXfrm>
    </dsp:sp>
    <dsp:sp modelId="{944EE0E4-E055-4468-9A56-035F8A68DBA3}">
      <dsp:nvSpPr>
        <dsp:cNvPr id="0" name=""/>
        <dsp:cNvSpPr/>
      </dsp:nvSpPr>
      <dsp:spPr>
        <a:xfrm>
          <a:off x="5358209" y="14660"/>
          <a:ext cx="4700141" cy="1283495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Special circumstances get special responses – discretion/monetary bail</a:t>
          </a:r>
        </a:p>
      </dsp:txBody>
      <dsp:txXfrm>
        <a:off x="5358209" y="14660"/>
        <a:ext cx="4700141" cy="1283495"/>
      </dsp:txXfrm>
    </dsp:sp>
    <dsp:sp modelId="{BE37A7C8-AEB2-4BF1-99D7-CDFB90379442}">
      <dsp:nvSpPr>
        <dsp:cNvPr id="0" name=""/>
        <dsp:cNvSpPr/>
      </dsp:nvSpPr>
      <dsp:spPr>
        <a:xfrm>
          <a:off x="5358209" y="1298156"/>
          <a:ext cx="4700141" cy="2305027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“Signal Crimes”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Felony DUI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Domestic Violence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Other statutory mandates (guns)</a:t>
          </a:r>
        </a:p>
      </dsp:txBody>
      <dsp:txXfrm>
        <a:off x="5358209" y="1298156"/>
        <a:ext cx="4700141" cy="2305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B63E0-767A-4D1F-95E0-E5629D1AFF6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327D8-B1F5-4AAC-9006-BCBA3294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7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7D8C891E-7F7A-A02C-7D3A-ECD82BA97D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5C12E44A-33A3-7684-A379-2182151FE4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FTA – Delaware does not have a standardized definition of FTA, study used capias issuance as an analog for FTA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“Larceny” – this is not a crime in Delaware. The study used the UCR federal data reporting standard of “larceny” which is a standardized set of crimes reported from the Delaware Code which include theft-related charges.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Violence in this instance is not the Delaware statutory definition. It is a set of crimes that involve actual violence and is 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AB6C38DA-0396-06AB-7A6A-115BA509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7E4A661-6737-4A78-AA17-255D9F7EEBE3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AE4BD057-377D-ECD6-540C-84DAC1EDA9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7DE794EC-177A-F01D-38FF-08F332C06B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The DELPAT is a tool.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It does not make a pretrial decision for a judge.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Is intended to provide appropriate weight to the most predictive factors for more uniform judicial review.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There are always limitations to statistical analysis and for that reason the law requires that a judge examine other factors before making a decision.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Discretion still sits with the judge.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Individual circumstances unique to the case before the judge can alter a response.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Judge must document the reasons for override.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Even the highest functioning pretrial systems still have an override rate of between 10 and 15 percent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50F16A39-501C-A508-4568-85DB8C9256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F1D18F2-F50D-41F5-B66E-889284E0B815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6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5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73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6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9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0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9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7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A74E34D-4BD4-4F0A-BD5B-BB4A9149CDBE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B2B27E7-54D5-48D5-85C8-17C6A4C1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7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image" Target="../media/image2.png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microsoft.com/office/2007/relationships/diagramDrawing" Target="../diagrams/drawing2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2.xml"/><Relationship Id="rId4" Type="http://schemas.microsoft.com/office/2007/relationships/hdphoto" Target="../media/hdphoto1.wdp"/><Relationship Id="rId9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microsoft.com/office/2007/relationships/hdphoto" Target="../media/hdphoto2.wdp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fif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CD979-4DBC-91C8-74D2-150C4F0F8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079" y="1432223"/>
            <a:ext cx="11780874" cy="3035808"/>
          </a:xfrm>
        </p:spPr>
        <p:txBody>
          <a:bodyPr/>
          <a:lstStyle/>
          <a:p>
            <a:r>
              <a:rPr lang="en-US" sz="8800" dirty="0"/>
              <a:t>Justice of the Peace Court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B5E40-8E9B-DC79-4C55-08B16FA2F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445" y="4355929"/>
            <a:ext cx="7891272" cy="1069848"/>
          </a:xfrm>
        </p:spPr>
        <p:txBody>
          <a:bodyPr/>
          <a:lstStyle/>
          <a:p>
            <a:r>
              <a:rPr lang="en-US" dirty="0"/>
              <a:t>Chief Magistrate Alan Davis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793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11FC-CE74-65BC-97D0-4A5FFB730B5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en-US" dirty="0"/>
              <a:t>Bail Purposes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568FC-EC66-03AB-CF8F-61BFE6D66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469518"/>
            <a:ext cx="4754880" cy="640080"/>
          </a:xfrm>
        </p:spPr>
        <p:txBody>
          <a:bodyPr/>
          <a:lstStyle/>
          <a:p>
            <a:pPr algn="ctr"/>
            <a:r>
              <a:rPr lang="en-US" dirty="0"/>
              <a:t>RETURN TO COURT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68663-BF43-50AF-D786-BD85D5560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3429000"/>
            <a:ext cx="4754880" cy="32918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Orderly administration of justice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Respect for the rule of law and the court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A9AD86-4F15-615D-103C-F6A9C776F2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3368" y="2469518"/>
            <a:ext cx="4754880" cy="640080"/>
          </a:xfrm>
        </p:spPr>
        <p:txBody>
          <a:bodyPr/>
          <a:lstStyle/>
          <a:p>
            <a:pPr algn="ctr"/>
            <a:r>
              <a:rPr lang="en-US" dirty="0"/>
              <a:t>PUBLIC SAFETY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A93CA1-9A2E-D50F-B590-3BC97A27B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224" y="3363503"/>
            <a:ext cx="4754880" cy="32918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Threat to society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Threat to victim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05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75B98-7606-F7F0-45A5-6617B157E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325" y="287339"/>
            <a:ext cx="7543800" cy="144938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dirty="0">
                <a:latin typeface="+mn-lt"/>
              </a:rPr>
              <a:t>The Mechanics of Bail Setting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E0DCF-D239-2AE2-53D3-C15549374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6325" y="1846263"/>
            <a:ext cx="3703638" cy="736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Police Officer Side</a:t>
            </a:r>
          </a:p>
        </p:txBody>
      </p:sp>
      <p:sp>
        <p:nvSpPr>
          <p:cNvPr id="24580" name="Content Placeholder 3">
            <a:extLst>
              <a:ext uri="{FF2B5EF4-FFF2-40B4-BE49-F238E27FC236}">
                <a16:creationId xmlns:a16="http://schemas.microsoft.com/office/drawing/2014/main" id="{E9F959F6-0589-A8DA-0C07-DA494788B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81401" y="2590800"/>
            <a:ext cx="5654675" cy="28956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Forthwith presentment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After warrant approval, defendant in custody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Information about defendant sent to court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In court or via video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Officer appears, representing State, should make a recommendation about bond type, conditions and rationale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27843C87-7B10-0982-0A1C-F1EF148DB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325" y="287339"/>
            <a:ext cx="7543800" cy="144938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dirty="0">
                <a:latin typeface="+mn-lt"/>
              </a:rPr>
              <a:t>The Mechanics of Bail Setting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D77EF241-3E78-E55E-C25F-80B1A2DC2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6325" y="1846263"/>
            <a:ext cx="3703638" cy="736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Court side</a:t>
            </a:r>
          </a:p>
        </p:txBody>
      </p:sp>
      <p:sp>
        <p:nvSpPr>
          <p:cNvPr id="25604" name="Content Placeholder 13">
            <a:extLst>
              <a:ext uri="{FF2B5EF4-FFF2-40B4-BE49-F238E27FC236}">
                <a16:creationId xmlns:a16="http://schemas.microsoft.com/office/drawing/2014/main" id="{E228268D-8FB5-98C9-36CA-A296E4CD1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89225" y="2831804"/>
            <a:ext cx="6858000" cy="3429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Judge reviews case paperwork – criminal and capias history, warrant, any other information available – ahead of hearing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Informs defendant of charges against them, possible penalties, and constitutional rights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Ask officer and defendant for input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Examine the risk assessment, rule and bail guidelines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Determine type of bail, potential amount, conditions of bond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Conditions may include: Pretrial Services, no contact, curfew, etc.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1" name="Group 28680">
            <a:extLst>
              <a:ext uri="{FF2B5EF4-FFF2-40B4-BE49-F238E27FC236}">
                <a16:creationId xmlns:a16="http://schemas.microsoft.com/office/drawing/2014/main" id="{F85E0883-9001-4D4E-9C91-E8D165DAF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8682" name="Oval 28681">
              <a:extLst>
                <a:ext uri="{FF2B5EF4-FFF2-40B4-BE49-F238E27FC236}">
                  <a16:creationId xmlns:a16="http://schemas.microsoft.com/office/drawing/2014/main" id="{94AEEF45-F5C8-4322-9C98-33BB7A5A2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28683" name="Oval 28682">
              <a:extLst>
                <a:ext uri="{FF2B5EF4-FFF2-40B4-BE49-F238E27FC236}">
                  <a16:creationId xmlns:a16="http://schemas.microsoft.com/office/drawing/2014/main" id="{185E4386-A445-455A-91C4-16DE5DA9F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F13484D-BB6D-A790-5CFC-9712E845A9B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9848" y="484632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b="1" dirty="0"/>
              <a:t>DELPAT – </a:t>
            </a:r>
            <a:br>
              <a:rPr lang="en-US" b="1" dirty="0"/>
            </a:br>
            <a:r>
              <a:rPr lang="en-US" b="1" dirty="0"/>
              <a:t>Risk Assessment Factors</a:t>
            </a:r>
          </a:p>
        </p:txBody>
      </p:sp>
      <p:sp>
        <p:nvSpPr>
          <p:cNvPr id="28685" name="Rectangle 28684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677" name="Text Placeholder 5">
            <a:extLst>
              <a:ext uri="{FF2B5EF4-FFF2-40B4-BE49-F238E27FC236}">
                <a16:creationId xmlns:a16="http://schemas.microsoft.com/office/drawing/2014/main" id="{C981B0B4-F1E2-01FA-4E35-964FD8F5E570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94530306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7FB74F-FF84-FBCB-CF6D-4702CBCD1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5000">
                <a:latin typeface="+mn-lt"/>
              </a:rPr>
              <a:t>Decision-Making Process Under Supreme Court Rules</a:t>
            </a:r>
          </a:p>
        </p:txBody>
      </p:sp>
      <p:sp>
        <p:nvSpPr>
          <p:cNvPr id="33828" name="Rectangle 33827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808" name="Content Placeholder 1">
            <a:extLst>
              <a:ext uri="{FF2B5EF4-FFF2-40B4-BE49-F238E27FC236}">
                <a16:creationId xmlns:a16="http://schemas.microsoft.com/office/drawing/2014/main" id="{618E46A8-FBAE-1E9A-2CCB-8880CC820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903385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824" name="Rectangle 34823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26" name="Rectangle 34825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96F28A-8A68-8949-BD21-8C2B9104C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en-US" sz="3000" dirty="0">
                <a:solidFill>
                  <a:srgbClr val="FFFFFF"/>
                </a:solidFill>
                <a:latin typeface="+mn-lt"/>
              </a:rPr>
              <a:t>Signal Crimes </a:t>
            </a:r>
            <a:br>
              <a:rPr lang="en-US" sz="3000" dirty="0">
                <a:solidFill>
                  <a:srgbClr val="FFFFFF"/>
                </a:solidFill>
                <a:latin typeface="+mn-lt"/>
              </a:rPr>
            </a:br>
            <a:r>
              <a:rPr lang="en-US" sz="3000" dirty="0">
                <a:solidFill>
                  <a:srgbClr val="FFFFFF"/>
                </a:solidFill>
                <a:latin typeface="+mn-lt"/>
              </a:rPr>
              <a:t>(&amp; circumstances)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A7E7E7B-B1C3-6F2D-DDA1-1867259EE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Title 11 Class A felony;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   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of the following other Title 11 felonies: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606: Abuse of a Pregnant Female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	 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607: Strangulation;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612: Assault in the Second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613: Assault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	  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616: Gang Participation 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632: Manslaughter;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633: Murder of a Child by Abuse or Neglect in the Second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770(a)(1) and (a)(3): Rape in the Fourth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771: Rape in the Third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772: Rape in the Second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776: Continuous Sexual Abuse of a Child;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777A: Sex Offender Unlawful Sexual Conduct Against a Child;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778: Sexual Abuse of a Child by a Person in a Position of Trust, Authority, or 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	Supervision in the First Degree; 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783A: Kidnapping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787(b)(1) – (b)(3): Trafficking an Individual, Forced Labor, and Sexual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		 Servitude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803: Arson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826: Burglary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832: Robbery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1103B: Child Abuse in the First Degree;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1108: Sexual Exploitation of a Child;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1109: Unlawfully Dealing in Child Pornography;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1112A: Sexual Solicitation of a Child (subsection (h) listed in § 2107(c));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1112B: Promoting Sexual Solicitation of a Child (subsection (g) listed in 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		 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§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2107(c));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1253: Escape After Conviction;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1312: Stalking;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1447: Possession of a Deadly Weapon During Commission of a Felony;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1447A: Possession of a Firearm During Commission of a Felony;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1448(a)(1), (a)(4), (a)(6), and (a)(7): Possession and Purchase of Deadly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	Weapon (Firearm) by a Person Prohibited;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en-US" altLang="en-US" sz="1100" dirty="0"/>
          </a:p>
        </p:txBody>
      </p:sp>
      <p:sp>
        <p:nvSpPr>
          <p:cNvPr id="34828" name="Oval 34827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34830" name="Oval 34829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1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4B2DE-D5E1-640E-9918-9C4332321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1503: Racketeering;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2109(c)(1): Felony Noncompliance with Bond when Defendant has been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Committed in lieu of Bail Involving a (Violent) Felony Offense;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2113(c)(1): Felony Noncompliance with Bond when Defendant has been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Released on Bail Involving a (Violent) Felony Offense;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3533: Aggravated Act of Intimidation;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AutoNum type="arabicParenBoth" startAt="3"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violent felony, as defined by 11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4201(c), allegedly committed while the defendant is pending adjudication on a previously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charged violent felony;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(4)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Any offense under one of the following Domestic Violence circumstances: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violent felony, as defined by 11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4201(c), allegedly committed against the petitioner with an active Protection from Abuse order against the defendant;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violent felony, as defined by 11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4201(c), allegedly committed against a victim while the defendant is pending adjudication on a previously charged domestic violence offense, as defined by 10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1041(2), allegedly committed against the same victim;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domestic violence offense, as defined by 10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1041(2), allegedly committed while the defendant is pending adjudication on a previously charged violent felony allegedly committed against the same victim;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felony domestic violence offense, as defined by 10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1041(2), in which physical injury, as defined by 11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 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222(23), or serious physical injury, as defined by 11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222(26), was alleged to been caused;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(5)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Any felony drug offense as follows:</a:t>
            </a:r>
          </a:p>
          <a:p>
            <a:pPr marL="6858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Del. C.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§ </a:t>
            </a: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4652: Drug Dealing (Tier 3).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/>
          </a:p>
        </p:txBody>
      </p:sp>
      <p:sp>
        <p:nvSpPr>
          <p:cNvPr id="32" name="Rectangle 20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3" name="Group 22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4" name="Oval 2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D801E57-064F-E54A-4FEB-E94CA8E13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3000">
                <a:solidFill>
                  <a:schemeClr val="bg1">
                    <a:shade val="97000"/>
                    <a:satMod val="150000"/>
                  </a:schemeClr>
                </a:solidFill>
              </a:rPr>
              <a:t>Signal Crimes (cont.)</a:t>
            </a:r>
          </a:p>
        </p:txBody>
      </p:sp>
    </p:spTree>
    <p:extLst>
      <p:ext uri="{BB962C8B-B14F-4D97-AF65-F5344CB8AC3E}">
        <p14:creationId xmlns:p14="http://schemas.microsoft.com/office/powerpoint/2010/main" val="1055808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9" name="Rectangle 35848">
            <a:extLst>
              <a:ext uri="{FF2B5EF4-FFF2-40B4-BE49-F238E27FC236}">
                <a16:creationId xmlns:a16="http://schemas.microsoft.com/office/drawing/2014/main" id="{2550AE69-AC86-4188-83E5-A856C4F1D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851" name="Rectangle 35850">
            <a:extLst>
              <a:ext uri="{FF2B5EF4-FFF2-40B4-BE49-F238E27FC236}">
                <a16:creationId xmlns:a16="http://schemas.microsoft.com/office/drawing/2014/main" id="{EC4CA156-2C9D-4F0C-B229-88D8B5E17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853" name="Rectangle 35852">
            <a:extLst>
              <a:ext uri="{FF2B5EF4-FFF2-40B4-BE49-F238E27FC236}">
                <a16:creationId xmlns:a16="http://schemas.microsoft.com/office/drawing/2014/main" id="{D7361ED3-EBE5-4EFC-8DA3-D0CE4BF2F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5855" name="Group 35854">
            <a:extLst>
              <a:ext uri="{FF2B5EF4-FFF2-40B4-BE49-F238E27FC236}">
                <a16:creationId xmlns:a16="http://schemas.microsoft.com/office/drawing/2014/main" id="{85105087-7F16-4C94-837C-C45445116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35856" name="Oval 35855">
              <a:extLst>
                <a:ext uri="{FF2B5EF4-FFF2-40B4-BE49-F238E27FC236}">
                  <a16:creationId xmlns:a16="http://schemas.microsoft.com/office/drawing/2014/main" id="{4F2F3467-E50F-4A91-B27D-E324936A6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5857" name="Oval 35856">
              <a:extLst>
                <a:ext uri="{FF2B5EF4-FFF2-40B4-BE49-F238E27FC236}">
                  <a16:creationId xmlns:a16="http://schemas.microsoft.com/office/drawing/2014/main" id="{D678BE03-AC84-4940-A7FD-5B143FE2D6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35859" name="Rectangle 35858">
            <a:extLst>
              <a:ext uri="{FF2B5EF4-FFF2-40B4-BE49-F238E27FC236}">
                <a16:creationId xmlns:a16="http://schemas.microsoft.com/office/drawing/2014/main" id="{0E2D3DCD-4716-40AA-90C0-6F2F9F116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7620" y="-1"/>
            <a:ext cx="1220724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5844" name="Picture 11" descr="COALITION OF THE OBVIOUS | If the dead talk to you, you ...">
            <a:extLst>
              <a:ext uri="{FF2B5EF4-FFF2-40B4-BE49-F238E27FC236}">
                <a16:creationId xmlns:a16="http://schemas.microsoft.com/office/drawing/2014/main" id="{DEED9C01-6297-901B-E3E8-BA682BD14A8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7" b="11436"/>
          <a:stretch/>
        </p:blipFill>
        <p:spPr bwMode="auto">
          <a:xfrm>
            <a:off x="20" y="10"/>
            <a:ext cx="12191980" cy="685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61" name="Rectangle 35860">
            <a:extLst>
              <a:ext uri="{FF2B5EF4-FFF2-40B4-BE49-F238E27FC236}">
                <a16:creationId xmlns:a16="http://schemas.microsoft.com/office/drawing/2014/main" id="{037BACED-9574-4AAE-9D04-510030835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7366"/>
            <a:ext cx="12192000" cy="2610465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3A13653-4388-4C25-A6BE-4C004BB3B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355692"/>
            <a:ext cx="9085940" cy="14722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7400">
                <a:blipFill dpi="0" rotWithShape="1">
                  <a:blip r:embed="rId5"/>
                  <a:srcRect/>
                  <a:tile tx="6350" ty="-127000" sx="65000" sy="64000" flip="none" algn="tl"/>
                </a:blipFill>
              </a:rPr>
              <a:t>Overrides</a:t>
            </a:r>
          </a:p>
        </p:txBody>
      </p:sp>
      <p:sp>
        <p:nvSpPr>
          <p:cNvPr id="35843" name="Content Placeholder 9">
            <a:extLst>
              <a:ext uri="{FF2B5EF4-FFF2-40B4-BE49-F238E27FC236}">
                <a16:creationId xmlns:a16="http://schemas.microsoft.com/office/drawing/2014/main" id="{DC734A51-21A9-1C22-B87A-D48131B38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908302"/>
            <a:ext cx="9052560" cy="36448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altLang="en-US" sz="1900"/>
              <a:t>Judges are still the decision-makers.</a:t>
            </a:r>
          </a:p>
        </p:txBody>
      </p:sp>
      <p:grpSp>
        <p:nvGrpSpPr>
          <p:cNvPr id="35863" name="Group 35862">
            <a:extLst>
              <a:ext uri="{FF2B5EF4-FFF2-40B4-BE49-F238E27FC236}">
                <a16:creationId xmlns:a16="http://schemas.microsoft.com/office/drawing/2014/main" id="{FA08BC01-A289-44B6-9133-2814052F9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9685338" y="4460675"/>
            <a:chExt cx="1080904" cy="1080902"/>
          </a:xfrm>
        </p:grpSpPr>
        <p:sp>
          <p:nvSpPr>
            <p:cNvPr id="35864" name="Oval 35863">
              <a:extLst>
                <a:ext uri="{FF2B5EF4-FFF2-40B4-BE49-F238E27FC236}">
                  <a16:creationId xmlns:a16="http://schemas.microsoft.com/office/drawing/2014/main" id="{A9CD65F9-B9FF-4981-AB43-F25748584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5865" name="Oval 35864">
              <a:extLst>
                <a:ext uri="{FF2B5EF4-FFF2-40B4-BE49-F238E27FC236}">
                  <a16:creationId xmlns:a16="http://schemas.microsoft.com/office/drawing/2014/main" id="{782EC907-6C80-4890-9ECB-3019DBC4DF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FA69B-E874-4C0C-6E3B-4C3FC15C6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FFF92-610E-ADCB-789D-1F5FCB1E7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Glad to answer any questions.</a:t>
            </a:r>
          </a:p>
        </p:txBody>
      </p:sp>
    </p:spTree>
    <p:extLst>
      <p:ext uri="{BB962C8B-B14F-4D97-AF65-F5344CB8AC3E}">
        <p14:creationId xmlns:p14="http://schemas.microsoft.com/office/powerpoint/2010/main" val="299744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36C35C-25B3-D7B3-F6FE-E4059EF3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6516241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0000"/>
              </a:lnSpc>
            </a:pPr>
            <a:r>
              <a:rPr lang="en-US" sz="8800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Judge Appointment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02709" y="3388657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B0A998-A5C6-45CB-ACF3-1CF639920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33595" y="1903304"/>
            <a:ext cx="3051394" cy="3051388"/>
            <a:chOff x="7933595" y="1903304"/>
            <a:chExt cx="3051394" cy="305138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33595" y="1903304"/>
              <a:ext cx="3051394" cy="3051388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95024" y="2064730"/>
              <a:ext cx="2728540" cy="2728536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936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75000"/>
                <a:shade val="58000"/>
                <a:satMod val="120000"/>
              </a:schemeClr>
              <a:schemeClr val="bg1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C78E3E1-BBBA-4058-AAEB-714F04B0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6860FA5-CE2B-4019-8FD1-031D7D84E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92DF474-2C37-4DC7-B889-E88EAADEA6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014566-772D-AA74-29C5-F34C87809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84" y="484632"/>
            <a:ext cx="5150042" cy="197196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Governor’s Magistrate Screening Committee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F5C1A907-5CA9-7891-8371-779938F9C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96" y="3059023"/>
            <a:ext cx="3573675" cy="83087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4149F-49ED-7A3E-0854-0E5C172CF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86286" y="2456596"/>
            <a:ext cx="4741962" cy="371560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9 members (5 may be attorneys)</a:t>
            </a:r>
          </a:p>
          <a:p>
            <a:r>
              <a:rPr lang="en-US" dirty="0"/>
              <a:t>The Department of State, Division of Professional Regulation provides administrative support to the Committee</a:t>
            </a:r>
          </a:p>
          <a:p>
            <a:pPr marL="0"/>
            <a:endParaRPr lang="en-US"/>
          </a:p>
          <a:p>
            <a:pPr marL="0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5" name="AutoShape 2" descr="Division of Professional Regulation">
            <a:extLst>
              <a:ext uri="{FF2B5EF4-FFF2-40B4-BE49-F238E27FC236}">
                <a16:creationId xmlns:a16="http://schemas.microsoft.com/office/drawing/2014/main" id="{DEE8A66F-E639-38FA-F733-DD28D54839B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1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62427D-2F94-E77A-F679-14083755A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How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Justices of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the peace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are Selected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4EAA8-0C38-2E27-0F95-7460266BD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r>
              <a:rPr lang="en-US" dirty="0"/>
              <a:t>Screening process generally every 4 years</a:t>
            </a:r>
          </a:p>
          <a:p>
            <a:pPr lvl="1"/>
            <a:r>
              <a:rPr lang="en-US" dirty="0"/>
              <a:t>Examination</a:t>
            </a:r>
          </a:p>
          <a:p>
            <a:pPr lvl="1"/>
            <a:r>
              <a:rPr lang="en-US" dirty="0"/>
              <a:t>Interview with the Committee</a:t>
            </a:r>
          </a:p>
          <a:p>
            <a:pPr lvl="1"/>
            <a:r>
              <a:rPr lang="en-US" dirty="0"/>
              <a:t>List of recommended candidates</a:t>
            </a:r>
          </a:p>
          <a:p>
            <a:pPr lvl="1"/>
            <a:endParaRPr lang="en-US" dirty="0"/>
          </a:p>
          <a:p>
            <a:r>
              <a:rPr lang="en-US" dirty="0"/>
              <a:t>Upon vacancy in Court</a:t>
            </a:r>
          </a:p>
          <a:p>
            <a:pPr lvl="1"/>
            <a:r>
              <a:rPr lang="en-US" dirty="0"/>
              <a:t>Governor must select from list</a:t>
            </a:r>
          </a:p>
          <a:p>
            <a:pPr lvl="1"/>
            <a:r>
              <a:rPr lang="en-US" dirty="0"/>
              <a:t>Interview multiple candidates</a:t>
            </a:r>
          </a:p>
          <a:p>
            <a:pPr lvl="1"/>
            <a:r>
              <a:rPr lang="en-US" dirty="0"/>
              <a:t>Nomination for Senate confirmation</a:t>
            </a:r>
          </a:p>
          <a:p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6931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049A7D3-684C-4C59-A4B6-7B308A6AD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7B1087B-C592-40E7-B532-60B453A2F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AE7447-E8F8-4A0F-9E3D-94842BFF8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5981F80-69EE-4E2B-82A8-47FDFD772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6CE0473-0B07-47EE-A016-EBD87F2C8C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DD0D1E4-DFCA-4DF0-9D37-571A5F529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EDF3BDB2-0586-430E-811A-74BAFDEE6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21E305B-0351-4E03-8C1B-F23D3A346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152" y="928117"/>
            <a:ext cx="6629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C848660-F9C2-4F86-A218-6AE0FB4CC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1336" y="1110053"/>
            <a:ext cx="6630506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EF4E7B-9AE2-79C3-E4FF-B10D81EC8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376" y="1432223"/>
            <a:ext cx="6057144" cy="33579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800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Accountability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CABD882-B7CE-4433-B509-99205DB70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152" y="5780565"/>
            <a:ext cx="6629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9F6A645-6137-4F43-8E88-D91CC337D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6920" y="5257800"/>
            <a:ext cx="1080904" cy="1080902"/>
            <a:chOff x="9685338" y="4460675"/>
            <a:chExt cx="1080904" cy="1080902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3A2C783A-4EEE-481B-815A-A1BB14F4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0186437-0053-4886-B612-804E4DC90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25" name="Graphic 24" descr="Check List">
            <a:extLst>
              <a:ext uri="{FF2B5EF4-FFF2-40B4-BE49-F238E27FC236}">
                <a16:creationId xmlns:a16="http://schemas.microsoft.com/office/drawing/2014/main" id="{232AF28F-9E1C-8B29-9D43-CF7374BE9F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3915" y="1686320"/>
            <a:ext cx="3416725" cy="341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6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EC78E3E1-BBBA-4058-AAEB-714F04B0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6860FA5-CE2B-4019-8FD1-031D7D84E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92DF474-2C37-4DC7-B889-E88EAADEA6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6D32DD-5BA7-3660-E6F9-A9AA62E91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978010"/>
            <a:ext cx="5188624" cy="1831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Education Requirements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1F85A9-1086-A57F-8A26-81F59A983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752" y="3029446"/>
            <a:ext cx="5188624" cy="314275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Initial training – 10-12 weeks</a:t>
            </a:r>
          </a:p>
          <a:p>
            <a:pPr marL="285750"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Subsequent civil training 6-8 weeks</a:t>
            </a:r>
          </a:p>
          <a:p>
            <a:pPr marL="285750"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30 CLE credits/2year cycle</a:t>
            </a:r>
          </a:p>
          <a:p>
            <a:pPr marL="285750"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Twice yearly conferences</a:t>
            </a:r>
          </a:p>
          <a:p>
            <a:pPr marL="285750"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Court granted scholarships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Content Placeholder 6" descr="Books with solid fill">
            <a:extLst>
              <a:ext uri="{FF2B5EF4-FFF2-40B4-BE49-F238E27FC236}">
                <a16:creationId xmlns:a16="http://schemas.microsoft.com/office/drawing/2014/main" id="{9B955798-B37E-D463-99D9-093179F713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</p:spTree>
    <p:extLst>
      <p:ext uri="{BB962C8B-B14F-4D97-AF65-F5344CB8AC3E}">
        <p14:creationId xmlns:p14="http://schemas.microsoft.com/office/powerpoint/2010/main" val="346190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DB031-7999-4D52-0E94-1D9D27CF6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3BAD67-A3A8-EC2E-1C17-FBFADED2F3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Within the JP Court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417EF-FCA1-B5ED-B7DB-60B4D58531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Supervision/oversight by DCM</a:t>
            </a:r>
          </a:p>
          <a:p>
            <a:r>
              <a:rPr lang="en-US" dirty="0"/>
              <a:t>Complaint process</a:t>
            </a:r>
          </a:p>
          <a:p>
            <a:r>
              <a:rPr lang="en-US" dirty="0"/>
              <a:t>Judicial Evaluation Program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837537-4C7B-7D03-FFCD-088D2C4568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Outside the JP Court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207FB0-CE66-3780-F52F-9F64C3DEAD8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Reappointment process</a:t>
            </a:r>
          </a:p>
          <a:p>
            <a:r>
              <a:rPr lang="en-US" dirty="0"/>
              <a:t>Court on the Judiciary</a:t>
            </a:r>
          </a:p>
        </p:txBody>
      </p:sp>
    </p:spTree>
    <p:extLst>
      <p:ext uri="{BB962C8B-B14F-4D97-AF65-F5344CB8AC3E}">
        <p14:creationId xmlns:p14="http://schemas.microsoft.com/office/powerpoint/2010/main" val="156762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6F45480-A296-8092-4A87-12F95A34D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507" y="1316890"/>
            <a:ext cx="4606394" cy="42242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>
                <a:solidFill>
                  <a:srgbClr val="FFFFFF"/>
                </a:solidFill>
              </a:rPr>
              <a:t>bail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01301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CF25F-2F66-FE0E-A366-611AC9F4B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>
                <a:latin typeface="+mn-lt"/>
              </a:rPr>
              <a:t>Weighing Dueling Considerations</a:t>
            </a: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770E28-9024-481F-057D-61C40CAD2E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759764"/>
              </p:ext>
            </p:extLst>
          </p:nvPr>
        </p:nvGraphicFramePr>
        <p:xfrm>
          <a:off x="1069975" y="2385390"/>
          <a:ext cx="10058400" cy="3852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61320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3255</TotalTime>
  <Words>1408</Words>
  <Application>Microsoft Office PowerPoint</Application>
  <PresentationFormat>Widescreen</PresentationFormat>
  <Paragraphs>159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Rockwell</vt:lpstr>
      <vt:lpstr>Rockwell Condensed</vt:lpstr>
      <vt:lpstr>Rockwell Extra Bold</vt:lpstr>
      <vt:lpstr>Times New Roman</vt:lpstr>
      <vt:lpstr>Wingdings</vt:lpstr>
      <vt:lpstr>Wood Type</vt:lpstr>
      <vt:lpstr>Justice of the Peace Court</vt:lpstr>
      <vt:lpstr>Judge Appointment</vt:lpstr>
      <vt:lpstr>Governor’s Magistrate Screening Committee</vt:lpstr>
      <vt:lpstr>How  Justices of  the peace  are Selected</vt:lpstr>
      <vt:lpstr>Accountability</vt:lpstr>
      <vt:lpstr>Education Requirements</vt:lpstr>
      <vt:lpstr>Review Processes</vt:lpstr>
      <vt:lpstr>bail</vt:lpstr>
      <vt:lpstr>Weighing Dueling Considerations</vt:lpstr>
      <vt:lpstr>Bail Purposes</vt:lpstr>
      <vt:lpstr>The Mechanics of Bail Setting</vt:lpstr>
      <vt:lpstr>The Mechanics of Bail Setting</vt:lpstr>
      <vt:lpstr>DELPAT –  Risk Assessment Factors</vt:lpstr>
      <vt:lpstr>Decision-Making Process Under Supreme Court Rules</vt:lpstr>
      <vt:lpstr>Signal Crimes  (&amp; circumstances)</vt:lpstr>
      <vt:lpstr>Signal Crimes (cont.)</vt:lpstr>
      <vt:lpstr>Overrides</vt:lpstr>
      <vt:lpstr>Thank you</vt:lpstr>
    </vt:vector>
  </TitlesOfParts>
  <Company>State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Justice of the Peace Court</dc:title>
  <dc:creator>Tyndall, Casey (Courts)</dc:creator>
  <cp:lastModifiedBy>Davis, Alan (Courts)</cp:lastModifiedBy>
  <cp:revision>7</cp:revision>
  <dcterms:created xsi:type="dcterms:W3CDTF">2022-10-05T12:16:16Z</dcterms:created>
  <dcterms:modified xsi:type="dcterms:W3CDTF">2022-10-07T19:49:35Z</dcterms:modified>
</cp:coreProperties>
</file>