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96" r:id="rId2"/>
  </p:sldMasterIdLst>
  <p:notesMasterIdLst>
    <p:notesMasterId r:id="rId16"/>
  </p:notesMasterIdLst>
  <p:sldIdLst>
    <p:sldId id="256" r:id="rId3"/>
    <p:sldId id="257" r:id="rId4"/>
    <p:sldId id="428" r:id="rId5"/>
    <p:sldId id="429" r:id="rId6"/>
    <p:sldId id="430" r:id="rId7"/>
    <p:sldId id="432" r:id="rId8"/>
    <p:sldId id="435" r:id="rId9"/>
    <p:sldId id="436" r:id="rId10"/>
    <p:sldId id="437" r:id="rId11"/>
    <p:sldId id="438" r:id="rId12"/>
    <p:sldId id="439" r:id="rId13"/>
    <p:sldId id="440" r:id="rId14"/>
    <p:sldId id="381" r:id="rId15"/>
  </p:sldIdLst>
  <p:sldSz cx="12192000" cy="6858000"/>
  <p:notesSz cx="6858000" cy="9313863"/>
  <p:embeddedFontLst>
    <p:embeddedFont>
      <p:font typeface="Calibri Light" panose="020F0302020204030204" pitchFamily="34" charset="0"/>
      <p:regular r:id="rId17"/>
      <p:italic r:id="rId18"/>
    </p:embeddedFont>
    <p:embeddedFont>
      <p:font typeface="ＭＳ Ｐゴシック" panose="020B0600070205080204" pitchFamily="34" charset="-128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bin" panose="020B0604020202020204" charset="0"/>
      <p:regular r:id="rId24"/>
      <p:bold r:id="rId25"/>
      <p:italic r:id="rId26"/>
      <p:boldItalic r:id="rId27"/>
    </p:embeddedFont>
    <p:embeddedFont>
      <p:font typeface="Wingdings 3" panose="05040102010807070707" pitchFamily="18" charset="2"/>
      <p:regular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AB3"/>
    <a:srgbClr val="EB5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60" autoAdjust="0"/>
  </p:normalViewPr>
  <p:slideViewPr>
    <p:cSldViewPr snapToGrid="0">
      <p:cViewPr>
        <p:scale>
          <a:sx n="61" d="100"/>
          <a:sy n="61" d="100"/>
        </p:scale>
        <p:origin x="78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C16DB7-3F50-4E6F-96C2-8F0C1FC818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03D418-3FC1-48DD-9ABB-4947E37F9F26}">
      <dgm:prSet/>
      <dgm:spPr/>
      <dgm:t>
        <a:bodyPr/>
        <a:lstStyle/>
        <a:p>
          <a:pPr rtl="0"/>
          <a:r>
            <a:rPr lang="en-US" b="0" i="0" dirty="0" smtClean="0"/>
            <a:t>NACOLE is a not-for-profit 501(c)(3) association, established in 1995, that seeks to create a community of support for independent, civilian oversight entities that seek to make their local law enforcement agencies, jails, and prisons more transparent, accountable, and responsive to the communities they serve.</a:t>
          </a:r>
          <a:endParaRPr lang="en-US" dirty="0"/>
        </a:p>
      </dgm:t>
    </dgm:pt>
    <dgm:pt modelId="{678F23BE-FA52-4A5E-AA58-39D37F42DC13}" type="parTrans" cxnId="{A6BEFDD6-6966-49F1-B9DF-DF522625295A}">
      <dgm:prSet/>
      <dgm:spPr/>
      <dgm:t>
        <a:bodyPr/>
        <a:lstStyle/>
        <a:p>
          <a:endParaRPr lang="en-US"/>
        </a:p>
      </dgm:t>
    </dgm:pt>
    <dgm:pt modelId="{AB154747-E098-48FE-9747-C37283EEA4B1}" type="sibTrans" cxnId="{A6BEFDD6-6966-49F1-B9DF-DF522625295A}">
      <dgm:prSet/>
      <dgm:spPr/>
      <dgm:t>
        <a:bodyPr/>
        <a:lstStyle/>
        <a:p>
          <a:endParaRPr lang="en-US"/>
        </a:p>
      </dgm:t>
    </dgm:pt>
    <dgm:pt modelId="{93ABBBE3-33A9-4831-A8AB-E3199BB33420}">
      <dgm:prSet/>
      <dgm:spPr/>
      <dgm:t>
        <a:bodyPr/>
        <a:lstStyle/>
        <a:p>
          <a:pPr rtl="0"/>
          <a:r>
            <a:rPr lang="en-US" b="0" i="0" smtClean="0"/>
            <a:t>Membership is composed of oversight practitioners, law enforcement, elected officials, journalists, academics, students, community members, and others.</a:t>
          </a:r>
          <a:endParaRPr lang="en-US"/>
        </a:p>
      </dgm:t>
    </dgm:pt>
    <dgm:pt modelId="{2381ADCF-76E1-448F-917E-231052978099}" type="parTrans" cxnId="{456AE6E3-E1C5-4641-BD8E-88722616E266}">
      <dgm:prSet/>
      <dgm:spPr/>
      <dgm:t>
        <a:bodyPr/>
        <a:lstStyle/>
        <a:p>
          <a:endParaRPr lang="en-US"/>
        </a:p>
      </dgm:t>
    </dgm:pt>
    <dgm:pt modelId="{9B4BB3D9-5C1E-46C4-91B8-47CEF26E6A94}" type="sibTrans" cxnId="{456AE6E3-E1C5-4641-BD8E-88722616E266}">
      <dgm:prSet/>
      <dgm:spPr/>
      <dgm:t>
        <a:bodyPr/>
        <a:lstStyle/>
        <a:p>
          <a:endParaRPr lang="en-US"/>
        </a:p>
      </dgm:t>
    </dgm:pt>
    <dgm:pt modelId="{6C1D5994-9337-4678-B011-32A02D6C8256}" type="pres">
      <dgm:prSet presAssocID="{EFC16DB7-3F50-4E6F-96C2-8F0C1FC81876}" presName="linear" presStyleCnt="0">
        <dgm:presLayoutVars>
          <dgm:animLvl val="lvl"/>
          <dgm:resizeHandles val="exact"/>
        </dgm:presLayoutVars>
      </dgm:prSet>
      <dgm:spPr/>
    </dgm:pt>
    <dgm:pt modelId="{9301AB8C-A189-4DDC-AF52-A6E45D728A2C}" type="pres">
      <dgm:prSet presAssocID="{C303D418-3FC1-48DD-9ABB-4947E37F9F2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0DCEA1F-D083-42DF-A056-0A0C384E9E32}" type="pres">
      <dgm:prSet presAssocID="{AB154747-E098-48FE-9747-C37283EEA4B1}" presName="spacer" presStyleCnt="0"/>
      <dgm:spPr/>
    </dgm:pt>
    <dgm:pt modelId="{28397562-B773-4BCB-8A64-C7EB8D89F9B8}" type="pres">
      <dgm:prSet presAssocID="{93ABBBE3-33A9-4831-A8AB-E3199BB3342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56AE6E3-E1C5-4641-BD8E-88722616E266}" srcId="{EFC16DB7-3F50-4E6F-96C2-8F0C1FC81876}" destId="{93ABBBE3-33A9-4831-A8AB-E3199BB33420}" srcOrd="1" destOrd="0" parTransId="{2381ADCF-76E1-448F-917E-231052978099}" sibTransId="{9B4BB3D9-5C1E-46C4-91B8-47CEF26E6A94}"/>
    <dgm:cxn modelId="{7B3C5019-3F94-4393-826D-E94709D8706B}" type="presOf" srcId="{EFC16DB7-3F50-4E6F-96C2-8F0C1FC81876}" destId="{6C1D5994-9337-4678-B011-32A02D6C8256}" srcOrd="0" destOrd="0" presId="urn:microsoft.com/office/officeart/2005/8/layout/vList2"/>
    <dgm:cxn modelId="{7436E0A8-F7D6-47CB-B794-E7F9A2B1DF37}" type="presOf" srcId="{93ABBBE3-33A9-4831-A8AB-E3199BB33420}" destId="{28397562-B773-4BCB-8A64-C7EB8D89F9B8}" srcOrd="0" destOrd="0" presId="urn:microsoft.com/office/officeart/2005/8/layout/vList2"/>
    <dgm:cxn modelId="{A6BEFDD6-6966-49F1-B9DF-DF522625295A}" srcId="{EFC16DB7-3F50-4E6F-96C2-8F0C1FC81876}" destId="{C303D418-3FC1-48DD-9ABB-4947E37F9F26}" srcOrd="0" destOrd="0" parTransId="{678F23BE-FA52-4A5E-AA58-39D37F42DC13}" sibTransId="{AB154747-E098-48FE-9747-C37283EEA4B1}"/>
    <dgm:cxn modelId="{D479C46D-8AED-4A88-98D4-88DDF99E2B84}" type="presOf" srcId="{C303D418-3FC1-48DD-9ABB-4947E37F9F26}" destId="{9301AB8C-A189-4DDC-AF52-A6E45D728A2C}" srcOrd="0" destOrd="0" presId="urn:microsoft.com/office/officeart/2005/8/layout/vList2"/>
    <dgm:cxn modelId="{CC6676DF-F0A7-496B-ABA1-D828B012D4BD}" type="presParOf" srcId="{6C1D5994-9337-4678-B011-32A02D6C8256}" destId="{9301AB8C-A189-4DDC-AF52-A6E45D728A2C}" srcOrd="0" destOrd="0" presId="urn:microsoft.com/office/officeart/2005/8/layout/vList2"/>
    <dgm:cxn modelId="{AE221F7E-773B-4514-A9D1-02210F7A15E2}" type="presParOf" srcId="{6C1D5994-9337-4678-B011-32A02D6C8256}" destId="{30DCEA1F-D083-42DF-A056-0A0C384E9E32}" srcOrd="1" destOrd="0" presId="urn:microsoft.com/office/officeart/2005/8/layout/vList2"/>
    <dgm:cxn modelId="{E90B6BD8-86E5-4528-B790-20C1E7402FEB}" type="presParOf" srcId="{6C1D5994-9337-4678-B011-32A02D6C8256}" destId="{28397562-B773-4BCB-8A64-C7EB8D89F9B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C06994-04C8-4017-BE1D-7AAD3529EC22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D10237C-666D-4EB0-9720-5D3B84DF007E}">
      <dgm:prSet/>
      <dgm:spPr/>
      <dgm:t>
        <a:bodyPr/>
        <a:lstStyle/>
        <a:p>
          <a:pPr rtl="0"/>
          <a:r>
            <a:rPr lang="en-US" b="0" i="0" dirty="0" smtClean="0"/>
            <a:t>Over the last two years NACOLE has been contacted by government, officials, community organizations, and residents in over 150 jurisdictions around the country.</a:t>
          </a:r>
          <a:endParaRPr lang="en-US" dirty="0"/>
        </a:p>
      </dgm:t>
    </dgm:pt>
    <dgm:pt modelId="{C5D508B4-16D5-4DDD-8979-307ECDD5ACF6}" type="parTrans" cxnId="{7C5B0329-1D0D-42C1-A9AB-4C59E6D44F32}">
      <dgm:prSet/>
      <dgm:spPr/>
      <dgm:t>
        <a:bodyPr/>
        <a:lstStyle/>
        <a:p>
          <a:endParaRPr lang="en-US"/>
        </a:p>
      </dgm:t>
    </dgm:pt>
    <dgm:pt modelId="{A97F928B-C971-47A4-AFF1-CE3CED2E208B}" type="sibTrans" cxnId="{7C5B0329-1D0D-42C1-A9AB-4C59E6D44F32}">
      <dgm:prSet/>
      <dgm:spPr/>
      <dgm:t>
        <a:bodyPr/>
        <a:lstStyle/>
        <a:p>
          <a:endParaRPr lang="en-US"/>
        </a:p>
      </dgm:t>
    </dgm:pt>
    <dgm:pt modelId="{C2E0A41E-BF67-468E-8FC0-E4C3266F7A9C}">
      <dgm:prSet/>
      <dgm:spPr/>
      <dgm:t>
        <a:bodyPr/>
        <a:lstStyle/>
        <a:p>
          <a:pPr rtl="0"/>
          <a:r>
            <a:rPr lang="en-US" b="0" i="0" smtClean="0"/>
            <a:t>Informal assistance</a:t>
          </a:r>
          <a:endParaRPr lang="en-US"/>
        </a:p>
      </dgm:t>
    </dgm:pt>
    <dgm:pt modelId="{AAE0870B-D88E-4AB7-9B2A-1EE7BA74A490}" type="parTrans" cxnId="{8000CCFA-6117-416F-992C-BFDE9100CA9B}">
      <dgm:prSet/>
      <dgm:spPr/>
      <dgm:t>
        <a:bodyPr/>
        <a:lstStyle/>
        <a:p>
          <a:endParaRPr lang="en-US"/>
        </a:p>
      </dgm:t>
    </dgm:pt>
    <dgm:pt modelId="{E6C685B0-9462-4517-A0C5-3F44906512F7}" type="sibTrans" cxnId="{8000CCFA-6117-416F-992C-BFDE9100CA9B}">
      <dgm:prSet/>
      <dgm:spPr/>
      <dgm:t>
        <a:bodyPr/>
        <a:lstStyle/>
        <a:p>
          <a:endParaRPr lang="en-US"/>
        </a:p>
      </dgm:t>
    </dgm:pt>
    <dgm:pt modelId="{DAC04563-2C74-43F4-80E9-83EEF33E5599}">
      <dgm:prSet/>
      <dgm:spPr/>
      <dgm:t>
        <a:bodyPr/>
        <a:lstStyle/>
        <a:p>
          <a:pPr rtl="0"/>
          <a:r>
            <a:rPr lang="en-US" b="0" i="0" dirty="0" smtClean="0"/>
            <a:t>Formal training for elected officials, law enforcement agencies, community members, and existing oversight entities</a:t>
          </a:r>
          <a:endParaRPr lang="en-US" dirty="0"/>
        </a:p>
      </dgm:t>
    </dgm:pt>
    <dgm:pt modelId="{DE4D7E78-FC5E-40C1-909A-B44A0A8BACFE}" type="parTrans" cxnId="{6BB2707F-0F30-475C-B264-0307E68EC590}">
      <dgm:prSet/>
      <dgm:spPr/>
      <dgm:t>
        <a:bodyPr/>
        <a:lstStyle/>
        <a:p>
          <a:endParaRPr lang="en-US"/>
        </a:p>
      </dgm:t>
    </dgm:pt>
    <dgm:pt modelId="{EACDB7E6-0DC9-46A3-BE36-2E04ADD81705}" type="sibTrans" cxnId="{6BB2707F-0F30-475C-B264-0307E68EC590}">
      <dgm:prSet/>
      <dgm:spPr/>
      <dgm:t>
        <a:bodyPr/>
        <a:lstStyle/>
        <a:p>
          <a:endParaRPr lang="en-US"/>
        </a:p>
      </dgm:t>
    </dgm:pt>
    <dgm:pt modelId="{1DBEC859-C39D-47C3-A8EE-7B2C994ADEB2}">
      <dgm:prSet/>
      <dgm:spPr/>
      <dgm:t>
        <a:bodyPr/>
        <a:lstStyle/>
        <a:p>
          <a:pPr rtl="0"/>
          <a:r>
            <a:rPr lang="en-US" b="0" i="0" smtClean="0"/>
            <a:t>Contracted technical assistance to establish new oversight mechanisms or enhance those already in existence</a:t>
          </a:r>
          <a:endParaRPr lang="en-US" dirty="0"/>
        </a:p>
      </dgm:t>
    </dgm:pt>
    <dgm:pt modelId="{47D84DC2-7B62-4242-AC72-5C7F5026693C}" type="parTrans" cxnId="{0A92F16A-5064-4033-9EB2-D10AFD2912AE}">
      <dgm:prSet/>
      <dgm:spPr/>
      <dgm:t>
        <a:bodyPr/>
        <a:lstStyle/>
        <a:p>
          <a:endParaRPr lang="en-US"/>
        </a:p>
      </dgm:t>
    </dgm:pt>
    <dgm:pt modelId="{DCBA4DFB-20B1-4E38-9365-EB2EADD10F36}" type="sibTrans" cxnId="{0A92F16A-5064-4033-9EB2-D10AFD2912AE}">
      <dgm:prSet/>
      <dgm:spPr/>
      <dgm:t>
        <a:bodyPr/>
        <a:lstStyle/>
        <a:p>
          <a:endParaRPr lang="en-US"/>
        </a:p>
      </dgm:t>
    </dgm:pt>
    <dgm:pt modelId="{C0DECDF6-8D23-476D-A078-868D78DCED69}" type="pres">
      <dgm:prSet presAssocID="{D8C06994-04C8-4017-BE1D-7AAD3529EC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1CC4862-748A-47C8-BA8B-A711475B844B}" type="pres">
      <dgm:prSet presAssocID="{DD10237C-666D-4EB0-9720-5D3B84DF007E}" presName="hierRoot1" presStyleCnt="0">
        <dgm:presLayoutVars>
          <dgm:hierBranch val="init"/>
        </dgm:presLayoutVars>
      </dgm:prSet>
      <dgm:spPr/>
    </dgm:pt>
    <dgm:pt modelId="{236B1E8E-64A9-4999-919E-01263DF2C8FB}" type="pres">
      <dgm:prSet presAssocID="{DD10237C-666D-4EB0-9720-5D3B84DF007E}" presName="rootComposite1" presStyleCnt="0"/>
      <dgm:spPr/>
    </dgm:pt>
    <dgm:pt modelId="{7F41AE58-1137-4C51-912F-D48220B10516}" type="pres">
      <dgm:prSet presAssocID="{DD10237C-666D-4EB0-9720-5D3B84DF007E}" presName="rootText1" presStyleLbl="node0" presStyleIdx="0" presStyleCnt="1">
        <dgm:presLayoutVars>
          <dgm:chPref val="3"/>
        </dgm:presLayoutVars>
      </dgm:prSet>
      <dgm:spPr/>
    </dgm:pt>
    <dgm:pt modelId="{CCD6F048-9AFF-4AA2-A0EB-5C1E4001FC2A}" type="pres">
      <dgm:prSet presAssocID="{DD10237C-666D-4EB0-9720-5D3B84DF007E}" presName="rootConnector1" presStyleLbl="node1" presStyleIdx="0" presStyleCnt="0"/>
      <dgm:spPr/>
    </dgm:pt>
    <dgm:pt modelId="{07B82A11-B58F-4980-A27F-BEDE2A3F531C}" type="pres">
      <dgm:prSet presAssocID="{DD10237C-666D-4EB0-9720-5D3B84DF007E}" presName="hierChild2" presStyleCnt="0"/>
      <dgm:spPr/>
    </dgm:pt>
    <dgm:pt modelId="{BA86013E-9794-4691-88F7-278BF9AF5D49}" type="pres">
      <dgm:prSet presAssocID="{AAE0870B-D88E-4AB7-9B2A-1EE7BA74A490}" presName="Name37" presStyleLbl="parChTrans1D2" presStyleIdx="0" presStyleCnt="3"/>
      <dgm:spPr/>
    </dgm:pt>
    <dgm:pt modelId="{0C89ADA0-6BD0-44F2-B25C-D149649E51FF}" type="pres">
      <dgm:prSet presAssocID="{C2E0A41E-BF67-468E-8FC0-E4C3266F7A9C}" presName="hierRoot2" presStyleCnt="0">
        <dgm:presLayoutVars>
          <dgm:hierBranch val="init"/>
        </dgm:presLayoutVars>
      </dgm:prSet>
      <dgm:spPr/>
    </dgm:pt>
    <dgm:pt modelId="{DC3E687B-0243-4F9F-9553-5DD8BD270149}" type="pres">
      <dgm:prSet presAssocID="{C2E0A41E-BF67-468E-8FC0-E4C3266F7A9C}" presName="rootComposite" presStyleCnt="0"/>
      <dgm:spPr/>
    </dgm:pt>
    <dgm:pt modelId="{55FA5306-CF40-481D-90DA-D4CC5A36588F}" type="pres">
      <dgm:prSet presAssocID="{C2E0A41E-BF67-468E-8FC0-E4C3266F7A9C}" presName="rootText" presStyleLbl="node2" presStyleIdx="0" presStyleCnt="3">
        <dgm:presLayoutVars>
          <dgm:chPref val="3"/>
        </dgm:presLayoutVars>
      </dgm:prSet>
      <dgm:spPr/>
    </dgm:pt>
    <dgm:pt modelId="{6E629AAB-712E-4A3A-8009-B31B060F755B}" type="pres">
      <dgm:prSet presAssocID="{C2E0A41E-BF67-468E-8FC0-E4C3266F7A9C}" presName="rootConnector" presStyleLbl="node2" presStyleIdx="0" presStyleCnt="3"/>
      <dgm:spPr/>
    </dgm:pt>
    <dgm:pt modelId="{D06736B3-29D0-46C2-86AB-C7A1E96CDB95}" type="pres">
      <dgm:prSet presAssocID="{C2E0A41E-BF67-468E-8FC0-E4C3266F7A9C}" presName="hierChild4" presStyleCnt="0"/>
      <dgm:spPr/>
    </dgm:pt>
    <dgm:pt modelId="{6FA3E30E-E342-40B5-8155-BF9D4725E771}" type="pres">
      <dgm:prSet presAssocID="{C2E0A41E-BF67-468E-8FC0-E4C3266F7A9C}" presName="hierChild5" presStyleCnt="0"/>
      <dgm:spPr/>
    </dgm:pt>
    <dgm:pt modelId="{518D299A-724E-4E8E-B5B5-D678A0D404E2}" type="pres">
      <dgm:prSet presAssocID="{DE4D7E78-FC5E-40C1-909A-B44A0A8BACFE}" presName="Name37" presStyleLbl="parChTrans1D2" presStyleIdx="1" presStyleCnt="3"/>
      <dgm:spPr/>
    </dgm:pt>
    <dgm:pt modelId="{11800F35-7E39-49C9-8EDD-8F5C8E5552C2}" type="pres">
      <dgm:prSet presAssocID="{DAC04563-2C74-43F4-80E9-83EEF33E5599}" presName="hierRoot2" presStyleCnt="0">
        <dgm:presLayoutVars>
          <dgm:hierBranch val="init"/>
        </dgm:presLayoutVars>
      </dgm:prSet>
      <dgm:spPr/>
    </dgm:pt>
    <dgm:pt modelId="{CB2F93B4-3005-48C9-95F0-D72A3EA21FD7}" type="pres">
      <dgm:prSet presAssocID="{DAC04563-2C74-43F4-80E9-83EEF33E5599}" presName="rootComposite" presStyleCnt="0"/>
      <dgm:spPr/>
    </dgm:pt>
    <dgm:pt modelId="{6925B7EB-008A-453E-930E-622C3BE7BCC7}" type="pres">
      <dgm:prSet presAssocID="{DAC04563-2C74-43F4-80E9-83EEF33E5599}" presName="rootText" presStyleLbl="node2" presStyleIdx="1" presStyleCnt="3">
        <dgm:presLayoutVars>
          <dgm:chPref val="3"/>
        </dgm:presLayoutVars>
      </dgm:prSet>
      <dgm:spPr/>
    </dgm:pt>
    <dgm:pt modelId="{1EAA6721-20C5-4AE3-9957-6961F4AEC696}" type="pres">
      <dgm:prSet presAssocID="{DAC04563-2C74-43F4-80E9-83EEF33E5599}" presName="rootConnector" presStyleLbl="node2" presStyleIdx="1" presStyleCnt="3"/>
      <dgm:spPr/>
    </dgm:pt>
    <dgm:pt modelId="{DC37C929-4832-4727-ACE0-1BE574868FB7}" type="pres">
      <dgm:prSet presAssocID="{DAC04563-2C74-43F4-80E9-83EEF33E5599}" presName="hierChild4" presStyleCnt="0"/>
      <dgm:spPr/>
    </dgm:pt>
    <dgm:pt modelId="{25FDC099-DF88-423B-BCD4-26B7D731D46A}" type="pres">
      <dgm:prSet presAssocID="{DAC04563-2C74-43F4-80E9-83EEF33E5599}" presName="hierChild5" presStyleCnt="0"/>
      <dgm:spPr/>
    </dgm:pt>
    <dgm:pt modelId="{5D7F0CDB-50E3-41E5-B710-F14A51ACAF9E}" type="pres">
      <dgm:prSet presAssocID="{47D84DC2-7B62-4242-AC72-5C7F5026693C}" presName="Name37" presStyleLbl="parChTrans1D2" presStyleIdx="2" presStyleCnt="3"/>
      <dgm:spPr/>
    </dgm:pt>
    <dgm:pt modelId="{F6040F39-39CF-4AB6-81E9-AC6C912B98A7}" type="pres">
      <dgm:prSet presAssocID="{1DBEC859-C39D-47C3-A8EE-7B2C994ADEB2}" presName="hierRoot2" presStyleCnt="0">
        <dgm:presLayoutVars>
          <dgm:hierBranch val="init"/>
        </dgm:presLayoutVars>
      </dgm:prSet>
      <dgm:spPr/>
    </dgm:pt>
    <dgm:pt modelId="{B9C2B875-D66B-432B-8ECF-42A78163A25E}" type="pres">
      <dgm:prSet presAssocID="{1DBEC859-C39D-47C3-A8EE-7B2C994ADEB2}" presName="rootComposite" presStyleCnt="0"/>
      <dgm:spPr/>
    </dgm:pt>
    <dgm:pt modelId="{DB5897AD-5CB4-4C36-BDB6-CFBEF4F317F1}" type="pres">
      <dgm:prSet presAssocID="{1DBEC859-C39D-47C3-A8EE-7B2C994ADEB2}" presName="rootText" presStyleLbl="node2" presStyleIdx="2" presStyleCnt="3">
        <dgm:presLayoutVars>
          <dgm:chPref val="3"/>
        </dgm:presLayoutVars>
      </dgm:prSet>
      <dgm:spPr/>
    </dgm:pt>
    <dgm:pt modelId="{93980B8E-9652-4BDD-A475-E30F4F19D4DD}" type="pres">
      <dgm:prSet presAssocID="{1DBEC859-C39D-47C3-A8EE-7B2C994ADEB2}" presName="rootConnector" presStyleLbl="node2" presStyleIdx="2" presStyleCnt="3"/>
      <dgm:spPr/>
    </dgm:pt>
    <dgm:pt modelId="{CA5B693E-4B7E-4E0A-8434-FE6DB281A9F1}" type="pres">
      <dgm:prSet presAssocID="{1DBEC859-C39D-47C3-A8EE-7B2C994ADEB2}" presName="hierChild4" presStyleCnt="0"/>
      <dgm:spPr/>
    </dgm:pt>
    <dgm:pt modelId="{61F15AF6-A061-40F2-AC2F-AB891A62F362}" type="pres">
      <dgm:prSet presAssocID="{1DBEC859-C39D-47C3-A8EE-7B2C994ADEB2}" presName="hierChild5" presStyleCnt="0"/>
      <dgm:spPr/>
    </dgm:pt>
    <dgm:pt modelId="{C1E09B96-2683-4955-B4CB-9DC621281187}" type="pres">
      <dgm:prSet presAssocID="{DD10237C-666D-4EB0-9720-5D3B84DF007E}" presName="hierChild3" presStyleCnt="0"/>
      <dgm:spPr/>
    </dgm:pt>
  </dgm:ptLst>
  <dgm:cxnLst>
    <dgm:cxn modelId="{528B9BEF-59C9-4F92-8751-8C4E4D1FC00C}" type="presOf" srcId="{DD10237C-666D-4EB0-9720-5D3B84DF007E}" destId="{7F41AE58-1137-4C51-912F-D48220B10516}" srcOrd="0" destOrd="0" presId="urn:microsoft.com/office/officeart/2005/8/layout/orgChart1"/>
    <dgm:cxn modelId="{BEA7987D-7126-46DF-939E-75183C962CDE}" type="presOf" srcId="{DE4D7E78-FC5E-40C1-909A-B44A0A8BACFE}" destId="{518D299A-724E-4E8E-B5B5-D678A0D404E2}" srcOrd="0" destOrd="0" presId="urn:microsoft.com/office/officeart/2005/8/layout/orgChart1"/>
    <dgm:cxn modelId="{69B5AF53-D04C-47C6-8966-CF8DBD26ED8F}" type="presOf" srcId="{DAC04563-2C74-43F4-80E9-83EEF33E5599}" destId="{6925B7EB-008A-453E-930E-622C3BE7BCC7}" srcOrd="0" destOrd="0" presId="urn:microsoft.com/office/officeart/2005/8/layout/orgChart1"/>
    <dgm:cxn modelId="{4C499BF4-CD3C-46C9-8590-7E59E236D1CA}" type="presOf" srcId="{47D84DC2-7B62-4242-AC72-5C7F5026693C}" destId="{5D7F0CDB-50E3-41E5-B710-F14A51ACAF9E}" srcOrd="0" destOrd="0" presId="urn:microsoft.com/office/officeart/2005/8/layout/orgChart1"/>
    <dgm:cxn modelId="{6AEC8CEB-9042-441D-BF2D-B55130BAB86B}" type="presOf" srcId="{DD10237C-666D-4EB0-9720-5D3B84DF007E}" destId="{CCD6F048-9AFF-4AA2-A0EB-5C1E4001FC2A}" srcOrd="1" destOrd="0" presId="urn:microsoft.com/office/officeart/2005/8/layout/orgChart1"/>
    <dgm:cxn modelId="{7C5B0329-1D0D-42C1-A9AB-4C59E6D44F32}" srcId="{D8C06994-04C8-4017-BE1D-7AAD3529EC22}" destId="{DD10237C-666D-4EB0-9720-5D3B84DF007E}" srcOrd="0" destOrd="0" parTransId="{C5D508B4-16D5-4DDD-8979-307ECDD5ACF6}" sibTransId="{A97F928B-C971-47A4-AFF1-CE3CED2E208B}"/>
    <dgm:cxn modelId="{5BA651ED-7B7D-4FAF-829F-83BEF4F5FDB4}" type="presOf" srcId="{1DBEC859-C39D-47C3-A8EE-7B2C994ADEB2}" destId="{93980B8E-9652-4BDD-A475-E30F4F19D4DD}" srcOrd="1" destOrd="0" presId="urn:microsoft.com/office/officeart/2005/8/layout/orgChart1"/>
    <dgm:cxn modelId="{18A0D5A3-3AD6-4BC4-A352-EC30498105CE}" type="presOf" srcId="{DAC04563-2C74-43F4-80E9-83EEF33E5599}" destId="{1EAA6721-20C5-4AE3-9957-6961F4AEC696}" srcOrd="1" destOrd="0" presId="urn:microsoft.com/office/officeart/2005/8/layout/orgChart1"/>
    <dgm:cxn modelId="{89971F8B-4964-46A9-8332-5AD987826A67}" type="presOf" srcId="{AAE0870B-D88E-4AB7-9B2A-1EE7BA74A490}" destId="{BA86013E-9794-4691-88F7-278BF9AF5D49}" srcOrd="0" destOrd="0" presId="urn:microsoft.com/office/officeart/2005/8/layout/orgChart1"/>
    <dgm:cxn modelId="{CEEBEDA5-3433-4788-85BA-6F054CA5BBAF}" type="presOf" srcId="{C2E0A41E-BF67-468E-8FC0-E4C3266F7A9C}" destId="{6E629AAB-712E-4A3A-8009-B31B060F755B}" srcOrd="1" destOrd="0" presId="urn:microsoft.com/office/officeart/2005/8/layout/orgChart1"/>
    <dgm:cxn modelId="{203E2D9D-040C-447E-AB64-1C85D92226E4}" type="presOf" srcId="{C2E0A41E-BF67-468E-8FC0-E4C3266F7A9C}" destId="{55FA5306-CF40-481D-90DA-D4CC5A36588F}" srcOrd="0" destOrd="0" presId="urn:microsoft.com/office/officeart/2005/8/layout/orgChart1"/>
    <dgm:cxn modelId="{6BB2707F-0F30-475C-B264-0307E68EC590}" srcId="{DD10237C-666D-4EB0-9720-5D3B84DF007E}" destId="{DAC04563-2C74-43F4-80E9-83EEF33E5599}" srcOrd="1" destOrd="0" parTransId="{DE4D7E78-FC5E-40C1-909A-B44A0A8BACFE}" sibTransId="{EACDB7E6-0DC9-46A3-BE36-2E04ADD81705}"/>
    <dgm:cxn modelId="{8000CCFA-6117-416F-992C-BFDE9100CA9B}" srcId="{DD10237C-666D-4EB0-9720-5D3B84DF007E}" destId="{C2E0A41E-BF67-468E-8FC0-E4C3266F7A9C}" srcOrd="0" destOrd="0" parTransId="{AAE0870B-D88E-4AB7-9B2A-1EE7BA74A490}" sibTransId="{E6C685B0-9462-4517-A0C5-3F44906512F7}"/>
    <dgm:cxn modelId="{0F4ECC74-0879-4D71-8144-6E2B75D01FE5}" type="presOf" srcId="{D8C06994-04C8-4017-BE1D-7AAD3529EC22}" destId="{C0DECDF6-8D23-476D-A078-868D78DCED69}" srcOrd="0" destOrd="0" presId="urn:microsoft.com/office/officeart/2005/8/layout/orgChart1"/>
    <dgm:cxn modelId="{531D8375-B30F-4898-8E0E-3287458753B1}" type="presOf" srcId="{1DBEC859-C39D-47C3-A8EE-7B2C994ADEB2}" destId="{DB5897AD-5CB4-4C36-BDB6-CFBEF4F317F1}" srcOrd="0" destOrd="0" presId="urn:microsoft.com/office/officeart/2005/8/layout/orgChart1"/>
    <dgm:cxn modelId="{0A92F16A-5064-4033-9EB2-D10AFD2912AE}" srcId="{DD10237C-666D-4EB0-9720-5D3B84DF007E}" destId="{1DBEC859-C39D-47C3-A8EE-7B2C994ADEB2}" srcOrd="2" destOrd="0" parTransId="{47D84DC2-7B62-4242-AC72-5C7F5026693C}" sibTransId="{DCBA4DFB-20B1-4E38-9365-EB2EADD10F36}"/>
    <dgm:cxn modelId="{3AD65AB4-343B-40AF-9AB5-8F6C8B21CDA5}" type="presParOf" srcId="{C0DECDF6-8D23-476D-A078-868D78DCED69}" destId="{11CC4862-748A-47C8-BA8B-A711475B844B}" srcOrd="0" destOrd="0" presId="urn:microsoft.com/office/officeart/2005/8/layout/orgChart1"/>
    <dgm:cxn modelId="{696E5554-CA9F-4868-A953-9FB62E077680}" type="presParOf" srcId="{11CC4862-748A-47C8-BA8B-A711475B844B}" destId="{236B1E8E-64A9-4999-919E-01263DF2C8FB}" srcOrd="0" destOrd="0" presId="urn:microsoft.com/office/officeart/2005/8/layout/orgChart1"/>
    <dgm:cxn modelId="{38773EC4-0ED1-44C2-9640-78608EB52C22}" type="presParOf" srcId="{236B1E8E-64A9-4999-919E-01263DF2C8FB}" destId="{7F41AE58-1137-4C51-912F-D48220B10516}" srcOrd="0" destOrd="0" presId="urn:microsoft.com/office/officeart/2005/8/layout/orgChart1"/>
    <dgm:cxn modelId="{B8F0F4E9-3EBA-4985-921E-B9A5251F88FA}" type="presParOf" srcId="{236B1E8E-64A9-4999-919E-01263DF2C8FB}" destId="{CCD6F048-9AFF-4AA2-A0EB-5C1E4001FC2A}" srcOrd="1" destOrd="0" presId="urn:microsoft.com/office/officeart/2005/8/layout/orgChart1"/>
    <dgm:cxn modelId="{2B086A0C-8CD5-4ED1-9E30-0E46D5F98D87}" type="presParOf" srcId="{11CC4862-748A-47C8-BA8B-A711475B844B}" destId="{07B82A11-B58F-4980-A27F-BEDE2A3F531C}" srcOrd="1" destOrd="0" presId="urn:microsoft.com/office/officeart/2005/8/layout/orgChart1"/>
    <dgm:cxn modelId="{FB4B37E8-D923-45DB-90EB-F0662718BFE8}" type="presParOf" srcId="{07B82A11-B58F-4980-A27F-BEDE2A3F531C}" destId="{BA86013E-9794-4691-88F7-278BF9AF5D49}" srcOrd="0" destOrd="0" presId="urn:microsoft.com/office/officeart/2005/8/layout/orgChart1"/>
    <dgm:cxn modelId="{C218B410-DEA1-4761-A3F0-B1500E8A213E}" type="presParOf" srcId="{07B82A11-B58F-4980-A27F-BEDE2A3F531C}" destId="{0C89ADA0-6BD0-44F2-B25C-D149649E51FF}" srcOrd="1" destOrd="0" presId="urn:microsoft.com/office/officeart/2005/8/layout/orgChart1"/>
    <dgm:cxn modelId="{CEE16093-4479-4305-BE2D-18690C4457C9}" type="presParOf" srcId="{0C89ADA0-6BD0-44F2-B25C-D149649E51FF}" destId="{DC3E687B-0243-4F9F-9553-5DD8BD270149}" srcOrd="0" destOrd="0" presId="urn:microsoft.com/office/officeart/2005/8/layout/orgChart1"/>
    <dgm:cxn modelId="{DACC8A99-F3E5-4A7E-9570-124D5EF1D320}" type="presParOf" srcId="{DC3E687B-0243-4F9F-9553-5DD8BD270149}" destId="{55FA5306-CF40-481D-90DA-D4CC5A36588F}" srcOrd="0" destOrd="0" presId="urn:microsoft.com/office/officeart/2005/8/layout/orgChart1"/>
    <dgm:cxn modelId="{4CC8A21B-634B-4E44-B7D2-CCE8D45B0C4B}" type="presParOf" srcId="{DC3E687B-0243-4F9F-9553-5DD8BD270149}" destId="{6E629AAB-712E-4A3A-8009-B31B060F755B}" srcOrd="1" destOrd="0" presId="urn:microsoft.com/office/officeart/2005/8/layout/orgChart1"/>
    <dgm:cxn modelId="{18BAD290-5533-4836-9F99-AB674C755B73}" type="presParOf" srcId="{0C89ADA0-6BD0-44F2-B25C-D149649E51FF}" destId="{D06736B3-29D0-46C2-86AB-C7A1E96CDB95}" srcOrd="1" destOrd="0" presId="urn:microsoft.com/office/officeart/2005/8/layout/orgChart1"/>
    <dgm:cxn modelId="{6D60B898-65B9-4422-85CA-89FC303BE1E2}" type="presParOf" srcId="{0C89ADA0-6BD0-44F2-B25C-D149649E51FF}" destId="{6FA3E30E-E342-40B5-8155-BF9D4725E771}" srcOrd="2" destOrd="0" presId="urn:microsoft.com/office/officeart/2005/8/layout/orgChart1"/>
    <dgm:cxn modelId="{44E76DE2-3BAF-4F03-8D18-EEEA7CFE675A}" type="presParOf" srcId="{07B82A11-B58F-4980-A27F-BEDE2A3F531C}" destId="{518D299A-724E-4E8E-B5B5-D678A0D404E2}" srcOrd="2" destOrd="0" presId="urn:microsoft.com/office/officeart/2005/8/layout/orgChart1"/>
    <dgm:cxn modelId="{C22C146B-DCB9-4F88-931E-0772CDF34F4A}" type="presParOf" srcId="{07B82A11-B58F-4980-A27F-BEDE2A3F531C}" destId="{11800F35-7E39-49C9-8EDD-8F5C8E5552C2}" srcOrd="3" destOrd="0" presId="urn:microsoft.com/office/officeart/2005/8/layout/orgChart1"/>
    <dgm:cxn modelId="{2653E51C-9A41-4786-A160-E0C844E22764}" type="presParOf" srcId="{11800F35-7E39-49C9-8EDD-8F5C8E5552C2}" destId="{CB2F93B4-3005-48C9-95F0-D72A3EA21FD7}" srcOrd="0" destOrd="0" presId="urn:microsoft.com/office/officeart/2005/8/layout/orgChart1"/>
    <dgm:cxn modelId="{8B0486D5-0103-4444-994F-15895D8DD1C7}" type="presParOf" srcId="{CB2F93B4-3005-48C9-95F0-D72A3EA21FD7}" destId="{6925B7EB-008A-453E-930E-622C3BE7BCC7}" srcOrd="0" destOrd="0" presId="urn:microsoft.com/office/officeart/2005/8/layout/orgChart1"/>
    <dgm:cxn modelId="{F9A92B57-C34D-40AA-B58A-171E3103246B}" type="presParOf" srcId="{CB2F93B4-3005-48C9-95F0-D72A3EA21FD7}" destId="{1EAA6721-20C5-4AE3-9957-6961F4AEC696}" srcOrd="1" destOrd="0" presId="urn:microsoft.com/office/officeart/2005/8/layout/orgChart1"/>
    <dgm:cxn modelId="{AA67F960-EC97-4B85-B217-773826C1989B}" type="presParOf" srcId="{11800F35-7E39-49C9-8EDD-8F5C8E5552C2}" destId="{DC37C929-4832-4727-ACE0-1BE574868FB7}" srcOrd="1" destOrd="0" presId="urn:microsoft.com/office/officeart/2005/8/layout/orgChart1"/>
    <dgm:cxn modelId="{1E65CF91-5F3D-4F1C-A89E-57ED1F375FF3}" type="presParOf" srcId="{11800F35-7E39-49C9-8EDD-8F5C8E5552C2}" destId="{25FDC099-DF88-423B-BCD4-26B7D731D46A}" srcOrd="2" destOrd="0" presId="urn:microsoft.com/office/officeart/2005/8/layout/orgChart1"/>
    <dgm:cxn modelId="{49D1C7FA-DAED-4FE8-B632-CF15756F26BB}" type="presParOf" srcId="{07B82A11-B58F-4980-A27F-BEDE2A3F531C}" destId="{5D7F0CDB-50E3-41E5-B710-F14A51ACAF9E}" srcOrd="4" destOrd="0" presId="urn:microsoft.com/office/officeart/2005/8/layout/orgChart1"/>
    <dgm:cxn modelId="{6A21CCDD-8990-476A-8278-B723E07E6B9A}" type="presParOf" srcId="{07B82A11-B58F-4980-A27F-BEDE2A3F531C}" destId="{F6040F39-39CF-4AB6-81E9-AC6C912B98A7}" srcOrd="5" destOrd="0" presId="urn:microsoft.com/office/officeart/2005/8/layout/orgChart1"/>
    <dgm:cxn modelId="{794AED2B-C024-439E-B687-456C2117D256}" type="presParOf" srcId="{F6040F39-39CF-4AB6-81E9-AC6C912B98A7}" destId="{B9C2B875-D66B-432B-8ECF-42A78163A25E}" srcOrd="0" destOrd="0" presId="urn:microsoft.com/office/officeart/2005/8/layout/orgChart1"/>
    <dgm:cxn modelId="{15FBFEFB-FF93-43AA-9859-D123D14C534B}" type="presParOf" srcId="{B9C2B875-D66B-432B-8ECF-42A78163A25E}" destId="{DB5897AD-5CB4-4C36-BDB6-CFBEF4F317F1}" srcOrd="0" destOrd="0" presId="urn:microsoft.com/office/officeart/2005/8/layout/orgChart1"/>
    <dgm:cxn modelId="{19554592-60C3-4251-B270-2CA4857799F0}" type="presParOf" srcId="{B9C2B875-D66B-432B-8ECF-42A78163A25E}" destId="{93980B8E-9652-4BDD-A475-E30F4F19D4DD}" srcOrd="1" destOrd="0" presId="urn:microsoft.com/office/officeart/2005/8/layout/orgChart1"/>
    <dgm:cxn modelId="{BBD4AACF-7FB7-47C7-B47C-F099A6F13E6D}" type="presParOf" srcId="{F6040F39-39CF-4AB6-81E9-AC6C912B98A7}" destId="{CA5B693E-4B7E-4E0A-8434-FE6DB281A9F1}" srcOrd="1" destOrd="0" presId="urn:microsoft.com/office/officeart/2005/8/layout/orgChart1"/>
    <dgm:cxn modelId="{45775845-50DB-4E81-BB74-EB28CE11B5D5}" type="presParOf" srcId="{F6040F39-39CF-4AB6-81E9-AC6C912B98A7}" destId="{61F15AF6-A061-40F2-AC2F-AB891A62F362}" srcOrd="2" destOrd="0" presId="urn:microsoft.com/office/officeart/2005/8/layout/orgChart1"/>
    <dgm:cxn modelId="{10849D0E-40A4-4E46-B58C-1C2F29234C91}" type="presParOf" srcId="{11CC4862-748A-47C8-BA8B-A711475B844B}" destId="{C1E09B96-2683-4955-B4CB-9DC6212811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CD04CD-BA3A-4B22-9988-91D00702CCA4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C27ED15-22C5-4F49-96B0-E133CC08DE08}">
      <dgm:prSet/>
      <dgm:spPr/>
      <dgm:t>
        <a:bodyPr/>
        <a:lstStyle/>
        <a:p>
          <a:pPr rtl="0"/>
          <a:r>
            <a:rPr lang="en-US" b="0" i="0" smtClean="0"/>
            <a:t>NACOLE can provide technical assistance</a:t>
          </a:r>
          <a:endParaRPr lang="en-US"/>
        </a:p>
      </dgm:t>
    </dgm:pt>
    <dgm:pt modelId="{55DBBB9E-9D12-4064-9A85-B26D93AAD9B8}" type="parTrans" cxnId="{D5A32317-D03B-4BC1-B8EE-7115F5B7C488}">
      <dgm:prSet/>
      <dgm:spPr/>
      <dgm:t>
        <a:bodyPr/>
        <a:lstStyle/>
        <a:p>
          <a:endParaRPr lang="en-US"/>
        </a:p>
      </dgm:t>
    </dgm:pt>
    <dgm:pt modelId="{AB8282E1-FAD1-4CB2-86E6-B3F26A3B5A3A}" type="sibTrans" cxnId="{D5A32317-D03B-4BC1-B8EE-7115F5B7C488}">
      <dgm:prSet/>
      <dgm:spPr/>
      <dgm:t>
        <a:bodyPr/>
        <a:lstStyle/>
        <a:p>
          <a:endParaRPr lang="en-US"/>
        </a:p>
      </dgm:t>
    </dgm:pt>
    <dgm:pt modelId="{D31285D6-08AC-47CA-934F-0CAA000CABE7}">
      <dgm:prSet/>
      <dgm:spPr/>
      <dgm:t>
        <a:bodyPr/>
        <a:lstStyle/>
        <a:p>
          <a:pPr rtl="0"/>
          <a:r>
            <a:rPr lang="en-US" b="0" i="0" smtClean="0"/>
            <a:t>Training on effective practices </a:t>
          </a:r>
          <a:endParaRPr lang="en-US"/>
        </a:p>
      </dgm:t>
    </dgm:pt>
    <dgm:pt modelId="{E306D8F6-E239-429A-8A9D-971B1331C330}" type="parTrans" cxnId="{66CA3597-72AB-4949-9457-796615CB7029}">
      <dgm:prSet/>
      <dgm:spPr/>
      <dgm:t>
        <a:bodyPr/>
        <a:lstStyle/>
        <a:p>
          <a:endParaRPr lang="en-US"/>
        </a:p>
      </dgm:t>
    </dgm:pt>
    <dgm:pt modelId="{D56F7162-586F-44A2-AA2D-4F03F31A9919}" type="sibTrans" cxnId="{66CA3597-72AB-4949-9457-796615CB7029}">
      <dgm:prSet/>
      <dgm:spPr/>
      <dgm:t>
        <a:bodyPr/>
        <a:lstStyle/>
        <a:p>
          <a:endParaRPr lang="en-US"/>
        </a:p>
      </dgm:t>
    </dgm:pt>
    <dgm:pt modelId="{50EAEA30-A0C0-4BE1-B8F4-9CD30C45D967}">
      <dgm:prSet/>
      <dgm:spPr/>
      <dgm:t>
        <a:bodyPr/>
        <a:lstStyle/>
        <a:p>
          <a:pPr rtl="0"/>
          <a:r>
            <a:rPr lang="en-US" b="0" i="0" smtClean="0"/>
            <a:t>Assistance with the development of policies and procedures</a:t>
          </a:r>
          <a:endParaRPr lang="en-US"/>
        </a:p>
      </dgm:t>
    </dgm:pt>
    <dgm:pt modelId="{C0B071CE-46C8-4D4C-B971-BA242CB992E1}" type="parTrans" cxnId="{3349752F-21E3-4BC6-91D7-FC8693AA4C22}">
      <dgm:prSet/>
      <dgm:spPr/>
      <dgm:t>
        <a:bodyPr/>
        <a:lstStyle/>
        <a:p>
          <a:endParaRPr lang="en-US"/>
        </a:p>
      </dgm:t>
    </dgm:pt>
    <dgm:pt modelId="{8A215AD0-4F0F-4A54-8F2E-3CF06C33B3A9}" type="sibTrans" cxnId="{3349752F-21E3-4BC6-91D7-FC8693AA4C22}">
      <dgm:prSet/>
      <dgm:spPr/>
      <dgm:t>
        <a:bodyPr/>
        <a:lstStyle/>
        <a:p>
          <a:endParaRPr lang="en-US"/>
        </a:p>
      </dgm:t>
    </dgm:pt>
    <dgm:pt modelId="{9DCE8F2D-97E9-45F0-AF35-17898C7554C3}">
      <dgm:prSet/>
      <dgm:spPr/>
      <dgm:t>
        <a:bodyPr/>
        <a:lstStyle/>
        <a:p>
          <a:pPr rtl="0"/>
          <a:r>
            <a:rPr lang="en-US" b="0" i="0" smtClean="0"/>
            <a:t>Facilitating the development of long-term strategies</a:t>
          </a:r>
          <a:endParaRPr lang="en-US"/>
        </a:p>
      </dgm:t>
    </dgm:pt>
    <dgm:pt modelId="{5AA6A246-E7F2-440E-994C-7A6063957A22}" type="parTrans" cxnId="{068B13B3-EEF4-4F2C-82BF-0999BA54ACD8}">
      <dgm:prSet/>
      <dgm:spPr/>
      <dgm:t>
        <a:bodyPr/>
        <a:lstStyle/>
        <a:p>
          <a:endParaRPr lang="en-US"/>
        </a:p>
      </dgm:t>
    </dgm:pt>
    <dgm:pt modelId="{14619EFD-ECC5-45DB-8FD9-D16D445EE844}" type="sibTrans" cxnId="{068B13B3-EEF4-4F2C-82BF-0999BA54ACD8}">
      <dgm:prSet/>
      <dgm:spPr/>
      <dgm:t>
        <a:bodyPr/>
        <a:lstStyle/>
        <a:p>
          <a:endParaRPr lang="en-US"/>
        </a:p>
      </dgm:t>
    </dgm:pt>
    <dgm:pt modelId="{80AE55AB-B62B-4217-AE4A-72F9063FA3A2}">
      <dgm:prSet/>
      <dgm:spPr/>
      <dgm:t>
        <a:bodyPr/>
        <a:lstStyle/>
        <a:p>
          <a:pPr rtl="0"/>
          <a:r>
            <a:rPr lang="en-US" b="0" i="0" smtClean="0"/>
            <a:t>Additional technical assistance as needed</a:t>
          </a:r>
          <a:endParaRPr lang="en-US"/>
        </a:p>
      </dgm:t>
    </dgm:pt>
    <dgm:pt modelId="{7FE3ED82-387B-4147-88CF-76EBB41F8298}" type="parTrans" cxnId="{585AF681-6533-431D-9417-59D3B8914D87}">
      <dgm:prSet/>
      <dgm:spPr/>
      <dgm:t>
        <a:bodyPr/>
        <a:lstStyle/>
        <a:p>
          <a:endParaRPr lang="en-US"/>
        </a:p>
      </dgm:t>
    </dgm:pt>
    <dgm:pt modelId="{F87EF32F-D78E-4F60-94F3-1C0232EEF5B2}" type="sibTrans" cxnId="{585AF681-6533-431D-9417-59D3B8914D87}">
      <dgm:prSet/>
      <dgm:spPr/>
      <dgm:t>
        <a:bodyPr/>
        <a:lstStyle/>
        <a:p>
          <a:endParaRPr lang="en-US"/>
        </a:p>
      </dgm:t>
    </dgm:pt>
    <dgm:pt modelId="{44199666-D1C2-4523-A64D-93B031D9975B}" type="pres">
      <dgm:prSet presAssocID="{8CCD04CD-BA3A-4B22-9988-91D00702CC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AEBB940-ACF8-4D60-AC53-134586F0B3E0}" type="pres">
      <dgm:prSet presAssocID="{9C27ED15-22C5-4F49-96B0-E133CC08DE08}" presName="hierRoot1" presStyleCnt="0">
        <dgm:presLayoutVars>
          <dgm:hierBranch val="init"/>
        </dgm:presLayoutVars>
      </dgm:prSet>
      <dgm:spPr/>
    </dgm:pt>
    <dgm:pt modelId="{32E12F80-D71C-444E-BAD1-A4E5DE10AD02}" type="pres">
      <dgm:prSet presAssocID="{9C27ED15-22C5-4F49-96B0-E133CC08DE08}" presName="rootComposite1" presStyleCnt="0"/>
      <dgm:spPr/>
    </dgm:pt>
    <dgm:pt modelId="{2387000B-B268-4282-B77C-4E79A0097CD2}" type="pres">
      <dgm:prSet presAssocID="{9C27ED15-22C5-4F49-96B0-E133CC08DE08}" presName="rootText1" presStyleLbl="node0" presStyleIdx="0" presStyleCnt="1">
        <dgm:presLayoutVars>
          <dgm:chPref val="3"/>
        </dgm:presLayoutVars>
      </dgm:prSet>
      <dgm:spPr/>
    </dgm:pt>
    <dgm:pt modelId="{8F2BF35F-CAE4-4D52-A2BB-B2FF31767D5A}" type="pres">
      <dgm:prSet presAssocID="{9C27ED15-22C5-4F49-96B0-E133CC08DE08}" presName="rootConnector1" presStyleLbl="node1" presStyleIdx="0" presStyleCnt="0"/>
      <dgm:spPr/>
    </dgm:pt>
    <dgm:pt modelId="{D7D98B9F-43F9-41C3-8700-450A932FEE62}" type="pres">
      <dgm:prSet presAssocID="{9C27ED15-22C5-4F49-96B0-E133CC08DE08}" presName="hierChild2" presStyleCnt="0"/>
      <dgm:spPr/>
    </dgm:pt>
    <dgm:pt modelId="{06A469AF-D864-4D0A-ABEA-3466F68688F0}" type="pres">
      <dgm:prSet presAssocID="{E306D8F6-E239-429A-8A9D-971B1331C330}" presName="Name37" presStyleLbl="parChTrans1D2" presStyleIdx="0" presStyleCnt="4"/>
      <dgm:spPr/>
    </dgm:pt>
    <dgm:pt modelId="{B319BF70-9ECD-475A-A881-8E69E57CC0FB}" type="pres">
      <dgm:prSet presAssocID="{D31285D6-08AC-47CA-934F-0CAA000CABE7}" presName="hierRoot2" presStyleCnt="0">
        <dgm:presLayoutVars>
          <dgm:hierBranch val="init"/>
        </dgm:presLayoutVars>
      </dgm:prSet>
      <dgm:spPr/>
    </dgm:pt>
    <dgm:pt modelId="{E0BB323B-9F6D-4CB6-B029-EBECBA4B04E5}" type="pres">
      <dgm:prSet presAssocID="{D31285D6-08AC-47CA-934F-0CAA000CABE7}" presName="rootComposite" presStyleCnt="0"/>
      <dgm:spPr/>
    </dgm:pt>
    <dgm:pt modelId="{0E62AF48-1947-42A7-8108-4F9A27A3EB62}" type="pres">
      <dgm:prSet presAssocID="{D31285D6-08AC-47CA-934F-0CAA000CABE7}" presName="rootText" presStyleLbl="node2" presStyleIdx="0" presStyleCnt="4">
        <dgm:presLayoutVars>
          <dgm:chPref val="3"/>
        </dgm:presLayoutVars>
      </dgm:prSet>
      <dgm:spPr/>
    </dgm:pt>
    <dgm:pt modelId="{47CADEAE-E179-4FA5-B993-E8849F2DF0A3}" type="pres">
      <dgm:prSet presAssocID="{D31285D6-08AC-47CA-934F-0CAA000CABE7}" presName="rootConnector" presStyleLbl="node2" presStyleIdx="0" presStyleCnt="4"/>
      <dgm:spPr/>
    </dgm:pt>
    <dgm:pt modelId="{13BDD8BF-C1D5-4E28-9894-93D8428030D1}" type="pres">
      <dgm:prSet presAssocID="{D31285D6-08AC-47CA-934F-0CAA000CABE7}" presName="hierChild4" presStyleCnt="0"/>
      <dgm:spPr/>
    </dgm:pt>
    <dgm:pt modelId="{9DAB52BC-D006-4124-87BF-422A9F296473}" type="pres">
      <dgm:prSet presAssocID="{D31285D6-08AC-47CA-934F-0CAA000CABE7}" presName="hierChild5" presStyleCnt="0"/>
      <dgm:spPr/>
    </dgm:pt>
    <dgm:pt modelId="{E0274A03-7C1B-4D52-B710-196674D5F75D}" type="pres">
      <dgm:prSet presAssocID="{C0B071CE-46C8-4D4C-B971-BA242CB992E1}" presName="Name37" presStyleLbl="parChTrans1D2" presStyleIdx="1" presStyleCnt="4"/>
      <dgm:spPr/>
    </dgm:pt>
    <dgm:pt modelId="{E76DFA71-32C2-4A0A-BECB-31A14FFE7B2C}" type="pres">
      <dgm:prSet presAssocID="{50EAEA30-A0C0-4BE1-B8F4-9CD30C45D967}" presName="hierRoot2" presStyleCnt="0">
        <dgm:presLayoutVars>
          <dgm:hierBranch val="init"/>
        </dgm:presLayoutVars>
      </dgm:prSet>
      <dgm:spPr/>
    </dgm:pt>
    <dgm:pt modelId="{80E1DD72-9727-4AAA-B9AD-26ADEACDBCDC}" type="pres">
      <dgm:prSet presAssocID="{50EAEA30-A0C0-4BE1-B8F4-9CD30C45D967}" presName="rootComposite" presStyleCnt="0"/>
      <dgm:spPr/>
    </dgm:pt>
    <dgm:pt modelId="{CFA1C489-AB63-4CEE-B433-EADB79EFC20B}" type="pres">
      <dgm:prSet presAssocID="{50EAEA30-A0C0-4BE1-B8F4-9CD30C45D967}" presName="rootText" presStyleLbl="node2" presStyleIdx="1" presStyleCnt="4">
        <dgm:presLayoutVars>
          <dgm:chPref val="3"/>
        </dgm:presLayoutVars>
      </dgm:prSet>
      <dgm:spPr/>
    </dgm:pt>
    <dgm:pt modelId="{D485062E-9FE9-48C8-80A2-C6132334D5F7}" type="pres">
      <dgm:prSet presAssocID="{50EAEA30-A0C0-4BE1-B8F4-9CD30C45D967}" presName="rootConnector" presStyleLbl="node2" presStyleIdx="1" presStyleCnt="4"/>
      <dgm:spPr/>
    </dgm:pt>
    <dgm:pt modelId="{B490E89D-E5DE-4D0E-8651-2962595FC16B}" type="pres">
      <dgm:prSet presAssocID="{50EAEA30-A0C0-4BE1-B8F4-9CD30C45D967}" presName="hierChild4" presStyleCnt="0"/>
      <dgm:spPr/>
    </dgm:pt>
    <dgm:pt modelId="{3ACEBF6F-C862-4AE9-BD97-773CE032D5DF}" type="pres">
      <dgm:prSet presAssocID="{50EAEA30-A0C0-4BE1-B8F4-9CD30C45D967}" presName="hierChild5" presStyleCnt="0"/>
      <dgm:spPr/>
    </dgm:pt>
    <dgm:pt modelId="{2CBC041A-FCA4-4A1D-BD64-40A0A4A3C4F8}" type="pres">
      <dgm:prSet presAssocID="{5AA6A246-E7F2-440E-994C-7A6063957A22}" presName="Name37" presStyleLbl="parChTrans1D2" presStyleIdx="2" presStyleCnt="4"/>
      <dgm:spPr/>
    </dgm:pt>
    <dgm:pt modelId="{FC81A567-73D8-4826-821F-B3E49FF91D65}" type="pres">
      <dgm:prSet presAssocID="{9DCE8F2D-97E9-45F0-AF35-17898C7554C3}" presName="hierRoot2" presStyleCnt="0">
        <dgm:presLayoutVars>
          <dgm:hierBranch val="init"/>
        </dgm:presLayoutVars>
      </dgm:prSet>
      <dgm:spPr/>
    </dgm:pt>
    <dgm:pt modelId="{674515F4-8E18-4107-9355-E2625BB792C5}" type="pres">
      <dgm:prSet presAssocID="{9DCE8F2D-97E9-45F0-AF35-17898C7554C3}" presName="rootComposite" presStyleCnt="0"/>
      <dgm:spPr/>
    </dgm:pt>
    <dgm:pt modelId="{B3FDCBC7-AB44-49E3-8BD1-E52F1D8FAECF}" type="pres">
      <dgm:prSet presAssocID="{9DCE8F2D-97E9-45F0-AF35-17898C7554C3}" presName="rootText" presStyleLbl="node2" presStyleIdx="2" presStyleCnt="4">
        <dgm:presLayoutVars>
          <dgm:chPref val="3"/>
        </dgm:presLayoutVars>
      </dgm:prSet>
      <dgm:spPr/>
    </dgm:pt>
    <dgm:pt modelId="{ACFCA4A3-D25B-4FD0-A66E-31BE7DEAAAD4}" type="pres">
      <dgm:prSet presAssocID="{9DCE8F2D-97E9-45F0-AF35-17898C7554C3}" presName="rootConnector" presStyleLbl="node2" presStyleIdx="2" presStyleCnt="4"/>
      <dgm:spPr/>
    </dgm:pt>
    <dgm:pt modelId="{956E24F1-DE68-41A0-805A-460412295110}" type="pres">
      <dgm:prSet presAssocID="{9DCE8F2D-97E9-45F0-AF35-17898C7554C3}" presName="hierChild4" presStyleCnt="0"/>
      <dgm:spPr/>
    </dgm:pt>
    <dgm:pt modelId="{4779351A-7EA6-419C-B521-730217C88849}" type="pres">
      <dgm:prSet presAssocID="{9DCE8F2D-97E9-45F0-AF35-17898C7554C3}" presName="hierChild5" presStyleCnt="0"/>
      <dgm:spPr/>
    </dgm:pt>
    <dgm:pt modelId="{786F089B-C1A3-4C16-A5B9-80E26E47D8B8}" type="pres">
      <dgm:prSet presAssocID="{7FE3ED82-387B-4147-88CF-76EBB41F8298}" presName="Name37" presStyleLbl="parChTrans1D2" presStyleIdx="3" presStyleCnt="4"/>
      <dgm:spPr/>
    </dgm:pt>
    <dgm:pt modelId="{96B652DB-5486-4588-BEB9-C4963D7A23B0}" type="pres">
      <dgm:prSet presAssocID="{80AE55AB-B62B-4217-AE4A-72F9063FA3A2}" presName="hierRoot2" presStyleCnt="0">
        <dgm:presLayoutVars>
          <dgm:hierBranch val="init"/>
        </dgm:presLayoutVars>
      </dgm:prSet>
      <dgm:spPr/>
    </dgm:pt>
    <dgm:pt modelId="{CC270862-F2AF-47FE-8277-F2F821F276E8}" type="pres">
      <dgm:prSet presAssocID="{80AE55AB-B62B-4217-AE4A-72F9063FA3A2}" presName="rootComposite" presStyleCnt="0"/>
      <dgm:spPr/>
    </dgm:pt>
    <dgm:pt modelId="{DB045D8B-823A-49D4-B3DB-B751D90BC78E}" type="pres">
      <dgm:prSet presAssocID="{80AE55AB-B62B-4217-AE4A-72F9063FA3A2}" presName="rootText" presStyleLbl="node2" presStyleIdx="3" presStyleCnt="4">
        <dgm:presLayoutVars>
          <dgm:chPref val="3"/>
        </dgm:presLayoutVars>
      </dgm:prSet>
      <dgm:spPr/>
    </dgm:pt>
    <dgm:pt modelId="{50E8C641-EB49-407A-BAB3-A97CEAE8AB83}" type="pres">
      <dgm:prSet presAssocID="{80AE55AB-B62B-4217-AE4A-72F9063FA3A2}" presName="rootConnector" presStyleLbl="node2" presStyleIdx="3" presStyleCnt="4"/>
      <dgm:spPr/>
    </dgm:pt>
    <dgm:pt modelId="{67052975-E7F0-4D80-85A7-66E321C92E55}" type="pres">
      <dgm:prSet presAssocID="{80AE55AB-B62B-4217-AE4A-72F9063FA3A2}" presName="hierChild4" presStyleCnt="0"/>
      <dgm:spPr/>
    </dgm:pt>
    <dgm:pt modelId="{93974710-F073-4741-B163-0D36288FF933}" type="pres">
      <dgm:prSet presAssocID="{80AE55AB-B62B-4217-AE4A-72F9063FA3A2}" presName="hierChild5" presStyleCnt="0"/>
      <dgm:spPr/>
    </dgm:pt>
    <dgm:pt modelId="{936E48E5-6C0F-4321-9FF6-4D8C5B35DE76}" type="pres">
      <dgm:prSet presAssocID="{9C27ED15-22C5-4F49-96B0-E133CC08DE08}" presName="hierChild3" presStyleCnt="0"/>
      <dgm:spPr/>
    </dgm:pt>
  </dgm:ptLst>
  <dgm:cxnLst>
    <dgm:cxn modelId="{21739E7B-C71C-4460-AD6A-FF4173C5A6B9}" type="presOf" srcId="{50EAEA30-A0C0-4BE1-B8F4-9CD30C45D967}" destId="{CFA1C489-AB63-4CEE-B433-EADB79EFC20B}" srcOrd="0" destOrd="0" presId="urn:microsoft.com/office/officeart/2005/8/layout/orgChart1"/>
    <dgm:cxn modelId="{B3D299C7-CD7B-4797-9B43-028840D34099}" type="presOf" srcId="{E306D8F6-E239-429A-8A9D-971B1331C330}" destId="{06A469AF-D864-4D0A-ABEA-3466F68688F0}" srcOrd="0" destOrd="0" presId="urn:microsoft.com/office/officeart/2005/8/layout/orgChart1"/>
    <dgm:cxn modelId="{3349752F-21E3-4BC6-91D7-FC8693AA4C22}" srcId="{9C27ED15-22C5-4F49-96B0-E133CC08DE08}" destId="{50EAEA30-A0C0-4BE1-B8F4-9CD30C45D967}" srcOrd="1" destOrd="0" parTransId="{C0B071CE-46C8-4D4C-B971-BA242CB992E1}" sibTransId="{8A215AD0-4F0F-4A54-8F2E-3CF06C33B3A9}"/>
    <dgm:cxn modelId="{0B056421-84F2-421F-88E4-89C4CA9B8714}" type="presOf" srcId="{80AE55AB-B62B-4217-AE4A-72F9063FA3A2}" destId="{50E8C641-EB49-407A-BAB3-A97CEAE8AB83}" srcOrd="1" destOrd="0" presId="urn:microsoft.com/office/officeart/2005/8/layout/orgChart1"/>
    <dgm:cxn modelId="{3CAB4013-DB02-4172-9A5F-46A3463C1B3D}" type="presOf" srcId="{80AE55AB-B62B-4217-AE4A-72F9063FA3A2}" destId="{DB045D8B-823A-49D4-B3DB-B751D90BC78E}" srcOrd="0" destOrd="0" presId="urn:microsoft.com/office/officeart/2005/8/layout/orgChart1"/>
    <dgm:cxn modelId="{585AF681-6533-431D-9417-59D3B8914D87}" srcId="{9C27ED15-22C5-4F49-96B0-E133CC08DE08}" destId="{80AE55AB-B62B-4217-AE4A-72F9063FA3A2}" srcOrd="3" destOrd="0" parTransId="{7FE3ED82-387B-4147-88CF-76EBB41F8298}" sibTransId="{F87EF32F-D78E-4F60-94F3-1C0232EEF5B2}"/>
    <dgm:cxn modelId="{483A08B8-1742-402B-A5F0-3475582BCDE4}" type="presOf" srcId="{8CCD04CD-BA3A-4B22-9988-91D00702CCA4}" destId="{44199666-D1C2-4523-A64D-93B031D9975B}" srcOrd="0" destOrd="0" presId="urn:microsoft.com/office/officeart/2005/8/layout/orgChart1"/>
    <dgm:cxn modelId="{A070DAD5-7DE4-42CD-84EE-D3CB47DE0933}" type="presOf" srcId="{5AA6A246-E7F2-440E-994C-7A6063957A22}" destId="{2CBC041A-FCA4-4A1D-BD64-40A0A4A3C4F8}" srcOrd="0" destOrd="0" presId="urn:microsoft.com/office/officeart/2005/8/layout/orgChart1"/>
    <dgm:cxn modelId="{66CA3597-72AB-4949-9457-796615CB7029}" srcId="{9C27ED15-22C5-4F49-96B0-E133CC08DE08}" destId="{D31285D6-08AC-47CA-934F-0CAA000CABE7}" srcOrd="0" destOrd="0" parTransId="{E306D8F6-E239-429A-8A9D-971B1331C330}" sibTransId="{D56F7162-586F-44A2-AA2D-4F03F31A9919}"/>
    <dgm:cxn modelId="{68394D59-E7F5-47B1-B5C0-2AE5EE76361E}" type="presOf" srcId="{D31285D6-08AC-47CA-934F-0CAA000CABE7}" destId="{0E62AF48-1947-42A7-8108-4F9A27A3EB62}" srcOrd="0" destOrd="0" presId="urn:microsoft.com/office/officeart/2005/8/layout/orgChart1"/>
    <dgm:cxn modelId="{7BBA6563-9F07-4267-9EEC-1025C42BAAD0}" type="presOf" srcId="{7FE3ED82-387B-4147-88CF-76EBB41F8298}" destId="{786F089B-C1A3-4C16-A5B9-80E26E47D8B8}" srcOrd="0" destOrd="0" presId="urn:microsoft.com/office/officeart/2005/8/layout/orgChart1"/>
    <dgm:cxn modelId="{80E8A8DF-848F-41C4-B100-D508E09A22A6}" type="presOf" srcId="{C0B071CE-46C8-4D4C-B971-BA242CB992E1}" destId="{E0274A03-7C1B-4D52-B710-196674D5F75D}" srcOrd="0" destOrd="0" presId="urn:microsoft.com/office/officeart/2005/8/layout/orgChart1"/>
    <dgm:cxn modelId="{8EE9A6B2-2FB8-4D70-8BE2-7F16CA46D220}" type="presOf" srcId="{50EAEA30-A0C0-4BE1-B8F4-9CD30C45D967}" destId="{D485062E-9FE9-48C8-80A2-C6132334D5F7}" srcOrd="1" destOrd="0" presId="urn:microsoft.com/office/officeart/2005/8/layout/orgChart1"/>
    <dgm:cxn modelId="{552BA935-3AB3-479C-A6B2-1072A797C5B6}" type="presOf" srcId="{9DCE8F2D-97E9-45F0-AF35-17898C7554C3}" destId="{ACFCA4A3-D25B-4FD0-A66E-31BE7DEAAAD4}" srcOrd="1" destOrd="0" presId="urn:microsoft.com/office/officeart/2005/8/layout/orgChart1"/>
    <dgm:cxn modelId="{FEB95FCC-49D6-42B4-B513-29B8429C5CF6}" type="presOf" srcId="{9C27ED15-22C5-4F49-96B0-E133CC08DE08}" destId="{8F2BF35F-CAE4-4D52-A2BB-B2FF31767D5A}" srcOrd="1" destOrd="0" presId="urn:microsoft.com/office/officeart/2005/8/layout/orgChart1"/>
    <dgm:cxn modelId="{38AB6378-9269-43CD-8578-A27BE6C4F5BE}" type="presOf" srcId="{9DCE8F2D-97E9-45F0-AF35-17898C7554C3}" destId="{B3FDCBC7-AB44-49E3-8BD1-E52F1D8FAECF}" srcOrd="0" destOrd="0" presId="urn:microsoft.com/office/officeart/2005/8/layout/orgChart1"/>
    <dgm:cxn modelId="{D5A32317-D03B-4BC1-B8EE-7115F5B7C488}" srcId="{8CCD04CD-BA3A-4B22-9988-91D00702CCA4}" destId="{9C27ED15-22C5-4F49-96B0-E133CC08DE08}" srcOrd="0" destOrd="0" parTransId="{55DBBB9E-9D12-4064-9A85-B26D93AAD9B8}" sibTransId="{AB8282E1-FAD1-4CB2-86E6-B3F26A3B5A3A}"/>
    <dgm:cxn modelId="{56211165-7C52-4EE4-BFC9-42A660E1F531}" type="presOf" srcId="{9C27ED15-22C5-4F49-96B0-E133CC08DE08}" destId="{2387000B-B268-4282-B77C-4E79A0097CD2}" srcOrd="0" destOrd="0" presId="urn:microsoft.com/office/officeart/2005/8/layout/orgChart1"/>
    <dgm:cxn modelId="{068B13B3-EEF4-4F2C-82BF-0999BA54ACD8}" srcId="{9C27ED15-22C5-4F49-96B0-E133CC08DE08}" destId="{9DCE8F2D-97E9-45F0-AF35-17898C7554C3}" srcOrd="2" destOrd="0" parTransId="{5AA6A246-E7F2-440E-994C-7A6063957A22}" sibTransId="{14619EFD-ECC5-45DB-8FD9-D16D445EE844}"/>
    <dgm:cxn modelId="{539E7667-347C-4FDF-9ED7-BC10DACA1520}" type="presOf" srcId="{D31285D6-08AC-47CA-934F-0CAA000CABE7}" destId="{47CADEAE-E179-4FA5-B993-E8849F2DF0A3}" srcOrd="1" destOrd="0" presId="urn:microsoft.com/office/officeart/2005/8/layout/orgChart1"/>
    <dgm:cxn modelId="{DE4CE6CD-B8D2-4039-9DAD-A6CA0ACC2348}" type="presParOf" srcId="{44199666-D1C2-4523-A64D-93B031D9975B}" destId="{2AEBB940-ACF8-4D60-AC53-134586F0B3E0}" srcOrd="0" destOrd="0" presId="urn:microsoft.com/office/officeart/2005/8/layout/orgChart1"/>
    <dgm:cxn modelId="{3C1658E6-E075-4F6D-AE13-D4334274B811}" type="presParOf" srcId="{2AEBB940-ACF8-4D60-AC53-134586F0B3E0}" destId="{32E12F80-D71C-444E-BAD1-A4E5DE10AD02}" srcOrd="0" destOrd="0" presId="urn:microsoft.com/office/officeart/2005/8/layout/orgChart1"/>
    <dgm:cxn modelId="{6D4B778D-F9CD-483F-B864-346A278DE885}" type="presParOf" srcId="{32E12F80-D71C-444E-BAD1-A4E5DE10AD02}" destId="{2387000B-B268-4282-B77C-4E79A0097CD2}" srcOrd="0" destOrd="0" presId="urn:microsoft.com/office/officeart/2005/8/layout/orgChart1"/>
    <dgm:cxn modelId="{B6EFD5C5-0138-4870-A1E5-AA39C5BC2656}" type="presParOf" srcId="{32E12F80-D71C-444E-BAD1-A4E5DE10AD02}" destId="{8F2BF35F-CAE4-4D52-A2BB-B2FF31767D5A}" srcOrd="1" destOrd="0" presId="urn:microsoft.com/office/officeart/2005/8/layout/orgChart1"/>
    <dgm:cxn modelId="{727010BC-2417-4C00-86A4-37F313FA113F}" type="presParOf" srcId="{2AEBB940-ACF8-4D60-AC53-134586F0B3E0}" destId="{D7D98B9F-43F9-41C3-8700-450A932FEE62}" srcOrd="1" destOrd="0" presId="urn:microsoft.com/office/officeart/2005/8/layout/orgChart1"/>
    <dgm:cxn modelId="{BA077EC0-F2EE-4712-8155-6C2D837C52DB}" type="presParOf" srcId="{D7D98B9F-43F9-41C3-8700-450A932FEE62}" destId="{06A469AF-D864-4D0A-ABEA-3466F68688F0}" srcOrd="0" destOrd="0" presId="urn:microsoft.com/office/officeart/2005/8/layout/orgChart1"/>
    <dgm:cxn modelId="{CDB444FB-4F02-48FD-81D0-6157692D619E}" type="presParOf" srcId="{D7D98B9F-43F9-41C3-8700-450A932FEE62}" destId="{B319BF70-9ECD-475A-A881-8E69E57CC0FB}" srcOrd="1" destOrd="0" presId="urn:microsoft.com/office/officeart/2005/8/layout/orgChart1"/>
    <dgm:cxn modelId="{A9E66FCE-643D-42C6-B771-752AC0A542DE}" type="presParOf" srcId="{B319BF70-9ECD-475A-A881-8E69E57CC0FB}" destId="{E0BB323B-9F6D-4CB6-B029-EBECBA4B04E5}" srcOrd="0" destOrd="0" presId="urn:microsoft.com/office/officeart/2005/8/layout/orgChart1"/>
    <dgm:cxn modelId="{928B2FE6-D1F1-41E3-B2C5-5378DF6453D8}" type="presParOf" srcId="{E0BB323B-9F6D-4CB6-B029-EBECBA4B04E5}" destId="{0E62AF48-1947-42A7-8108-4F9A27A3EB62}" srcOrd="0" destOrd="0" presId="urn:microsoft.com/office/officeart/2005/8/layout/orgChart1"/>
    <dgm:cxn modelId="{B4BDF68D-76E1-45FC-A25E-59ED6A2C8CD2}" type="presParOf" srcId="{E0BB323B-9F6D-4CB6-B029-EBECBA4B04E5}" destId="{47CADEAE-E179-4FA5-B993-E8849F2DF0A3}" srcOrd="1" destOrd="0" presId="urn:microsoft.com/office/officeart/2005/8/layout/orgChart1"/>
    <dgm:cxn modelId="{779A9160-1BD9-4D51-987E-6FB1DCF01C00}" type="presParOf" srcId="{B319BF70-9ECD-475A-A881-8E69E57CC0FB}" destId="{13BDD8BF-C1D5-4E28-9894-93D8428030D1}" srcOrd="1" destOrd="0" presId="urn:microsoft.com/office/officeart/2005/8/layout/orgChart1"/>
    <dgm:cxn modelId="{C48C316B-B3FC-49F8-916C-4B583B7E78DA}" type="presParOf" srcId="{B319BF70-9ECD-475A-A881-8E69E57CC0FB}" destId="{9DAB52BC-D006-4124-87BF-422A9F296473}" srcOrd="2" destOrd="0" presId="urn:microsoft.com/office/officeart/2005/8/layout/orgChart1"/>
    <dgm:cxn modelId="{85831523-701B-4640-8D97-D03F287D551D}" type="presParOf" srcId="{D7D98B9F-43F9-41C3-8700-450A932FEE62}" destId="{E0274A03-7C1B-4D52-B710-196674D5F75D}" srcOrd="2" destOrd="0" presId="urn:microsoft.com/office/officeart/2005/8/layout/orgChart1"/>
    <dgm:cxn modelId="{09491B60-19F0-47CF-8871-7B38C1071478}" type="presParOf" srcId="{D7D98B9F-43F9-41C3-8700-450A932FEE62}" destId="{E76DFA71-32C2-4A0A-BECB-31A14FFE7B2C}" srcOrd="3" destOrd="0" presId="urn:microsoft.com/office/officeart/2005/8/layout/orgChart1"/>
    <dgm:cxn modelId="{80B4563B-596A-4DDB-AFBD-EE519E24C6C9}" type="presParOf" srcId="{E76DFA71-32C2-4A0A-BECB-31A14FFE7B2C}" destId="{80E1DD72-9727-4AAA-B9AD-26ADEACDBCDC}" srcOrd="0" destOrd="0" presId="urn:microsoft.com/office/officeart/2005/8/layout/orgChart1"/>
    <dgm:cxn modelId="{AE6DD02E-863E-42D7-9062-FFB42DDE7219}" type="presParOf" srcId="{80E1DD72-9727-4AAA-B9AD-26ADEACDBCDC}" destId="{CFA1C489-AB63-4CEE-B433-EADB79EFC20B}" srcOrd="0" destOrd="0" presId="urn:microsoft.com/office/officeart/2005/8/layout/orgChart1"/>
    <dgm:cxn modelId="{6A8529F9-0E18-46F8-A41E-502359DFD88C}" type="presParOf" srcId="{80E1DD72-9727-4AAA-B9AD-26ADEACDBCDC}" destId="{D485062E-9FE9-48C8-80A2-C6132334D5F7}" srcOrd="1" destOrd="0" presId="urn:microsoft.com/office/officeart/2005/8/layout/orgChart1"/>
    <dgm:cxn modelId="{3BA27D36-384C-48E5-BBCB-E81837AF60C7}" type="presParOf" srcId="{E76DFA71-32C2-4A0A-BECB-31A14FFE7B2C}" destId="{B490E89D-E5DE-4D0E-8651-2962595FC16B}" srcOrd="1" destOrd="0" presId="urn:microsoft.com/office/officeart/2005/8/layout/orgChart1"/>
    <dgm:cxn modelId="{35F4D128-5473-485C-8D84-03B6AEBEF78E}" type="presParOf" srcId="{E76DFA71-32C2-4A0A-BECB-31A14FFE7B2C}" destId="{3ACEBF6F-C862-4AE9-BD97-773CE032D5DF}" srcOrd="2" destOrd="0" presId="urn:microsoft.com/office/officeart/2005/8/layout/orgChart1"/>
    <dgm:cxn modelId="{D42B4136-06C0-4C80-B55A-AF5F37C3B252}" type="presParOf" srcId="{D7D98B9F-43F9-41C3-8700-450A932FEE62}" destId="{2CBC041A-FCA4-4A1D-BD64-40A0A4A3C4F8}" srcOrd="4" destOrd="0" presId="urn:microsoft.com/office/officeart/2005/8/layout/orgChart1"/>
    <dgm:cxn modelId="{3A6B2882-DE4C-4536-A844-6222B135D98F}" type="presParOf" srcId="{D7D98B9F-43F9-41C3-8700-450A932FEE62}" destId="{FC81A567-73D8-4826-821F-B3E49FF91D65}" srcOrd="5" destOrd="0" presId="urn:microsoft.com/office/officeart/2005/8/layout/orgChart1"/>
    <dgm:cxn modelId="{A5F45FDA-8677-427B-AE0C-890165A2FFD6}" type="presParOf" srcId="{FC81A567-73D8-4826-821F-B3E49FF91D65}" destId="{674515F4-8E18-4107-9355-E2625BB792C5}" srcOrd="0" destOrd="0" presId="urn:microsoft.com/office/officeart/2005/8/layout/orgChart1"/>
    <dgm:cxn modelId="{D7D3520E-35CF-4CE0-AB39-B546C1AA0876}" type="presParOf" srcId="{674515F4-8E18-4107-9355-E2625BB792C5}" destId="{B3FDCBC7-AB44-49E3-8BD1-E52F1D8FAECF}" srcOrd="0" destOrd="0" presId="urn:microsoft.com/office/officeart/2005/8/layout/orgChart1"/>
    <dgm:cxn modelId="{AF4AB9CF-356F-4B1E-BDA6-36C0BAB50F85}" type="presParOf" srcId="{674515F4-8E18-4107-9355-E2625BB792C5}" destId="{ACFCA4A3-D25B-4FD0-A66E-31BE7DEAAAD4}" srcOrd="1" destOrd="0" presId="urn:microsoft.com/office/officeart/2005/8/layout/orgChart1"/>
    <dgm:cxn modelId="{E7581EB0-FE13-4F29-B080-AD33DF3E9DAB}" type="presParOf" srcId="{FC81A567-73D8-4826-821F-B3E49FF91D65}" destId="{956E24F1-DE68-41A0-805A-460412295110}" srcOrd="1" destOrd="0" presId="urn:microsoft.com/office/officeart/2005/8/layout/orgChart1"/>
    <dgm:cxn modelId="{0C226D3D-2D02-4CCE-B360-9C43CA71AFF5}" type="presParOf" srcId="{FC81A567-73D8-4826-821F-B3E49FF91D65}" destId="{4779351A-7EA6-419C-B521-730217C88849}" srcOrd="2" destOrd="0" presId="urn:microsoft.com/office/officeart/2005/8/layout/orgChart1"/>
    <dgm:cxn modelId="{C4281834-E4F0-48FF-8507-7BB3E870783C}" type="presParOf" srcId="{D7D98B9F-43F9-41C3-8700-450A932FEE62}" destId="{786F089B-C1A3-4C16-A5B9-80E26E47D8B8}" srcOrd="6" destOrd="0" presId="urn:microsoft.com/office/officeart/2005/8/layout/orgChart1"/>
    <dgm:cxn modelId="{8D71B8FA-340B-49CA-B4F7-2A49B2F5DD74}" type="presParOf" srcId="{D7D98B9F-43F9-41C3-8700-450A932FEE62}" destId="{96B652DB-5486-4588-BEB9-C4963D7A23B0}" srcOrd="7" destOrd="0" presId="urn:microsoft.com/office/officeart/2005/8/layout/orgChart1"/>
    <dgm:cxn modelId="{9AC35E27-DE39-420B-AF77-17D7112AC940}" type="presParOf" srcId="{96B652DB-5486-4588-BEB9-C4963D7A23B0}" destId="{CC270862-F2AF-47FE-8277-F2F821F276E8}" srcOrd="0" destOrd="0" presId="urn:microsoft.com/office/officeart/2005/8/layout/orgChart1"/>
    <dgm:cxn modelId="{562C3F7D-CF32-4D2F-9473-0603C1F202C3}" type="presParOf" srcId="{CC270862-F2AF-47FE-8277-F2F821F276E8}" destId="{DB045D8B-823A-49D4-B3DB-B751D90BC78E}" srcOrd="0" destOrd="0" presId="urn:microsoft.com/office/officeart/2005/8/layout/orgChart1"/>
    <dgm:cxn modelId="{D99DEA3C-B6D7-4643-8DA7-42983E344174}" type="presParOf" srcId="{CC270862-F2AF-47FE-8277-F2F821F276E8}" destId="{50E8C641-EB49-407A-BAB3-A97CEAE8AB83}" srcOrd="1" destOrd="0" presId="urn:microsoft.com/office/officeart/2005/8/layout/orgChart1"/>
    <dgm:cxn modelId="{ED68E969-362E-4A20-8559-7DC802DCA1EE}" type="presParOf" srcId="{96B652DB-5486-4588-BEB9-C4963D7A23B0}" destId="{67052975-E7F0-4D80-85A7-66E321C92E55}" srcOrd="1" destOrd="0" presId="urn:microsoft.com/office/officeart/2005/8/layout/orgChart1"/>
    <dgm:cxn modelId="{84169F36-8931-4E8D-BE0D-7EE97F824604}" type="presParOf" srcId="{96B652DB-5486-4588-BEB9-C4963D7A23B0}" destId="{93974710-F073-4741-B163-0D36288FF933}" srcOrd="2" destOrd="0" presId="urn:microsoft.com/office/officeart/2005/8/layout/orgChart1"/>
    <dgm:cxn modelId="{38C81B47-121E-468F-84EC-22F5B941F026}" type="presParOf" srcId="{2AEBB940-ACF8-4D60-AC53-134586F0B3E0}" destId="{936E48E5-6C0F-4321-9FF6-4D8C5B35DE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F12619-C780-425C-9F83-7379CBD6767D}" type="doc">
      <dgm:prSet loTypeId="urn:microsoft.com/office/officeart/2005/8/layout/venn1" loCatId="relationship" qsTypeId="urn:microsoft.com/office/officeart/2005/8/quickstyle/simple4" qsCatId="simple" csTypeId="urn:microsoft.com/office/officeart/2005/8/colors/accent1_5" csCatId="accent1"/>
      <dgm:spPr/>
      <dgm:t>
        <a:bodyPr/>
        <a:lstStyle/>
        <a:p>
          <a:endParaRPr lang="en-US"/>
        </a:p>
      </dgm:t>
    </dgm:pt>
    <dgm:pt modelId="{C27DB326-5785-4D9A-B7EF-414FC31049C9}">
      <dgm:prSet/>
      <dgm:spPr/>
      <dgm:t>
        <a:bodyPr/>
        <a:lstStyle/>
        <a:p>
          <a:pPr rtl="0"/>
          <a:r>
            <a:rPr lang="en-US" b="0" i="0" smtClean="0"/>
            <a:t>Personal Integrity</a:t>
          </a:r>
          <a:endParaRPr lang="en-US"/>
        </a:p>
      </dgm:t>
    </dgm:pt>
    <dgm:pt modelId="{27ECF9D1-9A0B-48BB-91E4-BE86D49DB089}" type="parTrans" cxnId="{A91179E9-7738-4C04-A49E-C4BA80841EA9}">
      <dgm:prSet/>
      <dgm:spPr/>
      <dgm:t>
        <a:bodyPr/>
        <a:lstStyle/>
        <a:p>
          <a:endParaRPr lang="en-US"/>
        </a:p>
      </dgm:t>
    </dgm:pt>
    <dgm:pt modelId="{93F37BA6-0E0C-46BD-8F98-B24868920307}" type="sibTrans" cxnId="{A91179E9-7738-4C04-A49E-C4BA80841EA9}">
      <dgm:prSet/>
      <dgm:spPr/>
      <dgm:t>
        <a:bodyPr/>
        <a:lstStyle/>
        <a:p>
          <a:endParaRPr lang="en-US"/>
        </a:p>
      </dgm:t>
    </dgm:pt>
    <dgm:pt modelId="{42C380AD-5B5B-49E7-B2A7-E5F9B927513C}">
      <dgm:prSet/>
      <dgm:spPr/>
      <dgm:t>
        <a:bodyPr/>
        <a:lstStyle/>
        <a:p>
          <a:pPr rtl="0"/>
          <a:r>
            <a:rPr lang="en-US" b="0" i="0" smtClean="0"/>
            <a:t>Independent and Thorough Oversight</a:t>
          </a:r>
          <a:endParaRPr lang="en-US"/>
        </a:p>
      </dgm:t>
    </dgm:pt>
    <dgm:pt modelId="{1A473B8C-649D-4245-A2EB-17B9AF1A554A}" type="parTrans" cxnId="{1914949E-3951-461F-89AF-A14782844315}">
      <dgm:prSet/>
      <dgm:spPr/>
      <dgm:t>
        <a:bodyPr/>
        <a:lstStyle/>
        <a:p>
          <a:endParaRPr lang="en-US"/>
        </a:p>
      </dgm:t>
    </dgm:pt>
    <dgm:pt modelId="{90A86441-31CA-474F-A751-5A0C5095F1B6}" type="sibTrans" cxnId="{1914949E-3951-461F-89AF-A14782844315}">
      <dgm:prSet/>
      <dgm:spPr/>
      <dgm:t>
        <a:bodyPr/>
        <a:lstStyle/>
        <a:p>
          <a:endParaRPr lang="en-US"/>
        </a:p>
      </dgm:t>
    </dgm:pt>
    <dgm:pt modelId="{269C0573-5704-44A0-B8B7-D2BD76EFCAB5}">
      <dgm:prSet/>
      <dgm:spPr/>
      <dgm:t>
        <a:bodyPr/>
        <a:lstStyle/>
        <a:p>
          <a:pPr rtl="0"/>
          <a:r>
            <a:rPr lang="en-US" b="0" i="0" smtClean="0"/>
            <a:t>Transparency and Confidentiality</a:t>
          </a:r>
          <a:endParaRPr lang="en-US"/>
        </a:p>
      </dgm:t>
    </dgm:pt>
    <dgm:pt modelId="{032BFE1D-C3BA-4E03-BE78-60223C6375AC}" type="parTrans" cxnId="{35CFAD11-20D4-4A24-AB2F-B285E78FF310}">
      <dgm:prSet/>
      <dgm:spPr/>
      <dgm:t>
        <a:bodyPr/>
        <a:lstStyle/>
        <a:p>
          <a:endParaRPr lang="en-US"/>
        </a:p>
      </dgm:t>
    </dgm:pt>
    <dgm:pt modelId="{2BB1D852-859F-4ECE-B779-7214DB839F0C}" type="sibTrans" cxnId="{35CFAD11-20D4-4A24-AB2F-B285E78FF310}">
      <dgm:prSet/>
      <dgm:spPr/>
      <dgm:t>
        <a:bodyPr/>
        <a:lstStyle/>
        <a:p>
          <a:endParaRPr lang="en-US"/>
        </a:p>
      </dgm:t>
    </dgm:pt>
    <dgm:pt modelId="{FDAF863C-E341-44A8-AB3B-8784A20EDD66}">
      <dgm:prSet/>
      <dgm:spPr/>
      <dgm:t>
        <a:bodyPr/>
        <a:lstStyle/>
        <a:p>
          <a:pPr rtl="0"/>
          <a:r>
            <a:rPr lang="en-US" b="0" i="0" smtClean="0"/>
            <a:t>Respectful and Unbiased Treatment</a:t>
          </a:r>
          <a:endParaRPr lang="en-US"/>
        </a:p>
      </dgm:t>
    </dgm:pt>
    <dgm:pt modelId="{BE1698D5-68F2-4EB0-A449-D3B9767E2E62}" type="parTrans" cxnId="{734F2ADB-B2BA-4AC7-93EB-38B11936154A}">
      <dgm:prSet/>
      <dgm:spPr/>
      <dgm:t>
        <a:bodyPr/>
        <a:lstStyle/>
        <a:p>
          <a:endParaRPr lang="en-US"/>
        </a:p>
      </dgm:t>
    </dgm:pt>
    <dgm:pt modelId="{074839BC-554C-4BA0-8B86-BD4C8375BF8D}" type="sibTrans" cxnId="{734F2ADB-B2BA-4AC7-93EB-38B11936154A}">
      <dgm:prSet/>
      <dgm:spPr/>
      <dgm:t>
        <a:bodyPr/>
        <a:lstStyle/>
        <a:p>
          <a:endParaRPr lang="en-US"/>
        </a:p>
      </dgm:t>
    </dgm:pt>
    <dgm:pt modelId="{0F539ED4-493F-4FEE-B37C-5B29CC6CD566}">
      <dgm:prSet/>
      <dgm:spPr/>
      <dgm:t>
        <a:bodyPr/>
        <a:lstStyle/>
        <a:p>
          <a:pPr rtl="0"/>
          <a:r>
            <a:rPr lang="en-US" b="0" i="0" smtClean="0"/>
            <a:t>Outreach and Relationships with Stakeholders</a:t>
          </a:r>
          <a:endParaRPr lang="en-US"/>
        </a:p>
      </dgm:t>
    </dgm:pt>
    <dgm:pt modelId="{28774A57-9A88-4816-9AA9-89DE673FD133}" type="parTrans" cxnId="{E57F5800-AECF-444C-9C25-CCCB07A36C87}">
      <dgm:prSet/>
      <dgm:spPr/>
      <dgm:t>
        <a:bodyPr/>
        <a:lstStyle/>
        <a:p>
          <a:endParaRPr lang="en-US"/>
        </a:p>
      </dgm:t>
    </dgm:pt>
    <dgm:pt modelId="{13B3F550-69A3-49C5-ADA4-1EAEA5726AA0}" type="sibTrans" cxnId="{E57F5800-AECF-444C-9C25-CCCB07A36C87}">
      <dgm:prSet/>
      <dgm:spPr/>
      <dgm:t>
        <a:bodyPr/>
        <a:lstStyle/>
        <a:p>
          <a:endParaRPr lang="en-US"/>
        </a:p>
      </dgm:t>
    </dgm:pt>
    <dgm:pt modelId="{E4B7C49C-16F5-443A-830E-1348D6E6B34B}">
      <dgm:prSet/>
      <dgm:spPr/>
      <dgm:t>
        <a:bodyPr/>
        <a:lstStyle/>
        <a:p>
          <a:pPr rtl="0"/>
          <a:r>
            <a:rPr lang="en-US" b="0" i="0" smtClean="0"/>
            <a:t>Agency Self-examination and Commitment to Policy Review</a:t>
          </a:r>
          <a:endParaRPr lang="en-US"/>
        </a:p>
      </dgm:t>
    </dgm:pt>
    <dgm:pt modelId="{81E0124A-4333-41CD-99E1-941666EE7AEA}" type="parTrans" cxnId="{566B7705-F00E-4E31-9F72-8D1A2E7379A8}">
      <dgm:prSet/>
      <dgm:spPr/>
      <dgm:t>
        <a:bodyPr/>
        <a:lstStyle/>
        <a:p>
          <a:endParaRPr lang="en-US"/>
        </a:p>
      </dgm:t>
    </dgm:pt>
    <dgm:pt modelId="{7C248A93-F37B-4C70-B15B-B79104D4F6B8}" type="sibTrans" cxnId="{566B7705-F00E-4E31-9F72-8D1A2E7379A8}">
      <dgm:prSet/>
      <dgm:spPr/>
      <dgm:t>
        <a:bodyPr/>
        <a:lstStyle/>
        <a:p>
          <a:endParaRPr lang="en-US"/>
        </a:p>
      </dgm:t>
    </dgm:pt>
    <dgm:pt modelId="{FA7B0672-E04B-445A-8704-FBAB00C924A7}">
      <dgm:prSet/>
      <dgm:spPr/>
      <dgm:t>
        <a:bodyPr/>
        <a:lstStyle/>
        <a:p>
          <a:pPr rtl="0"/>
          <a:r>
            <a:rPr lang="en-US" b="0" i="0" smtClean="0"/>
            <a:t>Professional Excellence</a:t>
          </a:r>
          <a:endParaRPr lang="en-US"/>
        </a:p>
      </dgm:t>
    </dgm:pt>
    <dgm:pt modelId="{4C8701E1-BCB0-45E8-9CFE-68EDCBDE79F5}" type="parTrans" cxnId="{E8D8837D-FBB2-4ED7-B7EE-3A0AB14136EC}">
      <dgm:prSet/>
      <dgm:spPr/>
      <dgm:t>
        <a:bodyPr/>
        <a:lstStyle/>
        <a:p>
          <a:endParaRPr lang="en-US"/>
        </a:p>
      </dgm:t>
    </dgm:pt>
    <dgm:pt modelId="{49618F73-B2F1-4FD4-B37A-A3647CF2CD03}" type="sibTrans" cxnId="{E8D8837D-FBB2-4ED7-B7EE-3A0AB14136EC}">
      <dgm:prSet/>
      <dgm:spPr/>
      <dgm:t>
        <a:bodyPr/>
        <a:lstStyle/>
        <a:p>
          <a:endParaRPr lang="en-US"/>
        </a:p>
      </dgm:t>
    </dgm:pt>
    <dgm:pt modelId="{483FCAE9-EAF5-4E7E-AB84-22873EE3E284}">
      <dgm:prSet/>
      <dgm:spPr/>
    </dgm:pt>
    <dgm:pt modelId="{93025B85-E36F-4C46-B412-F0AB3E777724}" type="parTrans" cxnId="{4E8693D9-F0F4-4B01-9EBD-2B3EDCF6C121}">
      <dgm:prSet/>
      <dgm:spPr/>
      <dgm:t>
        <a:bodyPr/>
        <a:lstStyle/>
        <a:p>
          <a:endParaRPr lang="en-US"/>
        </a:p>
      </dgm:t>
    </dgm:pt>
    <dgm:pt modelId="{EB5A7659-FA3F-4608-AE93-BA86309B3FC1}" type="sibTrans" cxnId="{4E8693D9-F0F4-4B01-9EBD-2B3EDCF6C121}">
      <dgm:prSet/>
      <dgm:spPr/>
      <dgm:t>
        <a:bodyPr/>
        <a:lstStyle/>
        <a:p>
          <a:endParaRPr lang="en-US"/>
        </a:p>
      </dgm:t>
    </dgm:pt>
    <dgm:pt modelId="{62D0D9F6-CA42-4492-912E-D03315029221}" type="pres">
      <dgm:prSet presAssocID="{21F12619-C780-425C-9F83-7379CBD6767D}" presName="compositeShape" presStyleCnt="0">
        <dgm:presLayoutVars>
          <dgm:chMax val="7"/>
          <dgm:dir/>
          <dgm:resizeHandles val="exact"/>
        </dgm:presLayoutVars>
      </dgm:prSet>
      <dgm:spPr/>
    </dgm:pt>
    <dgm:pt modelId="{B6F256C9-0326-4DEA-995B-B4C921CBE6DA}" type="pres">
      <dgm:prSet presAssocID="{C27DB326-5785-4D9A-B7EF-414FC31049C9}" presName="circ1" presStyleLbl="vennNode1" presStyleIdx="0" presStyleCnt="7"/>
      <dgm:spPr/>
    </dgm:pt>
    <dgm:pt modelId="{25904609-CBBF-4D57-8106-932502A25E88}" type="pres">
      <dgm:prSet presAssocID="{C27DB326-5785-4D9A-B7EF-414FC31049C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DEB8B9C-BB45-49DF-A295-07D12FD7E020}" type="pres">
      <dgm:prSet presAssocID="{42C380AD-5B5B-49E7-B2A7-E5F9B927513C}" presName="circ2" presStyleLbl="vennNode1" presStyleIdx="1" presStyleCnt="7"/>
      <dgm:spPr/>
    </dgm:pt>
    <dgm:pt modelId="{8800C20F-AA00-4356-B8D8-17F53D151C44}" type="pres">
      <dgm:prSet presAssocID="{42C380AD-5B5B-49E7-B2A7-E5F9B927513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CFF8CC9-B7DC-4718-A411-EEFE2D29DA4C}" type="pres">
      <dgm:prSet presAssocID="{269C0573-5704-44A0-B8B7-D2BD76EFCAB5}" presName="circ3" presStyleLbl="vennNode1" presStyleIdx="2" presStyleCnt="7"/>
      <dgm:spPr/>
    </dgm:pt>
    <dgm:pt modelId="{7A0D5E2E-956C-46ED-90E4-993097E83586}" type="pres">
      <dgm:prSet presAssocID="{269C0573-5704-44A0-B8B7-D2BD76EFCAB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3843FC8-A234-46D5-B1B3-8A48E7FC05D5}" type="pres">
      <dgm:prSet presAssocID="{FDAF863C-E341-44A8-AB3B-8784A20EDD66}" presName="circ4" presStyleLbl="vennNode1" presStyleIdx="3" presStyleCnt="7"/>
      <dgm:spPr/>
    </dgm:pt>
    <dgm:pt modelId="{B9619620-1555-4769-AF93-540C8033793E}" type="pres">
      <dgm:prSet presAssocID="{FDAF863C-E341-44A8-AB3B-8784A20EDD6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D4A54C6-C408-425A-ADE5-5DC56D2E0B18}" type="pres">
      <dgm:prSet presAssocID="{0F539ED4-493F-4FEE-B37C-5B29CC6CD566}" presName="circ5" presStyleLbl="vennNode1" presStyleIdx="4" presStyleCnt="7"/>
      <dgm:spPr/>
    </dgm:pt>
    <dgm:pt modelId="{0F0763F7-AE7D-48DD-B2AF-C554F0BD04FB}" type="pres">
      <dgm:prSet presAssocID="{0F539ED4-493F-4FEE-B37C-5B29CC6CD566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4C2EF4F-F34E-4DFA-AD2E-B61251BCDF5B}" type="pres">
      <dgm:prSet presAssocID="{E4B7C49C-16F5-443A-830E-1348D6E6B34B}" presName="circ6" presStyleLbl="vennNode1" presStyleIdx="5" presStyleCnt="7"/>
      <dgm:spPr/>
    </dgm:pt>
    <dgm:pt modelId="{8DC916BC-FE30-4180-AE3E-A2A2010781BA}" type="pres">
      <dgm:prSet presAssocID="{E4B7C49C-16F5-443A-830E-1348D6E6B34B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C0A42F5-6EBD-4992-827B-3EA8247064BF}" type="pres">
      <dgm:prSet presAssocID="{FA7B0672-E04B-445A-8704-FBAB00C924A7}" presName="circ7" presStyleLbl="vennNode1" presStyleIdx="6" presStyleCnt="7"/>
      <dgm:spPr/>
    </dgm:pt>
    <dgm:pt modelId="{0D11223A-0831-47C6-A2E7-6CFF4C7A79D1}" type="pres">
      <dgm:prSet presAssocID="{FA7B0672-E04B-445A-8704-FBAB00C924A7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914949E-3951-461F-89AF-A14782844315}" srcId="{21F12619-C780-425C-9F83-7379CBD6767D}" destId="{42C380AD-5B5B-49E7-B2A7-E5F9B927513C}" srcOrd="1" destOrd="0" parTransId="{1A473B8C-649D-4245-A2EB-17B9AF1A554A}" sibTransId="{90A86441-31CA-474F-A751-5A0C5095F1B6}"/>
    <dgm:cxn modelId="{734F2ADB-B2BA-4AC7-93EB-38B11936154A}" srcId="{21F12619-C780-425C-9F83-7379CBD6767D}" destId="{FDAF863C-E341-44A8-AB3B-8784A20EDD66}" srcOrd="3" destOrd="0" parTransId="{BE1698D5-68F2-4EB0-A449-D3B9767E2E62}" sibTransId="{074839BC-554C-4BA0-8B86-BD4C8375BF8D}"/>
    <dgm:cxn modelId="{E57F5800-AECF-444C-9C25-CCCB07A36C87}" srcId="{21F12619-C780-425C-9F83-7379CBD6767D}" destId="{0F539ED4-493F-4FEE-B37C-5B29CC6CD566}" srcOrd="4" destOrd="0" parTransId="{28774A57-9A88-4816-9AA9-89DE673FD133}" sibTransId="{13B3F550-69A3-49C5-ADA4-1EAEA5726AA0}"/>
    <dgm:cxn modelId="{4E8693D9-F0F4-4B01-9EBD-2B3EDCF6C121}" srcId="{21F12619-C780-425C-9F83-7379CBD6767D}" destId="{483FCAE9-EAF5-4E7E-AB84-22873EE3E284}" srcOrd="7" destOrd="0" parTransId="{93025B85-E36F-4C46-B412-F0AB3E777724}" sibTransId="{EB5A7659-FA3F-4608-AE93-BA86309B3FC1}"/>
    <dgm:cxn modelId="{22596A32-7210-464B-9E55-30F97ECC76FE}" type="presOf" srcId="{269C0573-5704-44A0-B8B7-D2BD76EFCAB5}" destId="{7A0D5E2E-956C-46ED-90E4-993097E83586}" srcOrd="0" destOrd="0" presId="urn:microsoft.com/office/officeart/2005/8/layout/venn1"/>
    <dgm:cxn modelId="{81D379B9-35F9-4759-8E98-915F5833549C}" type="presOf" srcId="{21F12619-C780-425C-9F83-7379CBD6767D}" destId="{62D0D9F6-CA42-4492-912E-D03315029221}" srcOrd="0" destOrd="0" presId="urn:microsoft.com/office/officeart/2005/8/layout/venn1"/>
    <dgm:cxn modelId="{CAFEA37A-D389-448D-851D-79B0CB18765D}" type="presOf" srcId="{0F539ED4-493F-4FEE-B37C-5B29CC6CD566}" destId="{0F0763F7-AE7D-48DD-B2AF-C554F0BD04FB}" srcOrd="0" destOrd="0" presId="urn:microsoft.com/office/officeart/2005/8/layout/venn1"/>
    <dgm:cxn modelId="{27037E35-2369-4093-944D-5CD11866AA4A}" type="presOf" srcId="{42C380AD-5B5B-49E7-B2A7-E5F9B927513C}" destId="{8800C20F-AA00-4356-B8D8-17F53D151C44}" srcOrd="0" destOrd="0" presId="urn:microsoft.com/office/officeart/2005/8/layout/venn1"/>
    <dgm:cxn modelId="{3535C99E-A089-48E3-8BE2-F3D25B71C80D}" type="presOf" srcId="{E4B7C49C-16F5-443A-830E-1348D6E6B34B}" destId="{8DC916BC-FE30-4180-AE3E-A2A2010781BA}" srcOrd="0" destOrd="0" presId="urn:microsoft.com/office/officeart/2005/8/layout/venn1"/>
    <dgm:cxn modelId="{F375ED4E-6351-4C36-9705-50EBA51A1995}" type="presOf" srcId="{FDAF863C-E341-44A8-AB3B-8784A20EDD66}" destId="{B9619620-1555-4769-AF93-540C8033793E}" srcOrd="0" destOrd="0" presId="urn:microsoft.com/office/officeart/2005/8/layout/venn1"/>
    <dgm:cxn modelId="{566B7705-F00E-4E31-9F72-8D1A2E7379A8}" srcId="{21F12619-C780-425C-9F83-7379CBD6767D}" destId="{E4B7C49C-16F5-443A-830E-1348D6E6B34B}" srcOrd="5" destOrd="0" parTransId="{81E0124A-4333-41CD-99E1-941666EE7AEA}" sibTransId="{7C248A93-F37B-4C70-B15B-B79104D4F6B8}"/>
    <dgm:cxn modelId="{00D18EA1-85CD-4F46-8828-7E00FC55FB0B}" type="presOf" srcId="{FA7B0672-E04B-445A-8704-FBAB00C924A7}" destId="{0D11223A-0831-47C6-A2E7-6CFF4C7A79D1}" srcOrd="0" destOrd="0" presId="urn:microsoft.com/office/officeart/2005/8/layout/venn1"/>
    <dgm:cxn modelId="{F4CFFE1C-2F3D-4365-BC9F-2E02AD507BE2}" type="presOf" srcId="{C27DB326-5785-4D9A-B7EF-414FC31049C9}" destId="{25904609-CBBF-4D57-8106-932502A25E88}" srcOrd="0" destOrd="0" presId="urn:microsoft.com/office/officeart/2005/8/layout/venn1"/>
    <dgm:cxn modelId="{35CFAD11-20D4-4A24-AB2F-B285E78FF310}" srcId="{21F12619-C780-425C-9F83-7379CBD6767D}" destId="{269C0573-5704-44A0-B8B7-D2BD76EFCAB5}" srcOrd="2" destOrd="0" parTransId="{032BFE1D-C3BA-4E03-BE78-60223C6375AC}" sibTransId="{2BB1D852-859F-4ECE-B779-7214DB839F0C}"/>
    <dgm:cxn modelId="{E8D8837D-FBB2-4ED7-B7EE-3A0AB14136EC}" srcId="{21F12619-C780-425C-9F83-7379CBD6767D}" destId="{FA7B0672-E04B-445A-8704-FBAB00C924A7}" srcOrd="6" destOrd="0" parTransId="{4C8701E1-BCB0-45E8-9CFE-68EDCBDE79F5}" sibTransId="{49618F73-B2F1-4FD4-B37A-A3647CF2CD03}"/>
    <dgm:cxn modelId="{A91179E9-7738-4C04-A49E-C4BA80841EA9}" srcId="{21F12619-C780-425C-9F83-7379CBD6767D}" destId="{C27DB326-5785-4D9A-B7EF-414FC31049C9}" srcOrd="0" destOrd="0" parTransId="{27ECF9D1-9A0B-48BB-91E4-BE86D49DB089}" sibTransId="{93F37BA6-0E0C-46BD-8F98-B24868920307}"/>
    <dgm:cxn modelId="{74D00F46-2D27-406A-801B-5472F9E5D9A4}" type="presParOf" srcId="{62D0D9F6-CA42-4492-912E-D03315029221}" destId="{B6F256C9-0326-4DEA-995B-B4C921CBE6DA}" srcOrd="0" destOrd="0" presId="urn:microsoft.com/office/officeart/2005/8/layout/venn1"/>
    <dgm:cxn modelId="{EB79031F-B780-4C6F-9B2C-81AA2F88B27E}" type="presParOf" srcId="{62D0D9F6-CA42-4492-912E-D03315029221}" destId="{25904609-CBBF-4D57-8106-932502A25E88}" srcOrd="1" destOrd="0" presId="urn:microsoft.com/office/officeart/2005/8/layout/venn1"/>
    <dgm:cxn modelId="{5AAF6495-BCEE-4492-8058-099733210936}" type="presParOf" srcId="{62D0D9F6-CA42-4492-912E-D03315029221}" destId="{0DEB8B9C-BB45-49DF-A295-07D12FD7E020}" srcOrd="2" destOrd="0" presId="urn:microsoft.com/office/officeart/2005/8/layout/venn1"/>
    <dgm:cxn modelId="{5E670BDA-4158-4D73-A65D-1F541D83E468}" type="presParOf" srcId="{62D0D9F6-CA42-4492-912E-D03315029221}" destId="{8800C20F-AA00-4356-B8D8-17F53D151C44}" srcOrd="3" destOrd="0" presId="urn:microsoft.com/office/officeart/2005/8/layout/venn1"/>
    <dgm:cxn modelId="{5A5608C5-9699-4BF4-B288-075595D83E21}" type="presParOf" srcId="{62D0D9F6-CA42-4492-912E-D03315029221}" destId="{9CFF8CC9-B7DC-4718-A411-EEFE2D29DA4C}" srcOrd="4" destOrd="0" presId="urn:microsoft.com/office/officeart/2005/8/layout/venn1"/>
    <dgm:cxn modelId="{4533C672-64CB-4329-B779-6177B8423EDD}" type="presParOf" srcId="{62D0D9F6-CA42-4492-912E-D03315029221}" destId="{7A0D5E2E-956C-46ED-90E4-993097E83586}" srcOrd="5" destOrd="0" presId="urn:microsoft.com/office/officeart/2005/8/layout/venn1"/>
    <dgm:cxn modelId="{F4059A69-ADD1-4574-9C54-787228C1DABF}" type="presParOf" srcId="{62D0D9F6-CA42-4492-912E-D03315029221}" destId="{E3843FC8-A234-46D5-B1B3-8A48E7FC05D5}" srcOrd="6" destOrd="0" presId="urn:microsoft.com/office/officeart/2005/8/layout/venn1"/>
    <dgm:cxn modelId="{869362EE-BB73-49AE-B50A-28FA32B64E9D}" type="presParOf" srcId="{62D0D9F6-CA42-4492-912E-D03315029221}" destId="{B9619620-1555-4769-AF93-540C8033793E}" srcOrd="7" destOrd="0" presId="urn:microsoft.com/office/officeart/2005/8/layout/venn1"/>
    <dgm:cxn modelId="{FB484593-A130-42A5-8F9A-0A8C42F5638D}" type="presParOf" srcId="{62D0D9F6-CA42-4492-912E-D03315029221}" destId="{BD4A54C6-C408-425A-ADE5-5DC56D2E0B18}" srcOrd="8" destOrd="0" presId="urn:microsoft.com/office/officeart/2005/8/layout/venn1"/>
    <dgm:cxn modelId="{F35E939B-2B61-4496-8D4A-6B406AEDA8C9}" type="presParOf" srcId="{62D0D9F6-CA42-4492-912E-D03315029221}" destId="{0F0763F7-AE7D-48DD-B2AF-C554F0BD04FB}" srcOrd="9" destOrd="0" presId="urn:microsoft.com/office/officeart/2005/8/layout/venn1"/>
    <dgm:cxn modelId="{34B53835-1D33-4F33-99B7-1D6448511F40}" type="presParOf" srcId="{62D0D9F6-CA42-4492-912E-D03315029221}" destId="{F4C2EF4F-F34E-4DFA-AD2E-B61251BCDF5B}" srcOrd="10" destOrd="0" presId="urn:microsoft.com/office/officeart/2005/8/layout/venn1"/>
    <dgm:cxn modelId="{1ACDF01F-17E0-457E-A14B-98F1E0A4C313}" type="presParOf" srcId="{62D0D9F6-CA42-4492-912E-D03315029221}" destId="{8DC916BC-FE30-4180-AE3E-A2A2010781BA}" srcOrd="11" destOrd="0" presId="urn:microsoft.com/office/officeart/2005/8/layout/venn1"/>
    <dgm:cxn modelId="{483B9212-E2D1-4230-A08E-D7F6A8E66846}" type="presParOf" srcId="{62D0D9F6-CA42-4492-912E-D03315029221}" destId="{3C0A42F5-6EBD-4992-827B-3EA8247064BF}" srcOrd="12" destOrd="0" presId="urn:microsoft.com/office/officeart/2005/8/layout/venn1"/>
    <dgm:cxn modelId="{C36B9B00-5E5E-4FCE-A518-EA48F5757F6D}" type="presParOf" srcId="{62D0D9F6-CA42-4492-912E-D03315029221}" destId="{0D11223A-0831-47C6-A2E7-6CFF4C7A79D1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7F7A20-15C3-4B5B-91A1-2E2399A7096D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FD63E7B-0637-4AA2-91D6-B31D5EE21D8F}">
      <dgm:prSet/>
      <dgm:spPr/>
      <dgm:t>
        <a:bodyPr/>
        <a:lstStyle/>
        <a:p>
          <a:pPr rtl="0"/>
          <a:r>
            <a:rPr lang="en-US" b="0" i="0" dirty="0" smtClean="0"/>
            <a:t>Civilian oversight practitioners have a unique role as public servants overseeing law enforcement agencies. The community, government, and law enforcement have entrusted them to conduct their work in a professional, fair and impartial manner.</a:t>
          </a:r>
          <a:endParaRPr lang="en-US" dirty="0"/>
        </a:p>
      </dgm:t>
    </dgm:pt>
    <dgm:pt modelId="{907CF219-75FE-42B1-8E80-8C4F71AA2632}" type="parTrans" cxnId="{73E5B3A3-6F58-43DB-A49C-4EF54CB34A54}">
      <dgm:prSet/>
      <dgm:spPr/>
      <dgm:t>
        <a:bodyPr/>
        <a:lstStyle/>
        <a:p>
          <a:endParaRPr lang="en-US"/>
        </a:p>
      </dgm:t>
    </dgm:pt>
    <dgm:pt modelId="{259D232F-FC8F-4C59-8161-2D79A475055B}" type="sibTrans" cxnId="{73E5B3A3-6F58-43DB-A49C-4EF54CB34A54}">
      <dgm:prSet/>
      <dgm:spPr/>
      <dgm:t>
        <a:bodyPr/>
        <a:lstStyle/>
        <a:p>
          <a:endParaRPr lang="en-US"/>
        </a:p>
      </dgm:t>
    </dgm:pt>
    <dgm:pt modelId="{2DC2B645-7586-47F9-9E49-FEAF2DC2CA03}">
      <dgm:prSet/>
      <dgm:spPr/>
      <dgm:t>
        <a:bodyPr/>
        <a:lstStyle/>
        <a:p>
          <a:pPr rtl="0"/>
          <a:r>
            <a:rPr lang="en-US" b="0" i="0" dirty="0" smtClean="0"/>
            <a:t>They earn this trust through a firm commitment to the public good, the mission of their agency, and to NACOLE’s ethical and professional standards.</a:t>
          </a:r>
          <a:endParaRPr lang="en-US" dirty="0"/>
        </a:p>
      </dgm:t>
    </dgm:pt>
    <dgm:pt modelId="{67BAF01D-D8C8-42B2-9C10-B6496CBC26ED}" type="parTrans" cxnId="{83C32E54-F21B-4912-B999-B80E42AF5317}">
      <dgm:prSet/>
      <dgm:spPr/>
      <dgm:t>
        <a:bodyPr/>
        <a:lstStyle/>
        <a:p>
          <a:endParaRPr lang="en-US"/>
        </a:p>
      </dgm:t>
    </dgm:pt>
    <dgm:pt modelId="{5F31446E-0499-4507-BCB4-48891758F031}" type="sibTrans" cxnId="{83C32E54-F21B-4912-B999-B80E42AF5317}">
      <dgm:prSet/>
      <dgm:spPr/>
      <dgm:t>
        <a:bodyPr/>
        <a:lstStyle/>
        <a:p>
          <a:endParaRPr lang="en-US"/>
        </a:p>
      </dgm:t>
    </dgm:pt>
    <dgm:pt modelId="{4945D202-C5F8-42FC-84B7-F1A895D8D3D2}">
      <dgm:prSet/>
      <dgm:spPr/>
      <dgm:t>
        <a:bodyPr/>
        <a:lstStyle/>
        <a:p>
          <a:pPr rtl="0"/>
          <a:r>
            <a:rPr lang="en-US" dirty="0" smtClean="0"/>
            <a:t>It is important for those involved in civilian oversight of law enforcement to be advocates for the process rather than advocates for complainants or law enforcement. </a:t>
          </a:r>
          <a:endParaRPr lang="en-US" dirty="0"/>
        </a:p>
      </dgm:t>
    </dgm:pt>
    <dgm:pt modelId="{0EAF5868-CBE2-46EF-A104-2AA022AE7DEE}" type="parTrans" cxnId="{3062CACA-2C78-4FB6-A61F-2AE611E91E1E}">
      <dgm:prSet/>
      <dgm:spPr/>
    </dgm:pt>
    <dgm:pt modelId="{F2A8E70B-609C-4416-9F56-5C53247EC0E7}" type="sibTrans" cxnId="{3062CACA-2C78-4FB6-A61F-2AE611E91E1E}">
      <dgm:prSet/>
      <dgm:spPr/>
    </dgm:pt>
    <dgm:pt modelId="{02924679-99B8-46B4-BA01-A04BDEC89020}" type="pres">
      <dgm:prSet presAssocID="{B07F7A20-15C3-4B5B-91A1-2E2399A7096D}" presName="linear" presStyleCnt="0">
        <dgm:presLayoutVars>
          <dgm:animLvl val="lvl"/>
          <dgm:resizeHandles val="exact"/>
        </dgm:presLayoutVars>
      </dgm:prSet>
      <dgm:spPr/>
    </dgm:pt>
    <dgm:pt modelId="{7673FCA8-EE78-43C2-B324-5107EB61385B}" type="pres">
      <dgm:prSet presAssocID="{5FD63E7B-0637-4AA2-91D6-B31D5EE21D8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05C8C00-A48C-485A-9751-4AD1CB1CC2C9}" type="pres">
      <dgm:prSet presAssocID="{259D232F-FC8F-4C59-8161-2D79A475055B}" presName="spacer" presStyleCnt="0"/>
      <dgm:spPr/>
    </dgm:pt>
    <dgm:pt modelId="{03E14AE6-CF19-4A63-B1C0-AB4DEE216A9B}" type="pres">
      <dgm:prSet presAssocID="{2DC2B645-7586-47F9-9E49-FEAF2DC2CA0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715BDAA-9923-4317-80DE-D0ADB06C0AF6}" type="pres">
      <dgm:prSet presAssocID="{5F31446E-0499-4507-BCB4-48891758F031}" presName="spacer" presStyleCnt="0"/>
      <dgm:spPr/>
    </dgm:pt>
    <dgm:pt modelId="{F36DCD6A-1482-489A-91DA-00DFA2CA66D0}" type="pres">
      <dgm:prSet presAssocID="{4945D202-C5F8-42FC-84B7-F1A895D8D3D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4D05A5-B276-4741-975C-C3D54B7BD693}" type="presOf" srcId="{2DC2B645-7586-47F9-9E49-FEAF2DC2CA03}" destId="{03E14AE6-CF19-4A63-B1C0-AB4DEE216A9B}" srcOrd="0" destOrd="0" presId="urn:microsoft.com/office/officeart/2005/8/layout/vList2"/>
    <dgm:cxn modelId="{C53430C0-07D4-4B5C-B094-F51E817CF760}" type="presOf" srcId="{5FD63E7B-0637-4AA2-91D6-B31D5EE21D8F}" destId="{7673FCA8-EE78-43C2-B324-5107EB61385B}" srcOrd="0" destOrd="0" presId="urn:microsoft.com/office/officeart/2005/8/layout/vList2"/>
    <dgm:cxn modelId="{A2C08B56-FDF6-4424-8EF2-55EA034919BA}" type="presOf" srcId="{B07F7A20-15C3-4B5B-91A1-2E2399A7096D}" destId="{02924679-99B8-46B4-BA01-A04BDEC89020}" srcOrd="0" destOrd="0" presId="urn:microsoft.com/office/officeart/2005/8/layout/vList2"/>
    <dgm:cxn modelId="{4A73544C-0D40-402D-AC6F-E6238CBE6604}" type="presOf" srcId="{4945D202-C5F8-42FC-84B7-F1A895D8D3D2}" destId="{F36DCD6A-1482-489A-91DA-00DFA2CA66D0}" srcOrd="0" destOrd="0" presId="urn:microsoft.com/office/officeart/2005/8/layout/vList2"/>
    <dgm:cxn modelId="{83C32E54-F21B-4912-B999-B80E42AF5317}" srcId="{B07F7A20-15C3-4B5B-91A1-2E2399A7096D}" destId="{2DC2B645-7586-47F9-9E49-FEAF2DC2CA03}" srcOrd="1" destOrd="0" parTransId="{67BAF01D-D8C8-42B2-9C10-B6496CBC26ED}" sibTransId="{5F31446E-0499-4507-BCB4-48891758F031}"/>
    <dgm:cxn modelId="{73E5B3A3-6F58-43DB-A49C-4EF54CB34A54}" srcId="{B07F7A20-15C3-4B5B-91A1-2E2399A7096D}" destId="{5FD63E7B-0637-4AA2-91D6-B31D5EE21D8F}" srcOrd="0" destOrd="0" parTransId="{907CF219-75FE-42B1-8E80-8C4F71AA2632}" sibTransId="{259D232F-FC8F-4C59-8161-2D79A475055B}"/>
    <dgm:cxn modelId="{3062CACA-2C78-4FB6-A61F-2AE611E91E1E}" srcId="{B07F7A20-15C3-4B5B-91A1-2E2399A7096D}" destId="{4945D202-C5F8-42FC-84B7-F1A895D8D3D2}" srcOrd="2" destOrd="0" parTransId="{0EAF5868-CBE2-46EF-A104-2AA022AE7DEE}" sibTransId="{F2A8E70B-609C-4416-9F56-5C53247EC0E7}"/>
    <dgm:cxn modelId="{4F4505BD-B6B7-4893-B4D6-AFF633EE31DB}" type="presParOf" srcId="{02924679-99B8-46B4-BA01-A04BDEC89020}" destId="{7673FCA8-EE78-43C2-B324-5107EB61385B}" srcOrd="0" destOrd="0" presId="urn:microsoft.com/office/officeart/2005/8/layout/vList2"/>
    <dgm:cxn modelId="{934E0689-2D79-4BE3-9201-71A6B1785275}" type="presParOf" srcId="{02924679-99B8-46B4-BA01-A04BDEC89020}" destId="{905C8C00-A48C-485A-9751-4AD1CB1CC2C9}" srcOrd="1" destOrd="0" presId="urn:microsoft.com/office/officeart/2005/8/layout/vList2"/>
    <dgm:cxn modelId="{B8F592C6-F3BB-46F9-B508-CB3DF4521AF6}" type="presParOf" srcId="{02924679-99B8-46B4-BA01-A04BDEC89020}" destId="{03E14AE6-CF19-4A63-B1C0-AB4DEE216A9B}" srcOrd="2" destOrd="0" presId="urn:microsoft.com/office/officeart/2005/8/layout/vList2"/>
    <dgm:cxn modelId="{87A92B79-7F74-4498-AC4D-2A0C149E65D4}" type="presParOf" srcId="{02924679-99B8-46B4-BA01-A04BDEC89020}" destId="{0715BDAA-9923-4317-80DE-D0ADB06C0AF6}" srcOrd="3" destOrd="0" presId="urn:microsoft.com/office/officeart/2005/8/layout/vList2"/>
    <dgm:cxn modelId="{C9152E17-350D-40C7-954E-9A05DB228673}" type="presParOf" srcId="{02924679-99B8-46B4-BA01-A04BDEC89020}" destId="{F36DCD6A-1482-489A-91DA-00DFA2CA66D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C4C04A-7D84-4A37-81EE-5F149D09F6A4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F94727A6-7F6C-4DEC-A957-37EBF8FC0FF7}">
      <dgm:prSet/>
      <dgm:spPr/>
      <dgm:t>
        <a:bodyPr/>
        <a:lstStyle/>
        <a:p>
          <a:pPr rtl="0"/>
          <a:r>
            <a:rPr lang="en-US" b="0" i="0" smtClean="0"/>
            <a:t>Seek professional development to ensure competence. Acquire the necessary knowledge and understanding of the policies, procedures, and practices of the law enforcement agency you oversee.</a:t>
          </a:r>
          <a:endParaRPr lang="en-US"/>
        </a:p>
      </dgm:t>
    </dgm:pt>
    <dgm:pt modelId="{2D6AB7AA-23A7-4CFE-A22E-100337E8BA1D}" type="parTrans" cxnId="{2C7D6464-A60E-4569-A681-791C3FD00935}">
      <dgm:prSet/>
      <dgm:spPr/>
      <dgm:t>
        <a:bodyPr/>
        <a:lstStyle/>
        <a:p>
          <a:endParaRPr lang="en-US"/>
        </a:p>
      </dgm:t>
    </dgm:pt>
    <dgm:pt modelId="{96DD6571-9773-4AE0-B40E-EE4005147D24}" type="sibTrans" cxnId="{2C7D6464-A60E-4569-A681-791C3FD00935}">
      <dgm:prSet/>
      <dgm:spPr/>
      <dgm:t>
        <a:bodyPr/>
        <a:lstStyle/>
        <a:p>
          <a:endParaRPr lang="en-US"/>
        </a:p>
      </dgm:t>
    </dgm:pt>
    <dgm:pt modelId="{763C0B47-5940-4E84-9CA1-279D0DADA130}">
      <dgm:prSet/>
      <dgm:spPr/>
      <dgm:t>
        <a:bodyPr/>
        <a:lstStyle/>
        <a:p>
          <a:pPr rtl="0"/>
          <a:r>
            <a:rPr lang="en-US" b="0" i="0" smtClean="0"/>
            <a:t>Keep informed of current legal, professional and social issues that affect the community, the law enforcement agency, and your oversight agency</a:t>
          </a:r>
          <a:endParaRPr lang="en-US"/>
        </a:p>
      </dgm:t>
    </dgm:pt>
    <dgm:pt modelId="{86F2DECC-081C-4197-81EF-FE631392D024}" type="parTrans" cxnId="{F257EC76-0F57-4C43-9283-296A15A8BECD}">
      <dgm:prSet/>
      <dgm:spPr/>
      <dgm:t>
        <a:bodyPr/>
        <a:lstStyle/>
        <a:p>
          <a:endParaRPr lang="en-US"/>
        </a:p>
      </dgm:t>
    </dgm:pt>
    <dgm:pt modelId="{9DE71536-4D70-43D3-8004-0FE26192810B}" type="sibTrans" cxnId="{F257EC76-0F57-4C43-9283-296A15A8BECD}">
      <dgm:prSet/>
      <dgm:spPr/>
      <dgm:t>
        <a:bodyPr/>
        <a:lstStyle/>
        <a:p>
          <a:endParaRPr lang="en-US"/>
        </a:p>
      </dgm:t>
    </dgm:pt>
    <dgm:pt modelId="{52DC8862-140E-4B84-8D93-6476F6497B16}">
      <dgm:prSet/>
      <dgm:spPr/>
      <dgm:t>
        <a:bodyPr/>
        <a:lstStyle/>
        <a:p>
          <a:pPr rtl="0"/>
          <a:r>
            <a:rPr lang="en-US" b="0" i="0" smtClean="0"/>
            <a:t>At all times, place your obligation to the community, duty to uphold the law and to the goals and objectives of your agency above your personal self-interest.</a:t>
          </a:r>
          <a:endParaRPr lang="en-US"/>
        </a:p>
      </dgm:t>
    </dgm:pt>
    <dgm:pt modelId="{23E1F29B-B4CC-4641-9FAA-342D8ACB7A83}" type="parTrans" cxnId="{483D0C81-94A0-4ABD-AA20-9D717A336FB7}">
      <dgm:prSet/>
      <dgm:spPr/>
      <dgm:t>
        <a:bodyPr/>
        <a:lstStyle/>
        <a:p>
          <a:endParaRPr lang="en-US"/>
        </a:p>
      </dgm:t>
    </dgm:pt>
    <dgm:pt modelId="{8B313F1F-6B50-4A8A-8A99-61592A7CB2C1}" type="sibTrans" cxnId="{483D0C81-94A0-4ABD-AA20-9D717A336FB7}">
      <dgm:prSet/>
      <dgm:spPr/>
      <dgm:t>
        <a:bodyPr/>
        <a:lstStyle/>
        <a:p>
          <a:endParaRPr lang="en-US"/>
        </a:p>
      </dgm:t>
    </dgm:pt>
    <dgm:pt modelId="{18EDE97B-5CBD-4C88-AECE-8E970F18C033}" type="pres">
      <dgm:prSet presAssocID="{6BC4C04A-7D84-4A37-81EE-5F149D09F6A4}" presName="linear" presStyleCnt="0">
        <dgm:presLayoutVars>
          <dgm:animLvl val="lvl"/>
          <dgm:resizeHandles val="exact"/>
        </dgm:presLayoutVars>
      </dgm:prSet>
      <dgm:spPr/>
    </dgm:pt>
    <dgm:pt modelId="{B1B6B187-EA3A-440F-9A22-9E7E6EB364B8}" type="pres">
      <dgm:prSet presAssocID="{F94727A6-7F6C-4DEC-A957-37EBF8FC0FF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0168CFB-2490-41D1-910D-6900E45706E3}" type="pres">
      <dgm:prSet presAssocID="{96DD6571-9773-4AE0-B40E-EE4005147D24}" presName="spacer" presStyleCnt="0"/>
      <dgm:spPr/>
    </dgm:pt>
    <dgm:pt modelId="{B09739EE-93C7-4665-9E25-E2BF6039A32E}" type="pres">
      <dgm:prSet presAssocID="{763C0B47-5940-4E84-9CA1-279D0DADA13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1269123-CCF0-482E-BB2C-0FD0ECD94A7B}" type="pres">
      <dgm:prSet presAssocID="{9DE71536-4D70-43D3-8004-0FE26192810B}" presName="spacer" presStyleCnt="0"/>
      <dgm:spPr/>
    </dgm:pt>
    <dgm:pt modelId="{5CFD6722-65D5-4C5F-81C7-28DDEC93A4AB}" type="pres">
      <dgm:prSet presAssocID="{52DC8862-140E-4B84-8D93-6476F6497B1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BDD9CE1-204D-4B54-A557-49F6F1F1EE68}" type="presOf" srcId="{F94727A6-7F6C-4DEC-A957-37EBF8FC0FF7}" destId="{B1B6B187-EA3A-440F-9A22-9E7E6EB364B8}" srcOrd="0" destOrd="0" presId="urn:microsoft.com/office/officeart/2005/8/layout/vList2"/>
    <dgm:cxn modelId="{F257EC76-0F57-4C43-9283-296A15A8BECD}" srcId="{6BC4C04A-7D84-4A37-81EE-5F149D09F6A4}" destId="{763C0B47-5940-4E84-9CA1-279D0DADA130}" srcOrd="1" destOrd="0" parTransId="{86F2DECC-081C-4197-81EF-FE631392D024}" sibTransId="{9DE71536-4D70-43D3-8004-0FE26192810B}"/>
    <dgm:cxn modelId="{2C7D6464-A60E-4569-A681-791C3FD00935}" srcId="{6BC4C04A-7D84-4A37-81EE-5F149D09F6A4}" destId="{F94727A6-7F6C-4DEC-A957-37EBF8FC0FF7}" srcOrd="0" destOrd="0" parTransId="{2D6AB7AA-23A7-4CFE-A22E-100337E8BA1D}" sibTransId="{96DD6571-9773-4AE0-B40E-EE4005147D24}"/>
    <dgm:cxn modelId="{DC21D740-17A1-4DB0-9B59-0672E0B2613A}" type="presOf" srcId="{763C0B47-5940-4E84-9CA1-279D0DADA130}" destId="{B09739EE-93C7-4665-9E25-E2BF6039A32E}" srcOrd="0" destOrd="0" presId="urn:microsoft.com/office/officeart/2005/8/layout/vList2"/>
    <dgm:cxn modelId="{35AC0AF4-7FF6-4A57-84FA-3567B183403B}" type="presOf" srcId="{6BC4C04A-7D84-4A37-81EE-5F149D09F6A4}" destId="{18EDE97B-5CBD-4C88-AECE-8E970F18C033}" srcOrd="0" destOrd="0" presId="urn:microsoft.com/office/officeart/2005/8/layout/vList2"/>
    <dgm:cxn modelId="{BCEA700E-993A-4BAB-980B-707B84DEB6B2}" type="presOf" srcId="{52DC8862-140E-4B84-8D93-6476F6497B16}" destId="{5CFD6722-65D5-4C5F-81C7-28DDEC93A4AB}" srcOrd="0" destOrd="0" presId="urn:microsoft.com/office/officeart/2005/8/layout/vList2"/>
    <dgm:cxn modelId="{483D0C81-94A0-4ABD-AA20-9D717A336FB7}" srcId="{6BC4C04A-7D84-4A37-81EE-5F149D09F6A4}" destId="{52DC8862-140E-4B84-8D93-6476F6497B16}" srcOrd="2" destOrd="0" parTransId="{23E1F29B-B4CC-4641-9FAA-342D8ACB7A83}" sibTransId="{8B313F1F-6B50-4A8A-8A99-61592A7CB2C1}"/>
    <dgm:cxn modelId="{C017E12E-2CBD-4FBB-B17E-94A00ABCCECB}" type="presParOf" srcId="{18EDE97B-5CBD-4C88-AECE-8E970F18C033}" destId="{B1B6B187-EA3A-440F-9A22-9E7E6EB364B8}" srcOrd="0" destOrd="0" presId="urn:microsoft.com/office/officeart/2005/8/layout/vList2"/>
    <dgm:cxn modelId="{418B96B9-3F36-4276-8572-4C118EC59059}" type="presParOf" srcId="{18EDE97B-5CBD-4C88-AECE-8E970F18C033}" destId="{B0168CFB-2490-41D1-910D-6900E45706E3}" srcOrd="1" destOrd="0" presId="urn:microsoft.com/office/officeart/2005/8/layout/vList2"/>
    <dgm:cxn modelId="{D01FFBAF-B491-4127-9F78-135DA4CBCB9E}" type="presParOf" srcId="{18EDE97B-5CBD-4C88-AECE-8E970F18C033}" destId="{B09739EE-93C7-4665-9E25-E2BF6039A32E}" srcOrd="2" destOrd="0" presId="urn:microsoft.com/office/officeart/2005/8/layout/vList2"/>
    <dgm:cxn modelId="{70CA6D3E-D042-4FBB-8DA0-61B131240567}" type="presParOf" srcId="{18EDE97B-5CBD-4C88-AECE-8E970F18C033}" destId="{F1269123-CCF0-482E-BB2C-0FD0ECD94A7B}" srcOrd="3" destOrd="0" presId="urn:microsoft.com/office/officeart/2005/8/layout/vList2"/>
    <dgm:cxn modelId="{90CAF9BB-CFBC-4D9E-88DC-030ED981B8E5}" type="presParOf" srcId="{18EDE97B-5CBD-4C88-AECE-8E970F18C033}" destId="{5CFD6722-65D5-4C5F-81C7-28DDEC93A4A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1AB8C-A189-4DDC-AF52-A6E45D728A2C}">
      <dsp:nvSpPr>
        <dsp:cNvPr id="0" name=""/>
        <dsp:cNvSpPr/>
      </dsp:nvSpPr>
      <dsp:spPr>
        <a:xfrm>
          <a:off x="0" y="274275"/>
          <a:ext cx="11069855" cy="1570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dirty="0" smtClean="0"/>
            <a:t>NACOLE is a not-for-profit 501(c)(3) association, established in 1995, that seeks to create a community of support for independent, civilian oversight entities that seek to make their local law enforcement agencies, jails, and prisons more transparent, accountable, and responsive to the communities they serve.</a:t>
          </a:r>
          <a:endParaRPr lang="en-US" sz="2200" kern="1200" dirty="0"/>
        </a:p>
      </dsp:txBody>
      <dsp:txXfrm>
        <a:off x="76648" y="350923"/>
        <a:ext cx="10916559" cy="1416844"/>
      </dsp:txXfrm>
    </dsp:sp>
    <dsp:sp modelId="{28397562-B773-4BCB-8A64-C7EB8D89F9B8}">
      <dsp:nvSpPr>
        <dsp:cNvPr id="0" name=""/>
        <dsp:cNvSpPr/>
      </dsp:nvSpPr>
      <dsp:spPr>
        <a:xfrm>
          <a:off x="0" y="1907775"/>
          <a:ext cx="11069855" cy="1570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smtClean="0"/>
            <a:t>Membership is composed of oversight practitioners, law enforcement, elected officials, journalists, academics, students, community members, and others.</a:t>
          </a:r>
          <a:endParaRPr lang="en-US" sz="2200" kern="1200"/>
        </a:p>
      </dsp:txBody>
      <dsp:txXfrm>
        <a:off x="76648" y="1984423"/>
        <a:ext cx="10916559" cy="1416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F0CDB-50E3-41E5-B710-F14A51ACAF9E}">
      <dsp:nvSpPr>
        <dsp:cNvPr id="0" name=""/>
        <dsp:cNvSpPr/>
      </dsp:nvSpPr>
      <dsp:spPr>
        <a:xfrm>
          <a:off x="5607269" y="1629489"/>
          <a:ext cx="3942337" cy="684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103"/>
              </a:lnTo>
              <a:lnTo>
                <a:pt x="3942337" y="342103"/>
              </a:lnTo>
              <a:lnTo>
                <a:pt x="3942337" y="68420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D299A-724E-4E8E-B5B5-D678A0D404E2}">
      <dsp:nvSpPr>
        <dsp:cNvPr id="0" name=""/>
        <dsp:cNvSpPr/>
      </dsp:nvSpPr>
      <dsp:spPr>
        <a:xfrm>
          <a:off x="5561548" y="1629489"/>
          <a:ext cx="91440" cy="6842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420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6013E-9794-4691-88F7-278BF9AF5D49}">
      <dsp:nvSpPr>
        <dsp:cNvPr id="0" name=""/>
        <dsp:cNvSpPr/>
      </dsp:nvSpPr>
      <dsp:spPr>
        <a:xfrm>
          <a:off x="1664931" y="1629489"/>
          <a:ext cx="3942337" cy="684207"/>
        </a:xfrm>
        <a:custGeom>
          <a:avLst/>
          <a:gdLst/>
          <a:ahLst/>
          <a:cxnLst/>
          <a:rect l="0" t="0" r="0" b="0"/>
          <a:pathLst>
            <a:path>
              <a:moveTo>
                <a:pt x="3942337" y="0"/>
              </a:moveTo>
              <a:lnTo>
                <a:pt x="3942337" y="342103"/>
              </a:lnTo>
              <a:lnTo>
                <a:pt x="0" y="342103"/>
              </a:lnTo>
              <a:lnTo>
                <a:pt x="0" y="68420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41AE58-1137-4C51-912F-D48220B10516}">
      <dsp:nvSpPr>
        <dsp:cNvPr id="0" name=""/>
        <dsp:cNvSpPr/>
      </dsp:nvSpPr>
      <dsp:spPr>
        <a:xfrm>
          <a:off x="3978204" y="424"/>
          <a:ext cx="3258129" cy="16290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/>
            <a:t>Over the last two years NACOLE has been contacted by government, officials, community organizations, and residents in over 150 jurisdictions around the country.</a:t>
          </a:r>
          <a:endParaRPr lang="en-US" sz="1600" kern="1200" dirty="0"/>
        </a:p>
      </dsp:txBody>
      <dsp:txXfrm>
        <a:off x="3978204" y="424"/>
        <a:ext cx="3258129" cy="1629064"/>
      </dsp:txXfrm>
    </dsp:sp>
    <dsp:sp modelId="{55FA5306-CF40-481D-90DA-D4CC5A36588F}">
      <dsp:nvSpPr>
        <dsp:cNvPr id="0" name=""/>
        <dsp:cNvSpPr/>
      </dsp:nvSpPr>
      <dsp:spPr>
        <a:xfrm>
          <a:off x="35866" y="2313696"/>
          <a:ext cx="3258129" cy="16290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smtClean="0"/>
            <a:t>Informal assistance</a:t>
          </a:r>
          <a:endParaRPr lang="en-US" sz="1600" kern="1200"/>
        </a:p>
      </dsp:txBody>
      <dsp:txXfrm>
        <a:off x="35866" y="2313696"/>
        <a:ext cx="3258129" cy="1629064"/>
      </dsp:txXfrm>
    </dsp:sp>
    <dsp:sp modelId="{6925B7EB-008A-453E-930E-622C3BE7BCC7}">
      <dsp:nvSpPr>
        <dsp:cNvPr id="0" name=""/>
        <dsp:cNvSpPr/>
      </dsp:nvSpPr>
      <dsp:spPr>
        <a:xfrm>
          <a:off x="3978204" y="2313696"/>
          <a:ext cx="3258129" cy="16290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/>
            <a:t>Formal training for elected officials, law enforcement agencies, community members, and existing oversight entities</a:t>
          </a:r>
          <a:endParaRPr lang="en-US" sz="1600" kern="1200" dirty="0"/>
        </a:p>
      </dsp:txBody>
      <dsp:txXfrm>
        <a:off x="3978204" y="2313696"/>
        <a:ext cx="3258129" cy="1629064"/>
      </dsp:txXfrm>
    </dsp:sp>
    <dsp:sp modelId="{DB5897AD-5CB4-4C36-BDB6-CFBEF4F317F1}">
      <dsp:nvSpPr>
        <dsp:cNvPr id="0" name=""/>
        <dsp:cNvSpPr/>
      </dsp:nvSpPr>
      <dsp:spPr>
        <a:xfrm>
          <a:off x="7920541" y="2313696"/>
          <a:ext cx="3258129" cy="16290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smtClean="0"/>
            <a:t>Contracted technical assistance to establish new oversight mechanisms or enhance those already in existence</a:t>
          </a:r>
          <a:endParaRPr lang="en-US" sz="1600" kern="1200" dirty="0"/>
        </a:p>
      </dsp:txBody>
      <dsp:txXfrm>
        <a:off x="7920541" y="2313696"/>
        <a:ext cx="3258129" cy="16290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F089B-C1A3-4C16-A5B9-80E26E47D8B8}">
      <dsp:nvSpPr>
        <dsp:cNvPr id="0" name=""/>
        <dsp:cNvSpPr/>
      </dsp:nvSpPr>
      <dsp:spPr>
        <a:xfrm>
          <a:off x="5580992" y="1535419"/>
          <a:ext cx="4371067" cy="505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871"/>
              </a:lnTo>
              <a:lnTo>
                <a:pt x="4371067" y="252871"/>
              </a:lnTo>
              <a:lnTo>
                <a:pt x="4371067" y="505743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BC041A-FCA4-4A1D-BD64-40A0A4A3C4F8}">
      <dsp:nvSpPr>
        <dsp:cNvPr id="0" name=""/>
        <dsp:cNvSpPr/>
      </dsp:nvSpPr>
      <dsp:spPr>
        <a:xfrm>
          <a:off x="5580992" y="1535419"/>
          <a:ext cx="1457022" cy="505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871"/>
              </a:lnTo>
              <a:lnTo>
                <a:pt x="1457022" y="252871"/>
              </a:lnTo>
              <a:lnTo>
                <a:pt x="1457022" y="505743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274A03-7C1B-4D52-B710-196674D5F75D}">
      <dsp:nvSpPr>
        <dsp:cNvPr id="0" name=""/>
        <dsp:cNvSpPr/>
      </dsp:nvSpPr>
      <dsp:spPr>
        <a:xfrm>
          <a:off x="4123969" y="1535419"/>
          <a:ext cx="1457022" cy="505743"/>
        </a:xfrm>
        <a:custGeom>
          <a:avLst/>
          <a:gdLst/>
          <a:ahLst/>
          <a:cxnLst/>
          <a:rect l="0" t="0" r="0" b="0"/>
          <a:pathLst>
            <a:path>
              <a:moveTo>
                <a:pt x="1457022" y="0"/>
              </a:moveTo>
              <a:lnTo>
                <a:pt x="1457022" y="252871"/>
              </a:lnTo>
              <a:lnTo>
                <a:pt x="0" y="252871"/>
              </a:lnTo>
              <a:lnTo>
                <a:pt x="0" y="505743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469AF-D864-4D0A-ABEA-3466F68688F0}">
      <dsp:nvSpPr>
        <dsp:cNvPr id="0" name=""/>
        <dsp:cNvSpPr/>
      </dsp:nvSpPr>
      <dsp:spPr>
        <a:xfrm>
          <a:off x="1209924" y="1535419"/>
          <a:ext cx="4371067" cy="505743"/>
        </a:xfrm>
        <a:custGeom>
          <a:avLst/>
          <a:gdLst/>
          <a:ahLst/>
          <a:cxnLst/>
          <a:rect l="0" t="0" r="0" b="0"/>
          <a:pathLst>
            <a:path>
              <a:moveTo>
                <a:pt x="4371067" y="0"/>
              </a:moveTo>
              <a:lnTo>
                <a:pt x="4371067" y="252871"/>
              </a:lnTo>
              <a:lnTo>
                <a:pt x="0" y="252871"/>
              </a:lnTo>
              <a:lnTo>
                <a:pt x="0" y="505743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7000B-B268-4282-B77C-4E79A0097CD2}">
      <dsp:nvSpPr>
        <dsp:cNvPr id="0" name=""/>
        <dsp:cNvSpPr/>
      </dsp:nvSpPr>
      <dsp:spPr>
        <a:xfrm>
          <a:off x="4376841" y="331268"/>
          <a:ext cx="2408301" cy="1204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smtClean="0"/>
            <a:t>NACOLE can provide technical assistance</a:t>
          </a:r>
          <a:endParaRPr lang="en-US" sz="2100" kern="1200"/>
        </a:p>
      </dsp:txBody>
      <dsp:txXfrm>
        <a:off x="4376841" y="331268"/>
        <a:ext cx="2408301" cy="1204150"/>
      </dsp:txXfrm>
    </dsp:sp>
    <dsp:sp modelId="{0E62AF48-1947-42A7-8108-4F9A27A3EB62}">
      <dsp:nvSpPr>
        <dsp:cNvPr id="0" name=""/>
        <dsp:cNvSpPr/>
      </dsp:nvSpPr>
      <dsp:spPr>
        <a:xfrm>
          <a:off x="5773" y="2041163"/>
          <a:ext cx="2408301" cy="12041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smtClean="0"/>
            <a:t>Training on effective practices </a:t>
          </a:r>
          <a:endParaRPr lang="en-US" sz="2100" kern="1200"/>
        </a:p>
      </dsp:txBody>
      <dsp:txXfrm>
        <a:off x="5773" y="2041163"/>
        <a:ext cx="2408301" cy="1204150"/>
      </dsp:txXfrm>
    </dsp:sp>
    <dsp:sp modelId="{CFA1C489-AB63-4CEE-B433-EADB79EFC20B}">
      <dsp:nvSpPr>
        <dsp:cNvPr id="0" name=""/>
        <dsp:cNvSpPr/>
      </dsp:nvSpPr>
      <dsp:spPr>
        <a:xfrm>
          <a:off x="2919818" y="2041163"/>
          <a:ext cx="2408301" cy="12041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smtClean="0"/>
            <a:t>Assistance with the development of policies and procedures</a:t>
          </a:r>
          <a:endParaRPr lang="en-US" sz="2100" kern="1200"/>
        </a:p>
      </dsp:txBody>
      <dsp:txXfrm>
        <a:off x="2919818" y="2041163"/>
        <a:ext cx="2408301" cy="1204150"/>
      </dsp:txXfrm>
    </dsp:sp>
    <dsp:sp modelId="{B3FDCBC7-AB44-49E3-8BD1-E52F1D8FAECF}">
      <dsp:nvSpPr>
        <dsp:cNvPr id="0" name=""/>
        <dsp:cNvSpPr/>
      </dsp:nvSpPr>
      <dsp:spPr>
        <a:xfrm>
          <a:off x="5833864" y="2041163"/>
          <a:ext cx="2408301" cy="12041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smtClean="0"/>
            <a:t>Facilitating the development of long-term strategies</a:t>
          </a:r>
          <a:endParaRPr lang="en-US" sz="2100" kern="1200"/>
        </a:p>
      </dsp:txBody>
      <dsp:txXfrm>
        <a:off x="5833864" y="2041163"/>
        <a:ext cx="2408301" cy="1204150"/>
      </dsp:txXfrm>
    </dsp:sp>
    <dsp:sp modelId="{DB045D8B-823A-49D4-B3DB-B751D90BC78E}">
      <dsp:nvSpPr>
        <dsp:cNvPr id="0" name=""/>
        <dsp:cNvSpPr/>
      </dsp:nvSpPr>
      <dsp:spPr>
        <a:xfrm>
          <a:off x="8747909" y="2041163"/>
          <a:ext cx="2408301" cy="12041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smtClean="0"/>
            <a:t>Additional technical assistance as needed</a:t>
          </a:r>
          <a:endParaRPr lang="en-US" sz="2100" kern="1200"/>
        </a:p>
      </dsp:txBody>
      <dsp:txXfrm>
        <a:off x="8747909" y="2041163"/>
        <a:ext cx="2408301" cy="12041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256C9-0326-4DEA-995B-B4C921CBE6DA}">
      <dsp:nvSpPr>
        <dsp:cNvPr id="0" name=""/>
        <dsp:cNvSpPr/>
      </dsp:nvSpPr>
      <dsp:spPr>
        <a:xfrm>
          <a:off x="4778798" y="1162135"/>
          <a:ext cx="1488775" cy="1488957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5904609-CBBF-4D57-8106-932502A25E88}">
      <dsp:nvSpPr>
        <dsp:cNvPr id="0" name=""/>
        <dsp:cNvSpPr/>
      </dsp:nvSpPr>
      <dsp:spPr>
        <a:xfrm>
          <a:off x="4670241" y="0"/>
          <a:ext cx="1705888" cy="9129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smtClean="0"/>
            <a:t>Personal Integrity</a:t>
          </a:r>
          <a:endParaRPr lang="en-US" sz="1500" kern="1200"/>
        </a:p>
      </dsp:txBody>
      <dsp:txXfrm>
        <a:off x="4670241" y="0"/>
        <a:ext cx="1705888" cy="912911"/>
      </dsp:txXfrm>
    </dsp:sp>
    <dsp:sp modelId="{0DEB8B9C-BB45-49DF-A295-07D12FD7E020}">
      <dsp:nvSpPr>
        <dsp:cNvPr id="0" name=""/>
        <dsp:cNvSpPr/>
      </dsp:nvSpPr>
      <dsp:spPr>
        <a:xfrm>
          <a:off x="5215505" y="1372105"/>
          <a:ext cx="1488775" cy="1488957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1"/>
                <a:satOff val="-88"/>
                <a:lumOff val="789"/>
                <a:alphaOff val="5000"/>
                <a:tint val="98000"/>
                <a:lumMod val="114000"/>
              </a:schemeClr>
            </a:gs>
            <a:gs pos="100000">
              <a:schemeClr val="accent1">
                <a:shade val="80000"/>
                <a:alpha val="50000"/>
                <a:hueOff val="-1"/>
                <a:satOff val="-88"/>
                <a:lumOff val="789"/>
                <a:alphaOff val="500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800C20F-AA00-4356-B8D8-17F53D151C44}">
      <dsp:nvSpPr>
        <dsp:cNvPr id="0" name=""/>
        <dsp:cNvSpPr/>
      </dsp:nvSpPr>
      <dsp:spPr>
        <a:xfrm>
          <a:off x="6887896" y="867265"/>
          <a:ext cx="1612839" cy="10042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smtClean="0"/>
            <a:t>Independent and Thorough Oversight</a:t>
          </a:r>
          <a:endParaRPr lang="en-US" sz="1500" kern="1200"/>
        </a:p>
      </dsp:txBody>
      <dsp:txXfrm>
        <a:off x="6887896" y="867265"/>
        <a:ext cx="1612839" cy="1004202"/>
      </dsp:txXfrm>
    </dsp:sp>
    <dsp:sp modelId="{9CFF8CC9-B7DC-4718-A411-EEFE2D29DA4C}">
      <dsp:nvSpPr>
        <dsp:cNvPr id="0" name=""/>
        <dsp:cNvSpPr/>
      </dsp:nvSpPr>
      <dsp:spPr>
        <a:xfrm>
          <a:off x="5322821" y="1844536"/>
          <a:ext cx="1488775" cy="1488957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"/>
                <a:satOff val="-176"/>
                <a:lumOff val="1579"/>
                <a:alphaOff val="10000"/>
                <a:tint val="98000"/>
                <a:lumMod val="114000"/>
              </a:schemeClr>
            </a:gs>
            <a:gs pos="100000">
              <a:schemeClr val="accent1">
                <a:shade val="80000"/>
                <a:alpha val="50000"/>
                <a:hueOff val="-2"/>
                <a:satOff val="-176"/>
                <a:lumOff val="1579"/>
                <a:alphaOff val="1000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A0D5E2E-956C-46ED-90E4-993097E83586}">
      <dsp:nvSpPr>
        <dsp:cNvPr id="0" name=""/>
        <dsp:cNvSpPr/>
      </dsp:nvSpPr>
      <dsp:spPr>
        <a:xfrm>
          <a:off x="7042977" y="2145340"/>
          <a:ext cx="1581823" cy="107267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smtClean="0"/>
            <a:t>Transparency and Confidentiality</a:t>
          </a:r>
          <a:endParaRPr lang="en-US" sz="1500" kern="1200"/>
        </a:p>
      </dsp:txBody>
      <dsp:txXfrm>
        <a:off x="7042977" y="2145340"/>
        <a:ext cx="1581823" cy="1072670"/>
      </dsp:txXfrm>
    </dsp:sp>
    <dsp:sp modelId="{E3843FC8-A234-46D5-B1B3-8A48E7FC05D5}">
      <dsp:nvSpPr>
        <dsp:cNvPr id="0" name=""/>
        <dsp:cNvSpPr/>
      </dsp:nvSpPr>
      <dsp:spPr>
        <a:xfrm>
          <a:off x="5020724" y="2223394"/>
          <a:ext cx="1488775" cy="1488957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4"/>
                <a:satOff val="-264"/>
                <a:lumOff val="2368"/>
                <a:alphaOff val="15000"/>
                <a:tint val="98000"/>
                <a:lumMod val="114000"/>
              </a:schemeClr>
            </a:gs>
            <a:gs pos="100000">
              <a:schemeClr val="accent1">
                <a:shade val="80000"/>
                <a:alpha val="50000"/>
                <a:hueOff val="-4"/>
                <a:satOff val="-264"/>
                <a:lumOff val="2368"/>
                <a:alphaOff val="1500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9619620-1555-4769-AF93-540C8033793E}">
      <dsp:nvSpPr>
        <dsp:cNvPr id="0" name=""/>
        <dsp:cNvSpPr/>
      </dsp:nvSpPr>
      <dsp:spPr>
        <a:xfrm>
          <a:off x="6360622" y="3583175"/>
          <a:ext cx="1705888" cy="98137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smtClean="0"/>
            <a:t>Respectful and Unbiased Treatment</a:t>
          </a:r>
          <a:endParaRPr lang="en-US" sz="1500" kern="1200"/>
        </a:p>
      </dsp:txBody>
      <dsp:txXfrm>
        <a:off x="6360622" y="3583175"/>
        <a:ext cx="1705888" cy="981379"/>
      </dsp:txXfrm>
    </dsp:sp>
    <dsp:sp modelId="{BD4A54C6-C408-425A-ADE5-5DC56D2E0B18}">
      <dsp:nvSpPr>
        <dsp:cNvPr id="0" name=""/>
        <dsp:cNvSpPr/>
      </dsp:nvSpPr>
      <dsp:spPr>
        <a:xfrm>
          <a:off x="4536872" y="2223394"/>
          <a:ext cx="1488775" cy="1488957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5"/>
                <a:satOff val="-352"/>
                <a:lumOff val="3157"/>
                <a:alphaOff val="20000"/>
                <a:tint val="98000"/>
                <a:lumMod val="114000"/>
              </a:schemeClr>
            </a:gs>
            <a:gs pos="100000">
              <a:schemeClr val="accent1">
                <a:shade val="80000"/>
                <a:alpha val="50000"/>
                <a:hueOff val="-5"/>
                <a:satOff val="-352"/>
                <a:lumOff val="3157"/>
                <a:alphaOff val="2000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F0763F7-AE7D-48DD-B2AF-C554F0BD04FB}">
      <dsp:nvSpPr>
        <dsp:cNvPr id="0" name=""/>
        <dsp:cNvSpPr/>
      </dsp:nvSpPr>
      <dsp:spPr>
        <a:xfrm>
          <a:off x="2979861" y="3583175"/>
          <a:ext cx="1705888" cy="98137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smtClean="0"/>
            <a:t>Outreach and Relationships with Stakeholders</a:t>
          </a:r>
          <a:endParaRPr lang="en-US" sz="1500" kern="1200"/>
        </a:p>
      </dsp:txBody>
      <dsp:txXfrm>
        <a:off x="2979861" y="3583175"/>
        <a:ext cx="1705888" cy="981379"/>
      </dsp:txXfrm>
    </dsp:sp>
    <dsp:sp modelId="{F4C2EF4F-F34E-4DFA-AD2E-B61251BCDF5B}">
      <dsp:nvSpPr>
        <dsp:cNvPr id="0" name=""/>
        <dsp:cNvSpPr/>
      </dsp:nvSpPr>
      <dsp:spPr>
        <a:xfrm>
          <a:off x="4234775" y="1844536"/>
          <a:ext cx="1488775" cy="1488957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6"/>
                <a:satOff val="-440"/>
                <a:lumOff val="3947"/>
                <a:alphaOff val="25000"/>
                <a:tint val="98000"/>
                <a:lumMod val="114000"/>
              </a:schemeClr>
            </a:gs>
            <a:gs pos="100000">
              <a:schemeClr val="accent1">
                <a:shade val="80000"/>
                <a:alpha val="50000"/>
                <a:hueOff val="-6"/>
                <a:satOff val="-440"/>
                <a:lumOff val="3947"/>
                <a:alphaOff val="2500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DC916BC-FE30-4180-AE3E-A2A2010781BA}">
      <dsp:nvSpPr>
        <dsp:cNvPr id="0" name=""/>
        <dsp:cNvSpPr/>
      </dsp:nvSpPr>
      <dsp:spPr>
        <a:xfrm>
          <a:off x="2421570" y="2145340"/>
          <a:ext cx="1581823" cy="107267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smtClean="0"/>
            <a:t>Agency Self-examination and Commitment to Policy Review</a:t>
          </a:r>
          <a:endParaRPr lang="en-US" sz="1500" kern="1200"/>
        </a:p>
      </dsp:txBody>
      <dsp:txXfrm>
        <a:off x="2421570" y="2145340"/>
        <a:ext cx="1581823" cy="1072670"/>
      </dsp:txXfrm>
    </dsp:sp>
    <dsp:sp modelId="{3C0A42F5-6EBD-4992-827B-3EA8247064BF}">
      <dsp:nvSpPr>
        <dsp:cNvPr id="0" name=""/>
        <dsp:cNvSpPr/>
      </dsp:nvSpPr>
      <dsp:spPr>
        <a:xfrm>
          <a:off x="4342090" y="1372105"/>
          <a:ext cx="1488775" cy="1488957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7"/>
                <a:satOff val="-528"/>
                <a:lumOff val="4736"/>
                <a:alphaOff val="30000"/>
                <a:tint val="98000"/>
                <a:lumMod val="114000"/>
              </a:schemeClr>
            </a:gs>
            <a:gs pos="100000">
              <a:schemeClr val="accent1">
                <a:shade val="80000"/>
                <a:alpha val="50000"/>
                <a:hueOff val="-7"/>
                <a:satOff val="-528"/>
                <a:lumOff val="4736"/>
                <a:alphaOff val="3000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D11223A-0831-47C6-A2E7-6CFF4C7A79D1}">
      <dsp:nvSpPr>
        <dsp:cNvPr id="0" name=""/>
        <dsp:cNvSpPr/>
      </dsp:nvSpPr>
      <dsp:spPr>
        <a:xfrm>
          <a:off x="2545635" y="867265"/>
          <a:ext cx="1612839" cy="10042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smtClean="0"/>
            <a:t>Professional Excellence</a:t>
          </a:r>
          <a:endParaRPr lang="en-US" sz="1500" kern="1200"/>
        </a:p>
      </dsp:txBody>
      <dsp:txXfrm>
        <a:off x="2545635" y="867265"/>
        <a:ext cx="1612839" cy="10042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3FCA8-EE78-43C2-B324-5107EB61385B}">
      <dsp:nvSpPr>
        <dsp:cNvPr id="0" name=""/>
        <dsp:cNvSpPr/>
      </dsp:nvSpPr>
      <dsp:spPr>
        <a:xfrm>
          <a:off x="0" y="100661"/>
          <a:ext cx="11193517" cy="1179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 smtClean="0"/>
            <a:t>Civilian oversight practitioners have a unique role as public servants overseeing law enforcement agencies. The community, government, and law enforcement have entrusted them to conduct their work in a professional, fair and impartial manner.</a:t>
          </a:r>
          <a:endParaRPr lang="en-US" sz="2100" kern="1200" dirty="0"/>
        </a:p>
      </dsp:txBody>
      <dsp:txXfrm>
        <a:off x="57572" y="158233"/>
        <a:ext cx="11078373" cy="1064216"/>
      </dsp:txXfrm>
    </dsp:sp>
    <dsp:sp modelId="{03E14AE6-CF19-4A63-B1C0-AB4DEE216A9B}">
      <dsp:nvSpPr>
        <dsp:cNvPr id="0" name=""/>
        <dsp:cNvSpPr/>
      </dsp:nvSpPr>
      <dsp:spPr>
        <a:xfrm>
          <a:off x="0" y="1340501"/>
          <a:ext cx="11193517" cy="1179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 smtClean="0"/>
            <a:t>They earn this trust through a firm commitment to the public good, the mission of their agency, and to NACOLE’s ethical and professional standards.</a:t>
          </a:r>
          <a:endParaRPr lang="en-US" sz="2100" kern="1200" dirty="0"/>
        </a:p>
      </dsp:txBody>
      <dsp:txXfrm>
        <a:off x="57572" y="1398073"/>
        <a:ext cx="11078373" cy="1064216"/>
      </dsp:txXfrm>
    </dsp:sp>
    <dsp:sp modelId="{F36DCD6A-1482-489A-91DA-00DFA2CA66D0}">
      <dsp:nvSpPr>
        <dsp:cNvPr id="0" name=""/>
        <dsp:cNvSpPr/>
      </dsp:nvSpPr>
      <dsp:spPr>
        <a:xfrm>
          <a:off x="0" y="2580341"/>
          <a:ext cx="11193517" cy="1179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It is important for those involved in civilian oversight of law enforcement to be advocates for the process rather than advocates for complainants or law enforcement. </a:t>
          </a:r>
          <a:endParaRPr lang="en-US" sz="2100" kern="1200" dirty="0"/>
        </a:p>
      </dsp:txBody>
      <dsp:txXfrm>
        <a:off x="57572" y="2637913"/>
        <a:ext cx="11078373" cy="10642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6B187-EA3A-440F-9A22-9E7E6EB364B8}">
      <dsp:nvSpPr>
        <dsp:cNvPr id="0" name=""/>
        <dsp:cNvSpPr/>
      </dsp:nvSpPr>
      <dsp:spPr>
        <a:xfrm>
          <a:off x="0" y="74385"/>
          <a:ext cx="11204028" cy="1179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smtClean="0"/>
            <a:t>Seek professional development to ensure competence. Acquire the necessary knowledge and understanding of the policies, procedures, and practices of the law enforcement agency you oversee.</a:t>
          </a:r>
          <a:endParaRPr lang="en-US" sz="2100" kern="1200"/>
        </a:p>
      </dsp:txBody>
      <dsp:txXfrm>
        <a:off x="57572" y="131957"/>
        <a:ext cx="11088884" cy="1064216"/>
      </dsp:txXfrm>
    </dsp:sp>
    <dsp:sp modelId="{B09739EE-93C7-4665-9E25-E2BF6039A32E}">
      <dsp:nvSpPr>
        <dsp:cNvPr id="0" name=""/>
        <dsp:cNvSpPr/>
      </dsp:nvSpPr>
      <dsp:spPr>
        <a:xfrm>
          <a:off x="0" y="1314225"/>
          <a:ext cx="11204028" cy="1179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smtClean="0"/>
            <a:t>Keep informed of current legal, professional and social issues that affect the community, the law enforcement agency, and your oversight agency</a:t>
          </a:r>
          <a:endParaRPr lang="en-US" sz="2100" kern="1200"/>
        </a:p>
      </dsp:txBody>
      <dsp:txXfrm>
        <a:off x="57572" y="1371797"/>
        <a:ext cx="11088884" cy="1064216"/>
      </dsp:txXfrm>
    </dsp:sp>
    <dsp:sp modelId="{5CFD6722-65D5-4C5F-81C7-28DDEC93A4AB}">
      <dsp:nvSpPr>
        <dsp:cNvPr id="0" name=""/>
        <dsp:cNvSpPr/>
      </dsp:nvSpPr>
      <dsp:spPr>
        <a:xfrm>
          <a:off x="0" y="2554064"/>
          <a:ext cx="11204028" cy="1179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smtClean="0"/>
            <a:t>At all times, place your obligation to the community, duty to uphold the law and to the goals and objectives of your agency above your personal self-interest.</a:t>
          </a:r>
          <a:endParaRPr lang="en-US" sz="2100" kern="1200"/>
        </a:p>
      </dsp:txBody>
      <dsp:txXfrm>
        <a:off x="57572" y="2611636"/>
        <a:ext cx="11088884" cy="1064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2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398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F8-84DF-4977-AB1B-324ED8D91FA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39C0-79C5-4964-8DB9-E898F7F6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9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F8-84DF-4977-AB1B-324ED8D91FA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39C0-79C5-4964-8DB9-E898F7F6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4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F8-84DF-4977-AB1B-324ED8D91FA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39C0-79C5-4964-8DB9-E898F7F6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5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92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16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02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92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5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20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18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9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F8-84DF-4977-AB1B-324ED8D91FA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39C0-79C5-4964-8DB9-E898F7F6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51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38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F8-84DF-4977-AB1B-324ED8D91FA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39C0-79C5-4964-8DB9-E898F7F6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80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F8-84DF-4977-AB1B-324ED8D91FA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39C0-79C5-4964-8DB9-E898F7F6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86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F8-84DF-4977-AB1B-324ED8D91FA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39C0-79C5-4964-8DB9-E898F7F6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18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F8-84DF-4977-AB1B-324ED8D91FA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39C0-79C5-4964-8DB9-E898F7F6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54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F8-84DF-4977-AB1B-324ED8D91FA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39C0-79C5-4964-8DB9-E898F7F6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491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F8-84DF-4977-AB1B-324ED8D91FA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39C0-79C5-4964-8DB9-E898F7F6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42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24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3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F8-84DF-4977-AB1B-324ED8D91FA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39C0-79C5-4964-8DB9-E898F7F6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2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F8-84DF-4977-AB1B-324ED8D91FA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39C0-79C5-4964-8DB9-E898F7F6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7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F8-84DF-4977-AB1B-324ED8D91FA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39C0-79C5-4964-8DB9-E898F7F6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6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F8-84DF-4977-AB1B-324ED8D91FA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39C0-79C5-4964-8DB9-E898F7F6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0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F8-84DF-4977-AB1B-324ED8D91FA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39C0-79C5-4964-8DB9-E898F7F6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8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F8-84DF-4977-AB1B-324ED8D91FA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39C0-79C5-4964-8DB9-E898F7F6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4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F8-84DF-4977-AB1B-324ED8D91FA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39C0-79C5-4964-8DB9-E898F7F6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F2CF8-84DF-4977-AB1B-324ED8D91FA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439C0-79C5-4964-8DB9-E898F7F6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5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5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50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50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74F2CF8-84DF-4977-AB1B-324ED8D91FA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20439C0-79C5-4964-8DB9-E898F7F69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7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CELLHINEY@NACOLE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hyperlink" Target="http://www.nacole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910143" y="-1318491"/>
            <a:ext cx="10371715" cy="305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bin"/>
              <a:buNone/>
            </a:pPr>
            <a:r>
              <a:rPr lang="en-US" sz="3200" dirty="0"/>
              <a:t>CIVILIAN OVERSIGHT OF LAW ENFORCEMENT</a:t>
            </a:r>
            <a:endParaRPr sz="2400" dirty="0"/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1"/>
          </p:nvPr>
        </p:nvSpPr>
        <p:spPr>
          <a:xfrm>
            <a:off x="910144" y="1920722"/>
            <a:ext cx="9756266" cy="675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1840"/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NACOLE and the City of Wilmington, Delaware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1840"/>
              <a:buNone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1840"/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14, 2022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840"/>
              <a:buNone/>
            </a:pPr>
            <a:endParaRPr dirty="0"/>
          </a:p>
        </p:txBody>
      </p:sp>
      <p:pic>
        <p:nvPicPr>
          <p:cNvPr id="107" name="Google Shape;107;p13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>
            <a:off x="9259614" y="4120055"/>
            <a:ext cx="2165977" cy="2112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of Ethics</a:t>
            </a:r>
            <a:endParaRPr lang="en-US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790874"/>
              </p:ext>
            </p:extLst>
          </p:nvPr>
        </p:nvGraphicFramePr>
        <p:xfrm>
          <a:off x="567560" y="2204107"/>
          <a:ext cx="11046372" cy="4564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715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86895"/>
              </p:ext>
            </p:extLst>
          </p:nvPr>
        </p:nvGraphicFramePr>
        <p:xfrm>
          <a:off x="546538" y="2603500"/>
          <a:ext cx="11193517" cy="386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How the Code of Ethics Guides Our Work</a:t>
            </a:r>
            <a:endParaRPr lang="en-US" sz="32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123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574252"/>
              </p:ext>
            </p:extLst>
          </p:nvPr>
        </p:nvGraphicFramePr>
        <p:xfrm>
          <a:off x="493986" y="2603500"/>
          <a:ext cx="11204028" cy="3807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How the Code of Ethics Guides Our Work</a:t>
            </a:r>
            <a:endParaRPr lang="en-US" sz="32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78AD-4825-430B-A188-4E6A8CFEC529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08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807" y="2259724"/>
            <a:ext cx="4824248" cy="239635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418AB3"/>
                </a:solidFill>
              </a:rPr>
              <a:t>BRIAN CORR:</a:t>
            </a:r>
          </a:p>
          <a:p>
            <a:r>
              <a:rPr lang="en-US" u="sng" dirty="0" smtClean="0">
                <a:solidFill>
                  <a:schemeClr val="accent3"/>
                </a:solidFill>
              </a:rPr>
              <a:t>BCORR@TRANSFORMPOLICING.COM</a:t>
            </a:r>
            <a:endParaRPr lang="en-US" u="sng" dirty="0" smtClean="0">
              <a:solidFill>
                <a:schemeClr val="accent3"/>
              </a:solidFill>
            </a:endParaRPr>
          </a:p>
          <a:p>
            <a:endParaRPr lang="en-US" dirty="0" smtClean="0">
              <a:solidFill>
                <a:srgbClr val="418AB3"/>
              </a:solidFill>
            </a:endParaRPr>
          </a:p>
          <a:p>
            <a:r>
              <a:rPr lang="en-US" dirty="0" smtClean="0">
                <a:solidFill>
                  <a:srgbClr val="418AB3"/>
                </a:solidFill>
              </a:rPr>
              <a:t>CAMERON </a:t>
            </a:r>
            <a:r>
              <a:rPr lang="en-US" dirty="0">
                <a:solidFill>
                  <a:srgbClr val="418AB3"/>
                </a:solidFill>
              </a:rPr>
              <a:t>MCELLHINEY: </a:t>
            </a:r>
            <a:r>
              <a:rPr lang="en-US" dirty="0" smtClean="0">
                <a:solidFill>
                  <a:srgbClr val="418AB3"/>
                </a:solidFill>
                <a:hlinkClick r:id="rId3"/>
              </a:rPr>
              <a:t>MCELLHINEY@NACOLE.ORG</a:t>
            </a:r>
            <a:endParaRPr lang="en-US" dirty="0">
              <a:solidFill>
                <a:srgbClr val="418AB3"/>
              </a:solidFill>
            </a:endParaRPr>
          </a:p>
        </p:txBody>
      </p:sp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270" y="1601721"/>
            <a:ext cx="3834392" cy="365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1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>
            <a:off x="581193" y="2146301"/>
            <a:ext cx="11029615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bin"/>
              <a:buNone/>
            </a:pPr>
            <a:r>
              <a:rPr lang="en-US" dirty="0"/>
              <a:t>INTRODUCTIONS</a:t>
            </a:r>
            <a:endParaRPr dirty="0"/>
          </a:p>
        </p:txBody>
      </p:sp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581193" y="3587150"/>
            <a:ext cx="6320122" cy="2451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1472"/>
            </a:pPr>
            <a:endParaRPr lang="en-US" sz="1600" b="1" dirty="0"/>
          </a:p>
          <a:p>
            <a:pPr>
              <a:spcBef>
                <a:spcPts val="0"/>
              </a:spcBef>
              <a:buSzPts val="1472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Brian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SzPts val="1472"/>
            </a:pP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FOrmer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president, NACOLE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SzPts val="1472"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SzPts val="1472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CAMERON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MCELLHINEY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SzPts val="1472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OF TRAINING &amp;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EDUCATION, NACOLE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SzPts val="1472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72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1110" y="3128211"/>
            <a:ext cx="5599058" cy="2916453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800" dirty="0">
                <a:ea typeface="ＭＳ Ｐゴシック" pitchFamily="34" charset="-128"/>
              </a:rPr>
              <a:t/>
            </a:r>
            <a:br>
              <a:rPr lang="en-US" altLang="en-US" sz="3800" dirty="0">
                <a:ea typeface="ＭＳ Ｐゴシック" pitchFamily="34" charset="-128"/>
              </a:rPr>
            </a:br>
            <a:r>
              <a:rPr lang="en-US" alt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NATIONAL ASSOCIATION FOR CIVILIAN OVERSIGHT </a:t>
            </a:r>
            <a:br>
              <a:rPr lang="en-US" alt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</a:br>
            <a:r>
              <a:rPr lang="en-US" alt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OF LAW ENFORCEMENT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AE2EB2-8CEF-4AAE-97BF-A6A32B7240E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10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349000"/>
              </p:ext>
            </p:extLst>
          </p:nvPr>
        </p:nvGraphicFramePr>
        <p:xfrm>
          <a:off x="567087" y="2564525"/>
          <a:ext cx="11069855" cy="3752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National Association for Civilian Oversight of Law Enforcement</a:t>
            </a:r>
            <a:endParaRPr lang="en-US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59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455" y="2490952"/>
            <a:ext cx="11256579" cy="4062249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dirty="0" smtClean="0"/>
              <a:t>To </a:t>
            </a:r>
            <a:r>
              <a:rPr lang="en-US" sz="2400" dirty="0"/>
              <a:t>carry out its mission, NACOLE:</a:t>
            </a:r>
          </a:p>
          <a:p>
            <a:pPr lvl="0" fontAlgn="base">
              <a:buFont typeface="Arial" panose="020B0604020202020204" pitchFamily="34" charset="0"/>
              <a:buChar char="•"/>
            </a:pPr>
            <a:r>
              <a:rPr lang="en-US" dirty="0"/>
              <a:t>Assists, supports, and educates jurisdictions considering or developing civilian oversight of law enforcement;</a:t>
            </a:r>
            <a:endParaRPr lang="en-US" sz="1600" dirty="0"/>
          </a:p>
          <a:p>
            <a:pPr lvl="0" fontAlgn="base">
              <a:buFont typeface="Arial" panose="020B0604020202020204" pitchFamily="34" charset="0"/>
              <a:buChar char="•"/>
            </a:pPr>
            <a:r>
              <a:rPr lang="en-US" dirty="0"/>
              <a:t>Trains, educates, and sets high professional and ethical standards for organizations and practitioners charged with civilian oversight of law enforcement;</a:t>
            </a:r>
            <a:endParaRPr lang="en-US" sz="1600" dirty="0"/>
          </a:p>
          <a:p>
            <a:pPr lvl="0" fontAlgn="base">
              <a:buFont typeface="Arial" panose="020B0604020202020204" pitchFamily="34" charset="0"/>
              <a:buChar char="•"/>
            </a:pPr>
            <a:r>
              <a:rPr lang="en-US" dirty="0"/>
              <a:t>Provides educational and informational resources relating to the field of civilian oversight of law enforcement;</a:t>
            </a:r>
            <a:endParaRPr lang="en-US" sz="1600" dirty="0"/>
          </a:p>
          <a:p>
            <a:pPr lvl="0" fontAlgn="base">
              <a:buFont typeface="Arial" panose="020B0604020202020204" pitchFamily="34" charset="0"/>
              <a:buChar char="•"/>
            </a:pPr>
            <a:r>
              <a:rPr lang="en-US" dirty="0"/>
              <a:t>Supports efforts and strategies that afford civilian oversight organizations independence, adequate authority, and sufficient funding and staffing; and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Defends members against attacks that impede or undermine the effectiveness of civilian oversight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Do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760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085776"/>
              </p:ext>
            </p:extLst>
          </p:nvPr>
        </p:nvGraphicFramePr>
        <p:xfrm>
          <a:off x="483475" y="2490952"/>
          <a:ext cx="11214538" cy="394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Establishing &amp; Enhancing Oversight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9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5007" y="2603500"/>
            <a:ext cx="11267089" cy="3681686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en-US" altLang="en-US" sz="2900" dirty="0">
                <a:ea typeface="ＭＳ Ｐゴシック" pitchFamily="34" charset="-128"/>
              </a:rPr>
              <a:t>If there is a community that is calling for civilian </a:t>
            </a:r>
            <a:r>
              <a:rPr lang="en-US" altLang="en-US" sz="2900" dirty="0" smtClean="0">
                <a:ea typeface="ＭＳ Ｐゴシック" pitchFamily="34" charset="-128"/>
              </a:rPr>
              <a:t>oversight or looking to enhance an existing mechanism, </a:t>
            </a:r>
            <a:r>
              <a:rPr lang="en-US" altLang="en-US" sz="2900" dirty="0">
                <a:ea typeface="ＭＳ Ｐゴシック" pitchFamily="34" charset="-128"/>
              </a:rPr>
              <a:t>NACOLE can: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900" dirty="0" smtClean="0">
                <a:ea typeface="ＭＳ Ｐゴシック" pitchFamily="34" charset="-128"/>
              </a:rPr>
              <a:t>Guide communities through the process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900" dirty="0" smtClean="0">
                <a:ea typeface="ＭＳ Ｐゴシック" pitchFamily="34" charset="-128"/>
              </a:rPr>
              <a:t>Provide training on the basics of civilian oversight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altLang="en-US" sz="2600" dirty="0" smtClean="0">
                <a:ea typeface="ＭＳ Ｐゴシック" pitchFamily="34" charset="-128"/>
              </a:rPr>
              <a:t>Benefits of civilian oversight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altLang="en-US" sz="2600" dirty="0" smtClean="0">
                <a:ea typeface="ＭＳ Ｐゴシック" pitchFamily="34" charset="-128"/>
              </a:rPr>
              <a:t>Models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altLang="en-US" sz="2600" dirty="0" smtClean="0">
                <a:ea typeface="ＭＳ Ｐゴシック" pitchFamily="34" charset="-128"/>
              </a:rPr>
              <a:t>Principles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altLang="en-US" sz="2600" dirty="0" smtClean="0">
                <a:ea typeface="ＭＳ Ｐゴシック" pitchFamily="34" charset="-128"/>
              </a:rPr>
              <a:t>Effective Practices</a:t>
            </a:r>
            <a:endParaRPr lang="en-US" altLang="en-US" sz="2600" dirty="0">
              <a:ea typeface="ＭＳ Ｐゴシック" pitchFamily="34" charset="-128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900" dirty="0" smtClean="0">
                <a:ea typeface="ＭＳ Ｐゴシック" pitchFamily="34" charset="-128"/>
              </a:rPr>
              <a:t>Facilitate discussion and focus groups</a:t>
            </a:r>
            <a:endParaRPr lang="en-US" altLang="en-US" sz="2900" dirty="0">
              <a:ea typeface="ＭＳ Ｐゴシック" pitchFamily="34" charset="-128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900" dirty="0" smtClean="0">
                <a:ea typeface="ＭＳ Ｐゴシック" pitchFamily="34" charset="-128"/>
              </a:rPr>
              <a:t>Review documents and recommendations</a:t>
            </a:r>
            <a:endParaRPr lang="en-US" altLang="en-US" sz="2900" dirty="0">
              <a:ea typeface="ＭＳ Ｐゴシック" pitchFamily="34" charset="-128"/>
            </a:endParaRPr>
          </a:p>
          <a:p>
            <a:pPr marL="0" indent="0">
              <a:buNone/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Communities who want to establish or enhance existing civilian oversight…</a:t>
            </a:r>
            <a:endParaRPr lang="en-US" sz="32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718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915384"/>
              </p:ext>
            </p:extLst>
          </p:nvPr>
        </p:nvGraphicFramePr>
        <p:xfrm>
          <a:off x="536028" y="2701158"/>
          <a:ext cx="11161985" cy="357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a </a:t>
            </a:r>
            <a:r>
              <a:rPr lang="en-US" sz="3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needs guidance on </a:t>
            </a:r>
            <a:r>
              <a:rPr lang="en-US" sz="32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implementing civilian oversight…</a:t>
            </a:r>
            <a:endParaRPr lang="en-US" sz="32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885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3986" y="2522483"/>
            <a:ext cx="11214538" cy="3789417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400" dirty="0" smtClean="0">
                <a:ea typeface="ＭＳ Ｐゴシック" pitchFamily="34" charset="-128"/>
              </a:rPr>
              <a:t>The work of civilian oversight can be difficult: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ea typeface="ＭＳ Ｐゴシック" pitchFamily="34" charset="-128"/>
              </a:rPr>
              <a:t>Managing stakeholder expectations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ea typeface="ＭＳ Ｐゴシック" pitchFamily="34" charset="-128"/>
              </a:rPr>
              <a:t>The need to be fair and consistent in the work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en-US" sz="24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400" dirty="0" smtClean="0">
                <a:ea typeface="ＭＳ Ｐゴシック" pitchFamily="34" charset="-128"/>
              </a:rPr>
              <a:t>The need for a neutral partner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ea typeface="ＭＳ Ｐゴシック" pitchFamily="34" charset="-128"/>
              </a:rPr>
              <a:t>Capacity </a:t>
            </a:r>
            <a:r>
              <a:rPr lang="en-US" altLang="en-US" sz="2000" dirty="0">
                <a:ea typeface="ＭＳ Ｐゴシック" pitchFamily="34" charset="-128"/>
              </a:rPr>
              <a:t>for professional development, training, and advice is based on an national network of </a:t>
            </a:r>
            <a:r>
              <a:rPr lang="en-US" altLang="en-US" sz="2000" dirty="0" smtClean="0">
                <a:ea typeface="ＭＳ Ｐゴシック" pitchFamily="34" charset="-128"/>
              </a:rPr>
              <a:t>practitioners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ea typeface="ＭＳ Ｐゴシック" pitchFamily="34" charset="-128"/>
              </a:rPr>
              <a:t>Just </a:t>
            </a:r>
            <a:r>
              <a:rPr lang="en-US" altLang="en-US" sz="2000" dirty="0">
                <a:ea typeface="ＭＳ Ｐゴシック" pitchFamily="34" charset="-128"/>
              </a:rPr>
              <a:t>as you might need an academic perspective, a labor perspective, a police executive perspective, you can benefit from a civilian oversight perspective.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Managing Expectations</a:t>
            </a:r>
            <a:endParaRPr lang="en-US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860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17581</TotalTime>
  <Words>694</Words>
  <Application>Microsoft Office PowerPoint</Application>
  <PresentationFormat>Widescreen</PresentationFormat>
  <Paragraphs>75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Calibri Light</vt:lpstr>
      <vt:lpstr>ＭＳ Ｐゴシック</vt:lpstr>
      <vt:lpstr>Calibri</vt:lpstr>
      <vt:lpstr>Cabin</vt:lpstr>
      <vt:lpstr>Wingdings 3</vt:lpstr>
      <vt:lpstr>Century Gothic</vt:lpstr>
      <vt:lpstr>Courier New</vt:lpstr>
      <vt:lpstr>Arial</vt:lpstr>
      <vt:lpstr>Custom Design</vt:lpstr>
      <vt:lpstr>Ion Boardroom</vt:lpstr>
      <vt:lpstr>CIVILIAN OVERSIGHT OF LAW ENFORCEMENT</vt:lpstr>
      <vt:lpstr>INTRODUCTIONS</vt:lpstr>
      <vt:lpstr> NATIONAL ASSOCIATION FOR CIVILIAN OVERSIGHT  OF LAW ENFORCEMENT</vt:lpstr>
      <vt:lpstr>National Association for Civilian Oversight of Law Enforcement</vt:lpstr>
      <vt:lpstr>What We Do</vt:lpstr>
      <vt:lpstr>Establishing &amp; Enhancing Oversight</vt:lpstr>
      <vt:lpstr>Communities who want to establish or enhance existing civilian oversight…</vt:lpstr>
      <vt:lpstr>When a community needs guidance on implementing civilian oversight…</vt:lpstr>
      <vt:lpstr>Managing Expectations</vt:lpstr>
      <vt:lpstr>Code of Ethics</vt:lpstr>
      <vt:lpstr>How the Code of Ethics Guides Our Work</vt:lpstr>
      <vt:lpstr>How the Code of Ethics Guides Our 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CIVILIAN OVERSIGHT OF LAW ENFORCEMENT</dc:title>
  <dc:creator>Cameron;Brian Corr</dc:creator>
  <cp:lastModifiedBy>Cameron McEllhiney</cp:lastModifiedBy>
  <cp:revision>150</cp:revision>
  <dcterms:modified xsi:type="dcterms:W3CDTF">2022-03-10T19:40:57Z</dcterms:modified>
</cp:coreProperties>
</file>