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7"/>
  </p:notesMasterIdLst>
  <p:sldIdLst>
    <p:sldId id="598" r:id="rId2"/>
    <p:sldId id="310" r:id="rId3"/>
    <p:sldId id="607" r:id="rId4"/>
    <p:sldId id="605" r:id="rId5"/>
    <p:sldId id="671"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B2926-DCBD-4EB1-A83A-0D7EB818B8AD}" v="1172" dt="2022-10-03T18:10:28.044"/>
    <p1510:client id="{B9960763-D971-C49C-49CF-340491581170}" v="350" dt="2022-10-03T17:57:45.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 Williams" userId="S::jcwilliams@wilmingtonde.gov::16e45a41-261b-4f2d-9fc6-011cf83a8df0" providerId="AD" clId="Web-{B9960763-D971-C49C-49CF-340491581170}"/>
    <pc:docChg chg="delSld modSld sldOrd">
      <pc:chgData name="James C. Williams" userId="S::jcwilliams@wilmingtonde.gov::16e45a41-261b-4f2d-9fc6-011cf83a8df0" providerId="AD" clId="Web-{B9960763-D971-C49C-49CF-340491581170}" dt="2022-10-03T17:57:44.373" v="254" actId="20577"/>
      <pc:docMkLst>
        <pc:docMk/>
      </pc:docMkLst>
      <pc:sldChg chg="del">
        <pc:chgData name="James C. Williams" userId="S::jcwilliams@wilmingtonde.gov::16e45a41-261b-4f2d-9fc6-011cf83a8df0" providerId="AD" clId="Web-{B9960763-D971-C49C-49CF-340491581170}" dt="2022-10-03T17:56:15.153" v="183"/>
        <pc:sldMkLst>
          <pc:docMk/>
          <pc:sldMk cId="1012354689" sldId="267"/>
        </pc:sldMkLst>
      </pc:sldChg>
      <pc:sldChg chg="addSp delSp modSp">
        <pc:chgData name="James C. Williams" userId="S::jcwilliams@wilmingtonde.gov::16e45a41-261b-4f2d-9fc6-011cf83a8df0" providerId="AD" clId="Web-{B9960763-D971-C49C-49CF-340491581170}" dt="2022-10-03T17:03:45.539" v="60" actId="1076"/>
        <pc:sldMkLst>
          <pc:docMk/>
          <pc:sldMk cId="245859548" sldId="605"/>
        </pc:sldMkLst>
        <pc:spChg chg="mod">
          <ac:chgData name="James C. Williams" userId="S::jcwilliams@wilmingtonde.gov::16e45a41-261b-4f2d-9fc6-011cf83a8df0" providerId="AD" clId="Web-{B9960763-D971-C49C-49CF-340491581170}" dt="2022-10-03T16:47:55.091" v="30" actId="20577"/>
          <ac:spMkLst>
            <pc:docMk/>
            <pc:sldMk cId="245859548" sldId="605"/>
            <ac:spMk id="8" creationId="{713C90BE-A9A5-40FD-9FEC-8B4AAA56FE07}"/>
          </ac:spMkLst>
        </pc:spChg>
        <pc:picChg chg="add del mod">
          <ac:chgData name="James C. Williams" userId="S::jcwilliams@wilmingtonde.gov::16e45a41-261b-4f2d-9fc6-011cf83a8df0" providerId="AD" clId="Web-{B9960763-D971-C49C-49CF-340491581170}" dt="2022-10-03T16:48:25.247" v="34"/>
          <ac:picMkLst>
            <pc:docMk/>
            <pc:sldMk cId="245859548" sldId="605"/>
            <ac:picMk id="2" creationId="{694DD3E6-8CB5-3099-FF30-06DDE5283F90}"/>
          </ac:picMkLst>
        </pc:picChg>
        <pc:picChg chg="add del">
          <ac:chgData name="James C. Williams" userId="S::jcwilliams@wilmingtonde.gov::16e45a41-261b-4f2d-9fc6-011cf83a8df0" providerId="AD" clId="Web-{B9960763-D971-C49C-49CF-340491581170}" dt="2022-10-03T16:46:27.558" v="14"/>
          <ac:picMkLst>
            <pc:docMk/>
            <pc:sldMk cId="245859548" sldId="605"/>
            <ac:picMk id="3" creationId="{CDF4FCAD-A2AD-4B00-5E02-D81B3D42A894}"/>
          </ac:picMkLst>
        </pc:picChg>
        <pc:picChg chg="add mod">
          <ac:chgData name="James C. Williams" userId="S::jcwilliams@wilmingtonde.gov::16e45a41-261b-4f2d-9fc6-011cf83a8df0" providerId="AD" clId="Web-{B9960763-D971-C49C-49CF-340491581170}" dt="2022-10-03T16:48:13.435" v="33"/>
          <ac:picMkLst>
            <pc:docMk/>
            <pc:sldMk cId="245859548" sldId="605"/>
            <ac:picMk id="4" creationId="{4B915E39-0DCA-58F5-F8A6-36D10EA87E46}"/>
          </ac:picMkLst>
        </pc:picChg>
        <pc:picChg chg="add mod">
          <ac:chgData name="James C. Williams" userId="S::jcwilliams@wilmingtonde.gov::16e45a41-261b-4f2d-9fc6-011cf83a8df0" providerId="AD" clId="Web-{B9960763-D971-C49C-49CF-340491581170}" dt="2022-10-03T17:03:45.539" v="60" actId="1076"/>
          <ac:picMkLst>
            <pc:docMk/>
            <pc:sldMk cId="245859548" sldId="605"/>
            <ac:picMk id="5" creationId="{C17C84CE-CF39-9471-51D0-DEA51497792C}"/>
          </ac:picMkLst>
        </pc:picChg>
        <pc:picChg chg="add mod">
          <ac:chgData name="James C. Williams" userId="S::jcwilliams@wilmingtonde.gov::16e45a41-261b-4f2d-9fc6-011cf83a8df0" providerId="AD" clId="Web-{B9960763-D971-C49C-49CF-340491581170}" dt="2022-10-03T16:59:08.567" v="51" actId="14100"/>
          <ac:picMkLst>
            <pc:docMk/>
            <pc:sldMk cId="245859548" sldId="605"/>
            <ac:picMk id="6" creationId="{08976262-799D-8821-6BEB-F67B5BA19B20}"/>
          </ac:picMkLst>
        </pc:picChg>
        <pc:picChg chg="add mod">
          <ac:chgData name="James C. Williams" userId="S::jcwilliams@wilmingtonde.gov::16e45a41-261b-4f2d-9fc6-011cf83a8df0" providerId="AD" clId="Web-{B9960763-D971-C49C-49CF-340491581170}" dt="2022-10-03T16:59:08.567" v="52" actId="14100"/>
          <ac:picMkLst>
            <pc:docMk/>
            <pc:sldMk cId="245859548" sldId="605"/>
            <ac:picMk id="7" creationId="{914A1013-2D95-88A4-023D-8A07EB62A9E2}"/>
          </ac:picMkLst>
        </pc:picChg>
        <pc:picChg chg="add mod">
          <ac:chgData name="James C. Williams" userId="S::jcwilliams@wilmingtonde.gov::16e45a41-261b-4f2d-9fc6-011cf83a8df0" providerId="AD" clId="Web-{B9960763-D971-C49C-49CF-340491581170}" dt="2022-10-03T16:59:08.583" v="53" actId="14100"/>
          <ac:picMkLst>
            <pc:docMk/>
            <pc:sldMk cId="245859548" sldId="605"/>
            <ac:picMk id="9" creationId="{FCC1E118-0480-03A8-7C3F-DD2A6CD17E80}"/>
          </ac:picMkLst>
        </pc:picChg>
        <pc:picChg chg="add mod">
          <ac:chgData name="James C. Williams" userId="S::jcwilliams@wilmingtonde.gov::16e45a41-261b-4f2d-9fc6-011cf83a8df0" providerId="AD" clId="Web-{B9960763-D971-C49C-49CF-340491581170}" dt="2022-10-03T17:01:18.272" v="56" actId="1076"/>
          <ac:picMkLst>
            <pc:docMk/>
            <pc:sldMk cId="245859548" sldId="605"/>
            <ac:picMk id="10" creationId="{C77DA5CF-7A25-7DFB-F06F-AFBB1523BD1D}"/>
          </ac:picMkLst>
        </pc:picChg>
        <pc:picChg chg="add mod">
          <ac:chgData name="James C. Williams" userId="S::jcwilliams@wilmingtonde.gov::16e45a41-261b-4f2d-9fc6-011cf83a8df0" providerId="AD" clId="Web-{B9960763-D971-C49C-49CF-340491581170}" dt="2022-10-03T16:59:08.598" v="55" actId="14100"/>
          <ac:picMkLst>
            <pc:docMk/>
            <pc:sldMk cId="245859548" sldId="605"/>
            <ac:picMk id="11" creationId="{C74D483F-FA68-B6D1-B5D4-69017F48F558}"/>
          </ac:picMkLst>
        </pc:picChg>
        <pc:picChg chg="add mod">
          <ac:chgData name="James C. Williams" userId="S::jcwilliams@wilmingtonde.gov::16e45a41-261b-4f2d-9fc6-011cf83a8df0" providerId="AD" clId="Web-{B9960763-D971-C49C-49CF-340491581170}" dt="2022-10-03T16:57:22.347" v="49" actId="1076"/>
          <ac:picMkLst>
            <pc:docMk/>
            <pc:sldMk cId="245859548" sldId="605"/>
            <ac:picMk id="12" creationId="{FE440A34-C490-D970-A31C-BE67ED9CD9DB}"/>
          </ac:picMkLst>
        </pc:picChg>
        <pc:picChg chg="add mod">
          <ac:chgData name="James C. Williams" userId="S::jcwilliams@wilmingtonde.gov::16e45a41-261b-4f2d-9fc6-011cf83a8df0" providerId="AD" clId="Web-{B9960763-D971-C49C-49CF-340491581170}" dt="2022-10-03T17:02:59.695" v="58" actId="1076"/>
          <ac:picMkLst>
            <pc:docMk/>
            <pc:sldMk cId="245859548" sldId="605"/>
            <ac:picMk id="13" creationId="{B7B88C31-8B03-561D-413B-58BBA93B7368}"/>
          </ac:picMkLst>
        </pc:picChg>
      </pc:sldChg>
      <pc:sldChg chg="addSp delSp modSp del ord">
        <pc:chgData name="James C. Williams" userId="S::jcwilliams@wilmingtonde.gov::16e45a41-261b-4f2d-9fc6-011cf83a8df0" providerId="AD" clId="Web-{B9960763-D971-C49C-49CF-340491581170}" dt="2022-10-03T17:56:11.341" v="182"/>
        <pc:sldMkLst>
          <pc:docMk/>
          <pc:sldMk cId="3175722909" sldId="665"/>
        </pc:sldMkLst>
        <pc:spChg chg="add mod">
          <ac:chgData name="James C. Williams" userId="S::jcwilliams@wilmingtonde.gov::16e45a41-261b-4f2d-9fc6-011cf83a8df0" providerId="AD" clId="Web-{B9960763-D971-C49C-49CF-340491581170}" dt="2022-10-03T17:34:12.513" v="142" actId="20577"/>
          <ac:spMkLst>
            <pc:docMk/>
            <pc:sldMk cId="3175722909" sldId="665"/>
            <ac:spMk id="3" creationId="{2CD041BA-B361-3158-AE07-EE9146182EAA}"/>
          </ac:spMkLst>
        </pc:spChg>
        <pc:spChg chg="del">
          <ac:chgData name="James C. Williams" userId="S::jcwilliams@wilmingtonde.gov::16e45a41-261b-4f2d-9fc6-011cf83a8df0" providerId="AD" clId="Web-{B9960763-D971-C49C-49CF-340491581170}" dt="2022-09-30T18:12:55.227" v="0"/>
          <ac:spMkLst>
            <pc:docMk/>
            <pc:sldMk cId="3175722909" sldId="665"/>
            <ac:spMk id="3" creationId="{522F0C0C-B5B4-4233-ADF8-B9A1EE53786F}"/>
          </ac:spMkLst>
        </pc:spChg>
        <pc:spChg chg="add del">
          <ac:chgData name="James C. Williams" userId="S::jcwilliams@wilmingtonde.gov::16e45a41-261b-4f2d-9fc6-011cf83a8df0" providerId="AD" clId="Web-{B9960763-D971-C49C-49CF-340491581170}" dt="2022-10-03T17:55:34.387" v="177"/>
          <ac:spMkLst>
            <pc:docMk/>
            <pc:sldMk cId="3175722909" sldId="665"/>
            <ac:spMk id="4" creationId="{14EC28AF-BCC4-8972-4DF6-70FBBA78E1CB}"/>
          </ac:spMkLst>
        </pc:spChg>
        <pc:spChg chg="add del mod">
          <ac:chgData name="James C. Williams" userId="S::jcwilliams@wilmingtonde.gov::16e45a41-261b-4f2d-9fc6-011cf83a8df0" providerId="AD" clId="Web-{B9960763-D971-C49C-49CF-340491581170}" dt="2022-09-30T18:13:12.946" v="1"/>
          <ac:spMkLst>
            <pc:docMk/>
            <pc:sldMk cId="3175722909" sldId="665"/>
            <ac:spMk id="4" creationId="{51BA24B8-7765-C146-3726-D455CF86BD47}"/>
          </ac:spMkLst>
        </pc:spChg>
        <pc:spChg chg="add del">
          <ac:chgData name="James C. Williams" userId="S::jcwilliams@wilmingtonde.gov::16e45a41-261b-4f2d-9fc6-011cf83a8df0" providerId="AD" clId="Web-{B9960763-D971-C49C-49CF-340491581170}" dt="2022-10-03T17:55:33.309" v="176"/>
          <ac:spMkLst>
            <pc:docMk/>
            <pc:sldMk cId="3175722909" sldId="665"/>
            <ac:spMk id="5" creationId="{FCFA597E-190C-1AD0-6700-1101C0658494}"/>
          </ac:spMkLst>
        </pc:spChg>
        <pc:spChg chg="mod">
          <ac:chgData name="James C. Williams" userId="S::jcwilliams@wilmingtonde.gov::16e45a41-261b-4f2d-9fc6-011cf83a8df0" providerId="AD" clId="Web-{B9960763-D971-C49C-49CF-340491581170}" dt="2022-10-03T17:46:26.193" v="168" actId="20577"/>
          <ac:spMkLst>
            <pc:docMk/>
            <pc:sldMk cId="3175722909" sldId="665"/>
            <ac:spMk id="17" creationId="{0B1E1A53-C6EE-4823-8155-66D1566E2FCD}"/>
          </ac:spMkLst>
        </pc:spChg>
        <pc:picChg chg="del">
          <ac:chgData name="James C. Williams" userId="S::jcwilliams@wilmingtonde.gov::16e45a41-261b-4f2d-9fc6-011cf83a8df0" providerId="AD" clId="Web-{B9960763-D971-C49C-49CF-340491581170}" dt="2022-10-03T17:25:56.820" v="106"/>
          <ac:picMkLst>
            <pc:docMk/>
            <pc:sldMk cId="3175722909" sldId="665"/>
            <ac:picMk id="19" creationId="{07603498-BE1D-4338-AE86-8D503439DB44}"/>
          </ac:picMkLst>
        </pc:picChg>
        <pc:picChg chg="del">
          <ac:chgData name="James C. Williams" userId="S::jcwilliams@wilmingtonde.gov::16e45a41-261b-4f2d-9fc6-011cf83a8df0" providerId="AD" clId="Web-{B9960763-D971-C49C-49CF-340491581170}" dt="2022-10-03T17:25:55.945" v="105"/>
          <ac:picMkLst>
            <pc:docMk/>
            <pc:sldMk cId="3175722909" sldId="665"/>
            <ac:picMk id="20" creationId="{14490C2F-C48C-4A33-9EBD-B665434EB0F4}"/>
          </ac:picMkLst>
        </pc:picChg>
      </pc:sldChg>
      <pc:sldChg chg="del">
        <pc:chgData name="James C. Williams" userId="S::jcwilliams@wilmingtonde.gov::16e45a41-261b-4f2d-9fc6-011cf83a8df0" providerId="AD" clId="Web-{B9960763-D971-C49C-49CF-340491581170}" dt="2022-09-30T18:15:59.134" v="5"/>
        <pc:sldMkLst>
          <pc:docMk/>
          <pc:sldMk cId="3796333042" sldId="669"/>
        </pc:sldMkLst>
      </pc:sldChg>
      <pc:sldChg chg="addSp delSp modSp mod modClrScheme chgLayout">
        <pc:chgData name="James C. Williams" userId="S::jcwilliams@wilmingtonde.gov::16e45a41-261b-4f2d-9fc6-011cf83a8df0" providerId="AD" clId="Web-{B9960763-D971-C49C-49CF-340491581170}" dt="2022-10-03T17:57:44.373" v="254" actId="20577"/>
        <pc:sldMkLst>
          <pc:docMk/>
          <pc:sldMk cId="1779272399" sldId="671"/>
        </pc:sldMkLst>
        <pc:spChg chg="mod ord">
          <ac:chgData name="James C. Williams" userId="S::jcwilliams@wilmingtonde.gov::16e45a41-261b-4f2d-9fc6-011cf83a8df0" providerId="AD" clId="Web-{B9960763-D971-C49C-49CF-340491581170}" dt="2022-10-03T17:55:21.137" v="172"/>
          <ac:spMkLst>
            <pc:docMk/>
            <pc:sldMk cId="1779272399" sldId="671"/>
            <ac:spMk id="2" creationId="{674E2429-0735-4BC1-8CC3-70F956A673C9}"/>
          </ac:spMkLst>
        </pc:spChg>
        <pc:spChg chg="del">
          <ac:chgData name="James C. Williams" userId="S::jcwilliams@wilmingtonde.gov::16e45a41-261b-4f2d-9fc6-011cf83a8df0" providerId="AD" clId="Web-{B9960763-D971-C49C-49CF-340491581170}" dt="2022-09-30T18:18:21.448" v="6"/>
          <ac:spMkLst>
            <pc:docMk/>
            <pc:sldMk cId="1779272399" sldId="671"/>
            <ac:spMk id="3" creationId="{522F0C0C-B5B4-4233-ADF8-B9A1EE53786F}"/>
          </ac:spMkLst>
        </pc:spChg>
        <pc:spChg chg="add del">
          <ac:chgData name="James C. Williams" userId="S::jcwilliams@wilmingtonde.gov::16e45a41-261b-4f2d-9fc6-011cf83a8df0" providerId="AD" clId="Web-{B9960763-D971-C49C-49CF-340491581170}" dt="2022-10-03T17:45:32.802" v="167"/>
          <ac:spMkLst>
            <pc:docMk/>
            <pc:sldMk cId="1779272399" sldId="671"/>
            <ac:spMk id="3" creationId="{97600F95-6A95-56FB-67B3-003C7D48251E}"/>
          </ac:spMkLst>
        </pc:spChg>
        <pc:spChg chg="add del">
          <ac:chgData name="James C. Williams" userId="S::jcwilliams@wilmingtonde.gov::16e45a41-261b-4f2d-9fc6-011cf83a8df0" providerId="AD" clId="Web-{B9960763-D971-C49C-49CF-340491581170}" dt="2022-10-03T17:55:39.966" v="181"/>
          <ac:spMkLst>
            <pc:docMk/>
            <pc:sldMk cId="1779272399" sldId="671"/>
            <ac:spMk id="5" creationId="{07BEE5C3-4E82-0CE2-D5CC-BF9B260225F7}"/>
          </ac:spMkLst>
        </pc:spChg>
        <pc:spChg chg="add del mod">
          <ac:chgData name="James C. Williams" userId="S::jcwilliams@wilmingtonde.gov::16e45a41-261b-4f2d-9fc6-011cf83a8df0" providerId="AD" clId="Web-{B9960763-D971-C49C-49CF-340491581170}" dt="2022-09-30T18:52:42.973" v="9"/>
          <ac:spMkLst>
            <pc:docMk/>
            <pc:sldMk cId="1779272399" sldId="671"/>
            <ac:spMk id="6" creationId="{B6ACF60F-D516-CFFB-73B8-A1596F4F4354}"/>
          </ac:spMkLst>
        </pc:spChg>
        <pc:spChg chg="add del">
          <ac:chgData name="James C. Williams" userId="S::jcwilliams@wilmingtonde.gov::16e45a41-261b-4f2d-9fc6-011cf83a8df0" providerId="AD" clId="Web-{B9960763-D971-C49C-49CF-340491581170}" dt="2022-10-03T17:55:39.075" v="180"/>
          <ac:spMkLst>
            <pc:docMk/>
            <pc:sldMk cId="1779272399" sldId="671"/>
            <ac:spMk id="6" creationId="{CE6818B2-325A-1B95-01C0-10870733A330}"/>
          </ac:spMkLst>
        </pc:spChg>
        <pc:spChg chg="add del mod">
          <ac:chgData name="James C. Williams" userId="S::jcwilliams@wilmingtonde.gov::16e45a41-261b-4f2d-9fc6-011cf83a8df0" providerId="AD" clId="Web-{B9960763-D971-C49C-49CF-340491581170}" dt="2022-10-03T17:55:38.309" v="179"/>
          <ac:spMkLst>
            <pc:docMk/>
            <pc:sldMk cId="1779272399" sldId="671"/>
            <ac:spMk id="7" creationId="{6996D684-59E5-9E3F-DD9B-A131BA93C6F0}"/>
          </ac:spMkLst>
        </pc:spChg>
        <pc:spChg chg="add del mod ord">
          <ac:chgData name="James C. Williams" userId="S::jcwilliams@wilmingtonde.gov::16e45a41-261b-4f2d-9fc6-011cf83a8df0" providerId="AD" clId="Web-{B9960763-D971-C49C-49CF-340491581170}" dt="2022-10-03T17:55:24.090" v="173"/>
          <ac:spMkLst>
            <pc:docMk/>
            <pc:sldMk cId="1779272399" sldId="671"/>
            <ac:spMk id="8" creationId="{345D0BE8-85E0-9A36-4A40-1A3256414129}"/>
          </ac:spMkLst>
        </pc:spChg>
        <pc:spChg chg="add mod">
          <ac:chgData name="James C. Williams" userId="S::jcwilliams@wilmingtonde.gov::16e45a41-261b-4f2d-9fc6-011cf83a8df0" providerId="AD" clId="Web-{B9960763-D971-C49C-49CF-340491581170}" dt="2022-10-03T17:57:44.373" v="254" actId="20577"/>
          <ac:spMkLst>
            <pc:docMk/>
            <pc:sldMk cId="1779272399" sldId="671"/>
            <ac:spMk id="9" creationId="{D8224531-A5B3-8AA2-D48B-42F701B2FD62}"/>
          </ac:spMkLst>
        </pc:spChg>
        <pc:graphicFrameChg chg="mod modGraphic">
          <ac:chgData name="James C. Williams" userId="S::jcwilliams@wilmingtonde.gov::16e45a41-261b-4f2d-9fc6-011cf83a8df0" providerId="AD" clId="Web-{B9960763-D971-C49C-49CF-340491581170}" dt="2022-10-03T17:38:29.297" v="152"/>
          <ac:graphicFrameMkLst>
            <pc:docMk/>
            <pc:sldMk cId="1779272399" sldId="671"/>
            <ac:graphicFrameMk id="4" creationId="{2027E4EB-EA67-4B38-A9AB-D5080C071AB3}"/>
          </ac:graphicFrameMkLst>
        </pc:graphicFrameChg>
      </pc:sldChg>
    </pc:docChg>
  </pc:docChgLst>
  <pc:docChgLst>
    <pc:chgData name="Sean J. Park" userId="d71260b7-28bc-442e-aab1-15584217a0a9" providerId="ADAL" clId="{844B2926-DCBD-4EB1-A83A-0D7EB818B8AD}"/>
    <pc:docChg chg="undo custSel addSld delSld modSld sldOrd">
      <pc:chgData name="Sean J. Park" userId="d71260b7-28bc-442e-aab1-15584217a0a9" providerId="ADAL" clId="{844B2926-DCBD-4EB1-A83A-0D7EB818B8AD}" dt="2022-10-03T18:10:28.044" v="1999" actId="47"/>
      <pc:docMkLst>
        <pc:docMk/>
      </pc:docMkLst>
      <pc:sldChg chg="del">
        <pc:chgData name="Sean J. Park" userId="d71260b7-28bc-442e-aab1-15584217a0a9" providerId="ADAL" clId="{844B2926-DCBD-4EB1-A83A-0D7EB818B8AD}" dt="2022-10-03T18:10:28.044" v="1999" actId="47"/>
        <pc:sldMkLst>
          <pc:docMk/>
          <pc:sldMk cId="82464420" sldId="259"/>
        </pc:sldMkLst>
      </pc:sldChg>
      <pc:sldChg chg="del">
        <pc:chgData name="Sean J. Park" userId="d71260b7-28bc-442e-aab1-15584217a0a9" providerId="ADAL" clId="{844B2926-DCBD-4EB1-A83A-0D7EB818B8AD}" dt="2022-10-03T18:10:28.044" v="1999" actId="47"/>
        <pc:sldMkLst>
          <pc:docMk/>
          <pc:sldMk cId="3860550369" sldId="260"/>
        </pc:sldMkLst>
      </pc:sldChg>
      <pc:sldChg chg="modSp add del mod ord">
        <pc:chgData name="Sean J. Park" userId="d71260b7-28bc-442e-aab1-15584217a0a9" providerId="ADAL" clId="{844B2926-DCBD-4EB1-A83A-0D7EB818B8AD}" dt="2022-10-03T13:39:21.339" v="1378" actId="47"/>
        <pc:sldMkLst>
          <pc:docMk/>
          <pc:sldMk cId="1030101606" sldId="261"/>
        </pc:sldMkLst>
        <pc:spChg chg="mod">
          <ac:chgData name="Sean J. Park" userId="d71260b7-28bc-442e-aab1-15584217a0a9" providerId="ADAL" clId="{844B2926-DCBD-4EB1-A83A-0D7EB818B8AD}" dt="2022-09-30T17:58:52.081" v="419" actId="20577"/>
          <ac:spMkLst>
            <pc:docMk/>
            <pc:sldMk cId="1030101606" sldId="261"/>
            <ac:spMk id="2" creationId="{81A656B4-A167-4FF3-9BCB-262DFADC9DA8}"/>
          </ac:spMkLst>
        </pc:spChg>
        <pc:spChg chg="mod">
          <ac:chgData name="Sean J. Park" userId="d71260b7-28bc-442e-aab1-15584217a0a9" providerId="ADAL" clId="{844B2926-DCBD-4EB1-A83A-0D7EB818B8AD}" dt="2022-09-30T20:13:09.644" v="807" actId="20577"/>
          <ac:spMkLst>
            <pc:docMk/>
            <pc:sldMk cId="1030101606" sldId="261"/>
            <ac:spMk id="3" creationId="{418F706D-D69C-43AC-937F-62734814C357}"/>
          </ac:spMkLst>
        </pc:spChg>
      </pc:sldChg>
      <pc:sldChg chg="del">
        <pc:chgData name="Sean J. Park" userId="d71260b7-28bc-442e-aab1-15584217a0a9" providerId="ADAL" clId="{844B2926-DCBD-4EB1-A83A-0D7EB818B8AD}" dt="2022-10-03T18:10:28.044" v="1999" actId="47"/>
        <pc:sldMkLst>
          <pc:docMk/>
          <pc:sldMk cId="3527542978" sldId="263"/>
        </pc:sldMkLst>
      </pc:sldChg>
      <pc:sldChg chg="del">
        <pc:chgData name="Sean J. Park" userId="d71260b7-28bc-442e-aab1-15584217a0a9" providerId="ADAL" clId="{844B2926-DCBD-4EB1-A83A-0D7EB818B8AD}" dt="2022-10-03T18:10:28.044" v="1999" actId="47"/>
        <pc:sldMkLst>
          <pc:docMk/>
          <pc:sldMk cId="3254095981" sldId="264"/>
        </pc:sldMkLst>
      </pc:sldChg>
      <pc:sldChg chg="add del">
        <pc:chgData name="Sean J. Park" userId="d71260b7-28bc-442e-aab1-15584217a0a9" providerId="ADAL" clId="{844B2926-DCBD-4EB1-A83A-0D7EB818B8AD}" dt="2022-10-03T18:10:28.044" v="1999" actId="47"/>
        <pc:sldMkLst>
          <pc:docMk/>
          <pc:sldMk cId="3933437674" sldId="266"/>
        </pc:sldMkLst>
      </pc:sldChg>
      <pc:sldChg chg="ord">
        <pc:chgData name="Sean J. Park" userId="d71260b7-28bc-442e-aab1-15584217a0a9" providerId="ADAL" clId="{844B2926-DCBD-4EB1-A83A-0D7EB818B8AD}" dt="2022-10-03T13:39:47.474" v="1389"/>
        <pc:sldMkLst>
          <pc:docMk/>
          <pc:sldMk cId="1012354689" sldId="267"/>
        </pc:sldMkLst>
      </pc:sldChg>
      <pc:sldChg chg="add del">
        <pc:chgData name="Sean J. Park" userId="d71260b7-28bc-442e-aab1-15584217a0a9" providerId="ADAL" clId="{844B2926-DCBD-4EB1-A83A-0D7EB818B8AD}" dt="2022-10-03T18:10:28.044" v="1999" actId="47"/>
        <pc:sldMkLst>
          <pc:docMk/>
          <pc:sldMk cId="2197894602" sldId="268"/>
        </pc:sldMkLst>
      </pc:sldChg>
      <pc:sldChg chg="add del">
        <pc:chgData name="Sean J. Park" userId="d71260b7-28bc-442e-aab1-15584217a0a9" providerId="ADAL" clId="{844B2926-DCBD-4EB1-A83A-0D7EB818B8AD}" dt="2022-10-03T18:10:28.044" v="1999" actId="47"/>
        <pc:sldMkLst>
          <pc:docMk/>
          <pc:sldMk cId="3146479846" sldId="270"/>
        </pc:sldMkLst>
      </pc:sldChg>
      <pc:sldChg chg="addSp delSp modSp mod delAnim">
        <pc:chgData name="Sean J. Park" userId="d71260b7-28bc-442e-aab1-15584217a0a9" providerId="ADAL" clId="{844B2926-DCBD-4EB1-A83A-0D7EB818B8AD}" dt="2022-10-03T18:08:07.732" v="1998" actId="113"/>
        <pc:sldMkLst>
          <pc:docMk/>
          <pc:sldMk cId="3655431193" sldId="310"/>
        </pc:sldMkLst>
        <pc:spChg chg="mod">
          <ac:chgData name="Sean J. Park" userId="d71260b7-28bc-442e-aab1-15584217a0a9" providerId="ADAL" clId="{844B2926-DCBD-4EB1-A83A-0D7EB818B8AD}" dt="2022-10-03T18:08:07.732" v="1998" actId="113"/>
          <ac:spMkLst>
            <pc:docMk/>
            <pc:sldMk cId="3655431193" sldId="310"/>
            <ac:spMk id="3" creationId="{522F0C0C-B5B4-4233-ADF8-B9A1EE53786F}"/>
          </ac:spMkLst>
        </pc:spChg>
        <pc:spChg chg="del">
          <ac:chgData name="Sean J. Park" userId="d71260b7-28bc-442e-aab1-15584217a0a9" providerId="ADAL" clId="{844B2926-DCBD-4EB1-A83A-0D7EB818B8AD}" dt="2022-09-30T17:50:14.406" v="29" actId="478"/>
          <ac:spMkLst>
            <pc:docMk/>
            <pc:sldMk cId="3655431193" sldId="310"/>
            <ac:spMk id="4" creationId="{775CE942-6259-4D8C-9050-3F6630E81A4C}"/>
          </ac:spMkLst>
        </pc:spChg>
        <pc:spChg chg="add mod">
          <ac:chgData name="Sean J. Park" userId="d71260b7-28bc-442e-aab1-15584217a0a9" providerId="ADAL" clId="{844B2926-DCBD-4EB1-A83A-0D7EB818B8AD}" dt="2022-10-03T17:43:13.281" v="1911" actId="14100"/>
          <ac:spMkLst>
            <pc:docMk/>
            <pc:sldMk cId="3655431193" sldId="310"/>
            <ac:spMk id="5" creationId="{27099D14-F166-B63E-5E0E-19746FB7A2B8}"/>
          </ac:spMkLst>
        </pc:spChg>
        <pc:spChg chg="mod">
          <ac:chgData name="Sean J. Park" userId="d71260b7-28bc-442e-aab1-15584217a0a9" providerId="ADAL" clId="{844B2926-DCBD-4EB1-A83A-0D7EB818B8AD}" dt="2022-10-03T17:36:00.162" v="1731" actId="20577"/>
          <ac:spMkLst>
            <pc:docMk/>
            <pc:sldMk cId="3655431193" sldId="310"/>
            <ac:spMk id="15" creationId="{937621E7-2683-AAEE-3953-F30DC4FC221F}"/>
          </ac:spMkLst>
        </pc:spChg>
        <pc:spChg chg="mod">
          <ac:chgData name="Sean J. Park" userId="d71260b7-28bc-442e-aab1-15584217a0a9" providerId="ADAL" clId="{844B2926-DCBD-4EB1-A83A-0D7EB818B8AD}" dt="2022-09-30T17:51:00.433" v="42"/>
          <ac:spMkLst>
            <pc:docMk/>
            <pc:sldMk cId="3655431193" sldId="310"/>
            <ac:spMk id="16" creationId="{94296CB6-152A-DBAC-06B4-1F975A2B0F15}"/>
          </ac:spMkLst>
        </pc:spChg>
        <pc:spChg chg="add mod">
          <ac:chgData name="Sean J. Park" userId="d71260b7-28bc-442e-aab1-15584217a0a9" providerId="ADAL" clId="{844B2926-DCBD-4EB1-A83A-0D7EB818B8AD}" dt="2022-09-30T18:01:16.869" v="492" actId="1076"/>
          <ac:spMkLst>
            <pc:docMk/>
            <pc:sldMk cId="3655431193" sldId="310"/>
            <ac:spMk id="19" creationId="{5DF355B0-20D4-23FA-81E7-E948EC1398BF}"/>
          </ac:spMkLst>
        </pc:spChg>
        <pc:spChg chg="del mod topLvl">
          <ac:chgData name="Sean J. Park" userId="d71260b7-28bc-442e-aab1-15584217a0a9" providerId="ADAL" clId="{844B2926-DCBD-4EB1-A83A-0D7EB818B8AD}" dt="2022-10-03T17:02:54.120" v="1526" actId="478"/>
          <ac:spMkLst>
            <pc:docMk/>
            <pc:sldMk cId="3655431193" sldId="310"/>
            <ac:spMk id="22" creationId="{3076059C-21B0-C6C1-8755-02C46DA1E8AE}"/>
          </ac:spMkLst>
        </pc:spChg>
        <pc:spChg chg="del mod topLvl">
          <ac:chgData name="Sean J. Park" userId="d71260b7-28bc-442e-aab1-15584217a0a9" providerId="ADAL" clId="{844B2926-DCBD-4EB1-A83A-0D7EB818B8AD}" dt="2022-10-03T17:02:55.338" v="1527" actId="478"/>
          <ac:spMkLst>
            <pc:docMk/>
            <pc:sldMk cId="3655431193" sldId="310"/>
            <ac:spMk id="23" creationId="{2A6B2EB7-8FD6-4A1C-8947-1597533E3966}"/>
          </ac:spMkLst>
        </pc:spChg>
        <pc:grpChg chg="del">
          <ac:chgData name="Sean J. Park" userId="d71260b7-28bc-442e-aab1-15584217a0a9" providerId="ADAL" clId="{844B2926-DCBD-4EB1-A83A-0D7EB818B8AD}" dt="2022-09-30T17:50:11.821" v="26" actId="478"/>
          <ac:grpSpMkLst>
            <pc:docMk/>
            <pc:sldMk cId="3655431193" sldId="310"/>
            <ac:grpSpMk id="7" creationId="{C37C2A13-5FA6-4A77-BD7E-599C6BED8F56}"/>
          </ac:grpSpMkLst>
        </pc:grpChg>
        <pc:grpChg chg="del">
          <ac:chgData name="Sean J. Park" userId="d71260b7-28bc-442e-aab1-15584217a0a9" providerId="ADAL" clId="{844B2926-DCBD-4EB1-A83A-0D7EB818B8AD}" dt="2022-09-30T17:50:15.744" v="30" actId="478"/>
          <ac:grpSpMkLst>
            <pc:docMk/>
            <pc:sldMk cId="3655431193" sldId="310"/>
            <ac:grpSpMk id="11" creationId="{CC43AB64-3881-4709-B43D-60787E9769B9}"/>
          </ac:grpSpMkLst>
        </pc:grpChg>
        <pc:grpChg chg="add mod">
          <ac:chgData name="Sean J. Park" userId="d71260b7-28bc-442e-aab1-15584217a0a9" providerId="ADAL" clId="{844B2926-DCBD-4EB1-A83A-0D7EB818B8AD}" dt="2022-10-03T18:06:20.488" v="1939" actId="14100"/>
          <ac:grpSpMkLst>
            <pc:docMk/>
            <pc:sldMk cId="3655431193" sldId="310"/>
            <ac:grpSpMk id="14" creationId="{FC530CA4-EB2D-C8E3-89EC-3DF25C51D2FB}"/>
          </ac:grpSpMkLst>
        </pc:grpChg>
        <pc:grpChg chg="add del mod">
          <ac:chgData name="Sean J. Park" userId="d71260b7-28bc-442e-aab1-15584217a0a9" providerId="ADAL" clId="{844B2926-DCBD-4EB1-A83A-0D7EB818B8AD}" dt="2022-10-03T17:02:54.120" v="1526" actId="478"/>
          <ac:grpSpMkLst>
            <pc:docMk/>
            <pc:sldMk cId="3655431193" sldId="310"/>
            <ac:grpSpMk id="21" creationId="{035A3507-B0F4-010E-A535-93C813C8BD38}"/>
          </ac:grpSpMkLst>
        </pc:grpChg>
        <pc:graphicFrameChg chg="add mod modGraphic">
          <ac:chgData name="Sean J. Park" userId="d71260b7-28bc-442e-aab1-15584217a0a9" providerId="ADAL" clId="{844B2926-DCBD-4EB1-A83A-0D7EB818B8AD}" dt="2022-10-03T18:06:26.504" v="1941" actId="14100"/>
          <ac:graphicFrameMkLst>
            <pc:docMk/>
            <pc:sldMk cId="3655431193" sldId="310"/>
            <ac:graphicFrameMk id="2" creationId="{F4B966A4-7FD6-540B-97DD-1404990B82B6}"/>
          </ac:graphicFrameMkLst>
        </pc:graphicFrameChg>
        <pc:graphicFrameChg chg="del modGraphic">
          <ac:chgData name="Sean J. Park" userId="d71260b7-28bc-442e-aab1-15584217a0a9" providerId="ADAL" clId="{844B2926-DCBD-4EB1-A83A-0D7EB818B8AD}" dt="2022-09-30T17:50:13.824" v="28" actId="478"/>
          <ac:graphicFrameMkLst>
            <pc:docMk/>
            <pc:sldMk cId="3655431193" sldId="310"/>
            <ac:graphicFrameMk id="6" creationId="{A39B0824-4A4A-4D0F-8FFA-BAE73810FC9F}"/>
          </ac:graphicFrameMkLst>
        </pc:graphicFrameChg>
        <pc:graphicFrameChg chg="del">
          <ac:chgData name="Sean J. Park" userId="d71260b7-28bc-442e-aab1-15584217a0a9" providerId="ADAL" clId="{844B2926-DCBD-4EB1-A83A-0D7EB818B8AD}" dt="2022-09-30T17:50:16.870" v="31" actId="478"/>
          <ac:graphicFrameMkLst>
            <pc:docMk/>
            <pc:sldMk cId="3655431193" sldId="310"/>
            <ac:graphicFrameMk id="10" creationId="{47DAA3B7-B70F-4890-BF84-D6642D9B5294}"/>
          </ac:graphicFrameMkLst>
        </pc:graphicFrameChg>
        <pc:graphicFrameChg chg="add mod modGraphic">
          <ac:chgData name="Sean J. Park" userId="d71260b7-28bc-442e-aab1-15584217a0a9" providerId="ADAL" clId="{844B2926-DCBD-4EB1-A83A-0D7EB818B8AD}" dt="2022-10-03T18:06:23.712" v="1940" actId="14100"/>
          <ac:graphicFrameMkLst>
            <pc:docMk/>
            <pc:sldMk cId="3655431193" sldId="310"/>
            <ac:graphicFrameMk id="17" creationId="{0715F690-A6A2-13BA-529F-C8FBDC1E66B6}"/>
          </ac:graphicFrameMkLst>
        </pc:graphicFrameChg>
        <pc:graphicFrameChg chg="add del mod">
          <ac:chgData name="Sean J. Park" userId="d71260b7-28bc-442e-aab1-15584217a0a9" providerId="ADAL" clId="{844B2926-DCBD-4EB1-A83A-0D7EB818B8AD}" dt="2022-09-30T17:51:29.757" v="49"/>
          <ac:graphicFrameMkLst>
            <pc:docMk/>
            <pc:sldMk cId="3655431193" sldId="310"/>
            <ac:graphicFrameMk id="18" creationId="{59BE9300-BBFC-B180-59C4-BA5FD843E944}"/>
          </ac:graphicFrameMkLst>
        </pc:graphicFrameChg>
        <pc:graphicFrameChg chg="add del mod">
          <ac:chgData name="Sean J. Park" userId="d71260b7-28bc-442e-aab1-15584217a0a9" providerId="ADAL" clId="{844B2926-DCBD-4EB1-A83A-0D7EB818B8AD}" dt="2022-10-03T17:02:52.401" v="1525" actId="478"/>
          <ac:graphicFrameMkLst>
            <pc:docMk/>
            <pc:sldMk cId="3655431193" sldId="310"/>
            <ac:graphicFrameMk id="20" creationId="{7471A906-9A91-96CC-3559-8FECD2E6350B}"/>
          </ac:graphicFrameMkLst>
        </pc:graphicFrameChg>
      </pc:sldChg>
      <pc:sldChg chg="modSp mod">
        <pc:chgData name="Sean J. Park" userId="d71260b7-28bc-442e-aab1-15584217a0a9" providerId="ADAL" clId="{844B2926-DCBD-4EB1-A83A-0D7EB818B8AD}" dt="2022-10-03T17:41:49.473" v="1740" actId="20577"/>
        <pc:sldMkLst>
          <pc:docMk/>
          <pc:sldMk cId="2002411367" sldId="598"/>
        </pc:sldMkLst>
        <pc:spChg chg="mod">
          <ac:chgData name="Sean J. Park" userId="d71260b7-28bc-442e-aab1-15584217a0a9" providerId="ADAL" clId="{844B2926-DCBD-4EB1-A83A-0D7EB818B8AD}" dt="2022-10-03T17:41:49.473" v="1740" actId="20577"/>
          <ac:spMkLst>
            <pc:docMk/>
            <pc:sldMk cId="2002411367" sldId="598"/>
            <ac:spMk id="4" creationId="{00000000-0000-0000-0000-000000000000}"/>
          </ac:spMkLst>
        </pc:spChg>
      </pc:sldChg>
      <pc:sldChg chg="del">
        <pc:chgData name="Sean J. Park" userId="d71260b7-28bc-442e-aab1-15584217a0a9" providerId="ADAL" clId="{844B2926-DCBD-4EB1-A83A-0D7EB818B8AD}" dt="2022-10-03T18:10:28.044" v="1999" actId="47"/>
        <pc:sldMkLst>
          <pc:docMk/>
          <pc:sldMk cId="1389568133" sldId="601"/>
        </pc:sldMkLst>
      </pc:sldChg>
      <pc:sldChg chg="addSp delSp modSp add del mod ord">
        <pc:chgData name="Sean J. Park" userId="d71260b7-28bc-442e-aab1-15584217a0a9" providerId="ADAL" clId="{844B2926-DCBD-4EB1-A83A-0D7EB818B8AD}" dt="2022-10-03T13:39:21.339" v="1378" actId="47"/>
        <pc:sldMkLst>
          <pc:docMk/>
          <pc:sldMk cId="934179496" sldId="602"/>
        </pc:sldMkLst>
        <pc:spChg chg="add mod">
          <ac:chgData name="Sean J. Park" userId="d71260b7-28bc-442e-aab1-15584217a0a9" providerId="ADAL" clId="{844B2926-DCBD-4EB1-A83A-0D7EB818B8AD}" dt="2022-09-30T17:58:06.470" v="374" actId="1076"/>
          <ac:spMkLst>
            <pc:docMk/>
            <pc:sldMk cId="934179496" sldId="602"/>
            <ac:spMk id="2" creationId="{9E0A084B-BD52-7E15-FCE0-449A796B9CDA}"/>
          </ac:spMkLst>
        </pc:spChg>
        <pc:spChg chg="del">
          <ac:chgData name="Sean J. Park" userId="d71260b7-28bc-442e-aab1-15584217a0a9" providerId="ADAL" clId="{844B2926-DCBD-4EB1-A83A-0D7EB818B8AD}" dt="2022-09-30T17:57:56.419" v="371" actId="478"/>
          <ac:spMkLst>
            <pc:docMk/>
            <pc:sldMk cId="934179496" sldId="602"/>
            <ac:spMk id="10" creationId="{42A95C39-2C35-46A3-9443-DB1FE87BC878}"/>
          </ac:spMkLst>
        </pc:spChg>
        <pc:spChg chg="del">
          <ac:chgData name="Sean J. Park" userId="d71260b7-28bc-442e-aab1-15584217a0a9" providerId="ADAL" clId="{844B2926-DCBD-4EB1-A83A-0D7EB818B8AD}" dt="2022-09-30T17:57:54.335" v="369" actId="478"/>
          <ac:spMkLst>
            <pc:docMk/>
            <pc:sldMk cId="934179496" sldId="602"/>
            <ac:spMk id="12" creationId="{70CE2FEB-10C2-48E5-B916-0492D1BAE227}"/>
          </ac:spMkLst>
        </pc:spChg>
        <pc:picChg chg="add mod">
          <ac:chgData name="Sean J. Park" userId="d71260b7-28bc-442e-aab1-15584217a0a9" providerId="ADAL" clId="{844B2926-DCBD-4EB1-A83A-0D7EB818B8AD}" dt="2022-09-30T17:58:10.386" v="377" actId="1076"/>
          <ac:picMkLst>
            <pc:docMk/>
            <pc:sldMk cId="934179496" sldId="602"/>
            <ac:picMk id="3" creationId="{C58D6B1E-071D-9E07-3095-736DE28E5979}"/>
          </ac:picMkLst>
        </pc:picChg>
        <pc:picChg chg="mod">
          <ac:chgData name="Sean J. Park" userId="d71260b7-28bc-442e-aab1-15584217a0a9" providerId="ADAL" clId="{844B2926-DCBD-4EB1-A83A-0D7EB818B8AD}" dt="2022-09-30T17:58:07.944" v="375" actId="1076"/>
          <ac:picMkLst>
            <pc:docMk/>
            <pc:sldMk cId="934179496" sldId="602"/>
            <ac:picMk id="9" creationId="{54DDB406-BBF0-43F7-ACB4-3BD08AD49805}"/>
          </ac:picMkLst>
        </pc:picChg>
        <pc:picChg chg="del">
          <ac:chgData name="Sean J. Park" userId="d71260b7-28bc-442e-aab1-15584217a0a9" providerId="ADAL" clId="{844B2926-DCBD-4EB1-A83A-0D7EB818B8AD}" dt="2022-09-30T17:57:55.019" v="370" actId="478"/>
          <ac:picMkLst>
            <pc:docMk/>
            <pc:sldMk cId="934179496" sldId="602"/>
            <ac:picMk id="11" creationId="{1EAF5B05-FB07-4AC5-9045-483B890FFDB1}"/>
          </ac:picMkLst>
        </pc:picChg>
        <pc:picChg chg="del">
          <ac:chgData name="Sean J. Park" userId="d71260b7-28bc-442e-aab1-15584217a0a9" providerId="ADAL" clId="{844B2926-DCBD-4EB1-A83A-0D7EB818B8AD}" dt="2022-09-30T17:57:51.205" v="368" actId="478"/>
          <ac:picMkLst>
            <pc:docMk/>
            <pc:sldMk cId="934179496" sldId="602"/>
            <ac:picMk id="13" creationId="{BD2C208F-5464-463A-8F12-417E44503865}"/>
          </ac:picMkLst>
        </pc:picChg>
      </pc:sldChg>
      <pc:sldChg chg="add del ord">
        <pc:chgData name="Sean J. Park" userId="d71260b7-28bc-442e-aab1-15584217a0a9" providerId="ADAL" clId="{844B2926-DCBD-4EB1-A83A-0D7EB818B8AD}" dt="2022-10-03T13:40:50.962" v="1391" actId="47"/>
        <pc:sldMkLst>
          <pc:docMk/>
          <pc:sldMk cId="3509128874" sldId="604"/>
        </pc:sldMkLst>
      </pc:sldChg>
      <pc:sldChg chg="ord">
        <pc:chgData name="Sean J. Park" userId="d71260b7-28bc-442e-aab1-15584217a0a9" providerId="ADAL" clId="{844B2926-DCBD-4EB1-A83A-0D7EB818B8AD}" dt="2022-10-03T13:39:12.790" v="1377"/>
        <pc:sldMkLst>
          <pc:docMk/>
          <pc:sldMk cId="245859548" sldId="605"/>
        </pc:sldMkLst>
      </pc:sldChg>
      <pc:sldChg chg="del">
        <pc:chgData name="Sean J. Park" userId="d71260b7-28bc-442e-aab1-15584217a0a9" providerId="ADAL" clId="{844B2926-DCBD-4EB1-A83A-0D7EB818B8AD}" dt="2022-09-30T17:52:22.305" v="63" actId="47"/>
        <pc:sldMkLst>
          <pc:docMk/>
          <pc:sldMk cId="543064766" sldId="606"/>
        </pc:sldMkLst>
      </pc:sldChg>
      <pc:sldChg chg="addSp delSp modSp mod ord addAnim delAnim modAnim">
        <pc:chgData name="Sean J. Park" userId="d71260b7-28bc-442e-aab1-15584217a0a9" providerId="ADAL" clId="{844B2926-DCBD-4EB1-A83A-0D7EB818B8AD}" dt="2022-10-03T17:24:42.806" v="1539" actId="20577"/>
        <pc:sldMkLst>
          <pc:docMk/>
          <pc:sldMk cId="4060168190" sldId="607"/>
        </pc:sldMkLst>
        <pc:spChg chg="add mod">
          <ac:chgData name="Sean J. Park" userId="d71260b7-28bc-442e-aab1-15584217a0a9" providerId="ADAL" clId="{844B2926-DCBD-4EB1-A83A-0D7EB818B8AD}" dt="2022-10-03T14:18:28.601" v="1443" actId="1076"/>
          <ac:spMkLst>
            <pc:docMk/>
            <pc:sldMk cId="4060168190" sldId="607"/>
            <ac:spMk id="7" creationId="{8A88AE95-2E4E-A1D3-9328-DC76216159CD}"/>
          </ac:spMkLst>
        </pc:spChg>
        <pc:spChg chg="mod">
          <ac:chgData name="Sean J. Park" userId="d71260b7-28bc-442e-aab1-15584217a0a9" providerId="ADAL" clId="{844B2926-DCBD-4EB1-A83A-0D7EB818B8AD}" dt="2022-10-03T13:24:32.264" v="979" actId="14100"/>
          <ac:spMkLst>
            <pc:docMk/>
            <pc:sldMk cId="4060168190" sldId="607"/>
            <ac:spMk id="8" creationId="{713C90BE-A9A5-40FD-9FEC-8B4AAA56FE07}"/>
          </ac:spMkLst>
        </pc:spChg>
        <pc:spChg chg="add mod">
          <ac:chgData name="Sean J. Park" userId="d71260b7-28bc-442e-aab1-15584217a0a9" providerId="ADAL" clId="{844B2926-DCBD-4EB1-A83A-0D7EB818B8AD}" dt="2022-10-03T16:58:12.206" v="1455" actId="1076"/>
          <ac:spMkLst>
            <pc:docMk/>
            <pc:sldMk cId="4060168190" sldId="607"/>
            <ac:spMk id="9" creationId="{56264B7B-00C5-D4C7-B0A4-9394EB7D1DFD}"/>
          </ac:spMkLst>
        </pc:spChg>
        <pc:spChg chg="add del mod">
          <ac:chgData name="Sean J. Park" userId="d71260b7-28bc-442e-aab1-15584217a0a9" providerId="ADAL" clId="{844B2926-DCBD-4EB1-A83A-0D7EB818B8AD}" dt="2022-10-03T13:27:31.598" v="1062" actId="478"/>
          <ac:spMkLst>
            <pc:docMk/>
            <pc:sldMk cId="4060168190" sldId="607"/>
            <ac:spMk id="13" creationId="{2DD3EDAC-79EE-B16D-3A0F-7A3B05712C0C}"/>
          </ac:spMkLst>
        </pc:spChg>
        <pc:spChg chg="mod">
          <ac:chgData name="Sean J. Park" userId="d71260b7-28bc-442e-aab1-15584217a0a9" providerId="ADAL" clId="{844B2926-DCBD-4EB1-A83A-0D7EB818B8AD}" dt="2022-10-03T14:18:38.609" v="1445" actId="14100"/>
          <ac:spMkLst>
            <pc:docMk/>
            <pc:sldMk cId="4060168190" sldId="607"/>
            <ac:spMk id="18" creationId="{053897BB-4DBD-4553-938B-CEDABD0C35A1}"/>
          </ac:spMkLst>
        </pc:spChg>
        <pc:spChg chg="mod topLvl">
          <ac:chgData name="Sean J. Park" userId="d71260b7-28bc-442e-aab1-15584217a0a9" providerId="ADAL" clId="{844B2926-DCBD-4EB1-A83A-0D7EB818B8AD}" dt="2022-10-03T17:01:25.661" v="1517" actId="1076"/>
          <ac:spMkLst>
            <pc:docMk/>
            <pc:sldMk cId="4060168190" sldId="607"/>
            <ac:spMk id="19" creationId="{15FBC5F1-6588-4960-94C3-7200839AA2AA}"/>
          </ac:spMkLst>
        </pc:spChg>
        <pc:spChg chg="mod topLvl">
          <ac:chgData name="Sean J. Park" userId="d71260b7-28bc-442e-aab1-15584217a0a9" providerId="ADAL" clId="{844B2926-DCBD-4EB1-A83A-0D7EB818B8AD}" dt="2022-10-03T17:24:42.806" v="1539" actId="20577"/>
          <ac:spMkLst>
            <pc:docMk/>
            <pc:sldMk cId="4060168190" sldId="607"/>
            <ac:spMk id="24" creationId="{8C89768C-D738-47F6-8802-A79392D73944}"/>
          </ac:spMkLst>
        </pc:spChg>
        <pc:spChg chg="mod">
          <ac:chgData name="Sean J. Park" userId="d71260b7-28bc-442e-aab1-15584217a0a9" providerId="ADAL" clId="{844B2926-DCBD-4EB1-A83A-0D7EB818B8AD}" dt="2022-10-03T17:01:49.381" v="1523" actId="1076"/>
          <ac:spMkLst>
            <pc:docMk/>
            <pc:sldMk cId="4060168190" sldId="607"/>
            <ac:spMk id="26" creationId="{07C2623B-D5DA-45F4-84BE-D1D7CFF5BA16}"/>
          </ac:spMkLst>
        </pc:spChg>
        <pc:spChg chg="add del mod">
          <ac:chgData name="Sean J. Park" userId="d71260b7-28bc-442e-aab1-15584217a0a9" providerId="ADAL" clId="{844B2926-DCBD-4EB1-A83A-0D7EB818B8AD}" dt="2022-10-03T13:53:05.399" v="1403" actId="478"/>
          <ac:spMkLst>
            <pc:docMk/>
            <pc:sldMk cId="4060168190" sldId="607"/>
            <ac:spMk id="29" creationId="{9EC39FDE-0D78-9103-6B4E-992A7FC1E4A7}"/>
          </ac:spMkLst>
        </pc:spChg>
        <pc:spChg chg="add mod">
          <ac:chgData name="Sean J. Park" userId="d71260b7-28bc-442e-aab1-15584217a0a9" providerId="ADAL" clId="{844B2926-DCBD-4EB1-A83A-0D7EB818B8AD}" dt="2022-10-03T14:18:21.586" v="1440" actId="14100"/>
          <ac:spMkLst>
            <pc:docMk/>
            <pc:sldMk cId="4060168190" sldId="607"/>
            <ac:spMk id="30" creationId="{57CB976E-66E0-CBE2-19DA-F4B48CA086DA}"/>
          </ac:spMkLst>
        </pc:spChg>
        <pc:spChg chg="del mod topLvl">
          <ac:chgData name="Sean J. Park" userId="d71260b7-28bc-442e-aab1-15584217a0a9" providerId="ADAL" clId="{844B2926-DCBD-4EB1-A83A-0D7EB818B8AD}" dt="2022-10-03T13:27:21.938" v="1058" actId="478"/>
          <ac:spMkLst>
            <pc:docMk/>
            <pc:sldMk cId="4060168190" sldId="607"/>
            <ac:spMk id="31" creationId="{BE93ADB0-6047-48FF-9990-FA6820F5815E}"/>
          </ac:spMkLst>
        </pc:spChg>
        <pc:spChg chg="mod topLvl">
          <ac:chgData name="Sean J. Park" userId="d71260b7-28bc-442e-aab1-15584217a0a9" providerId="ADAL" clId="{844B2926-DCBD-4EB1-A83A-0D7EB818B8AD}" dt="2022-10-03T14:17:37.770" v="1425" actId="1076"/>
          <ac:spMkLst>
            <pc:docMk/>
            <pc:sldMk cId="4060168190" sldId="607"/>
            <ac:spMk id="32" creationId="{BCDEAEBF-E718-47D6-87C8-8EDA4B8532FB}"/>
          </ac:spMkLst>
        </pc:spChg>
        <pc:spChg chg="add mod">
          <ac:chgData name="Sean J. Park" userId="d71260b7-28bc-442e-aab1-15584217a0a9" providerId="ADAL" clId="{844B2926-DCBD-4EB1-A83A-0D7EB818B8AD}" dt="2022-10-03T17:01:17.845" v="1515" actId="1076"/>
          <ac:spMkLst>
            <pc:docMk/>
            <pc:sldMk cId="4060168190" sldId="607"/>
            <ac:spMk id="33" creationId="{BD53CB07-9810-9A26-EE60-404AB3543746}"/>
          </ac:spMkLst>
        </pc:spChg>
        <pc:spChg chg="mod topLvl">
          <ac:chgData name="Sean J. Park" userId="d71260b7-28bc-442e-aab1-15584217a0a9" providerId="ADAL" clId="{844B2926-DCBD-4EB1-A83A-0D7EB818B8AD}" dt="2022-10-03T14:17:43.898" v="1428" actId="1076"/>
          <ac:spMkLst>
            <pc:docMk/>
            <pc:sldMk cId="4060168190" sldId="607"/>
            <ac:spMk id="34" creationId="{47110EC1-14D6-4CA0-B450-984D2787C725}"/>
          </ac:spMkLst>
        </pc:spChg>
        <pc:spChg chg="del">
          <ac:chgData name="Sean J. Park" userId="d71260b7-28bc-442e-aab1-15584217a0a9" providerId="ADAL" clId="{844B2926-DCBD-4EB1-A83A-0D7EB818B8AD}" dt="2022-09-30T17:49:17.701" v="18" actId="478"/>
          <ac:spMkLst>
            <pc:docMk/>
            <pc:sldMk cId="4060168190" sldId="607"/>
            <ac:spMk id="36" creationId="{3FFD83A1-6449-4FB5-A55D-44624BF30058}"/>
          </ac:spMkLst>
        </pc:spChg>
        <pc:spChg chg="add mod">
          <ac:chgData name="Sean J. Park" userId="d71260b7-28bc-442e-aab1-15584217a0a9" providerId="ADAL" clId="{844B2926-DCBD-4EB1-A83A-0D7EB818B8AD}" dt="2022-10-03T17:00:07.873" v="1503" actId="113"/>
          <ac:spMkLst>
            <pc:docMk/>
            <pc:sldMk cId="4060168190" sldId="607"/>
            <ac:spMk id="36" creationId="{6AA0FD29-55A7-6204-1FE8-D0584D28C6B0}"/>
          </ac:spMkLst>
        </pc:spChg>
        <pc:spChg chg="del">
          <ac:chgData name="Sean J. Park" userId="d71260b7-28bc-442e-aab1-15584217a0a9" providerId="ADAL" clId="{844B2926-DCBD-4EB1-A83A-0D7EB818B8AD}" dt="2022-10-03T13:25:58.271" v="1019" actId="478"/>
          <ac:spMkLst>
            <pc:docMk/>
            <pc:sldMk cId="4060168190" sldId="607"/>
            <ac:spMk id="37" creationId="{099C4E13-A9D5-424A-9741-BE7DD21BFE78}"/>
          </ac:spMkLst>
        </pc:spChg>
        <pc:spChg chg="del">
          <ac:chgData name="Sean J. Park" userId="d71260b7-28bc-442e-aab1-15584217a0a9" providerId="ADAL" clId="{844B2926-DCBD-4EB1-A83A-0D7EB818B8AD}" dt="2022-10-03T13:31:37.099" v="1127" actId="478"/>
          <ac:spMkLst>
            <pc:docMk/>
            <pc:sldMk cId="4060168190" sldId="607"/>
            <ac:spMk id="38" creationId="{645E445E-A652-4646-A272-B89E85CBB517}"/>
          </ac:spMkLst>
        </pc:spChg>
        <pc:spChg chg="add mod">
          <ac:chgData name="Sean J. Park" userId="d71260b7-28bc-442e-aab1-15584217a0a9" providerId="ADAL" clId="{844B2926-DCBD-4EB1-A83A-0D7EB818B8AD}" dt="2022-10-03T14:17:47.994" v="1430" actId="1076"/>
          <ac:spMkLst>
            <pc:docMk/>
            <pc:sldMk cId="4060168190" sldId="607"/>
            <ac:spMk id="41" creationId="{10FFCD12-751B-E79A-7978-49888ECD0EB2}"/>
          </ac:spMkLst>
        </pc:spChg>
        <pc:spChg chg="add del">
          <ac:chgData name="Sean J. Park" userId="d71260b7-28bc-442e-aab1-15584217a0a9" providerId="ADAL" clId="{844B2926-DCBD-4EB1-A83A-0D7EB818B8AD}" dt="2022-10-03T13:31:45.174" v="1133" actId="478"/>
          <ac:spMkLst>
            <pc:docMk/>
            <pc:sldMk cId="4060168190" sldId="607"/>
            <ac:spMk id="42" creationId="{6D629FE1-D81A-411B-AB8B-934D2DC66B96}"/>
          </ac:spMkLst>
        </pc:spChg>
        <pc:spChg chg="add mod">
          <ac:chgData name="Sean J. Park" userId="d71260b7-28bc-442e-aab1-15584217a0a9" providerId="ADAL" clId="{844B2926-DCBD-4EB1-A83A-0D7EB818B8AD}" dt="2022-10-03T14:17:52.103" v="1432" actId="1076"/>
          <ac:spMkLst>
            <pc:docMk/>
            <pc:sldMk cId="4060168190" sldId="607"/>
            <ac:spMk id="46" creationId="{B2CABDC6-CC03-CEF4-9BAA-2CCBC1227266}"/>
          </ac:spMkLst>
        </pc:spChg>
        <pc:spChg chg="del">
          <ac:chgData name="Sean J. Park" userId="d71260b7-28bc-442e-aab1-15584217a0a9" providerId="ADAL" clId="{844B2926-DCBD-4EB1-A83A-0D7EB818B8AD}" dt="2022-09-30T17:52:01.031" v="55" actId="478"/>
          <ac:spMkLst>
            <pc:docMk/>
            <pc:sldMk cId="4060168190" sldId="607"/>
            <ac:spMk id="51" creationId="{8736A824-553D-49C9-BB1B-A836E346382F}"/>
          </ac:spMkLst>
        </pc:spChg>
        <pc:spChg chg="del">
          <ac:chgData name="Sean J. Park" userId="d71260b7-28bc-442e-aab1-15584217a0a9" providerId="ADAL" clId="{844B2926-DCBD-4EB1-A83A-0D7EB818B8AD}" dt="2022-09-30T17:51:58.427" v="54" actId="478"/>
          <ac:spMkLst>
            <pc:docMk/>
            <pc:sldMk cId="4060168190" sldId="607"/>
            <ac:spMk id="53" creationId="{A1EA066A-A27F-4708-92F3-5AF61BBB04FE}"/>
          </ac:spMkLst>
        </pc:spChg>
        <pc:spChg chg="del">
          <ac:chgData name="Sean J. Park" userId="d71260b7-28bc-442e-aab1-15584217a0a9" providerId="ADAL" clId="{844B2926-DCBD-4EB1-A83A-0D7EB818B8AD}" dt="2022-10-03T13:31:43.705" v="1132" actId="478"/>
          <ac:spMkLst>
            <pc:docMk/>
            <pc:sldMk cId="4060168190" sldId="607"/>
            <ac:spMk id="55" creationId="{053AE5D3-924A-4AD4-BFCA-904CDECD8A45}"/>
          </ac:spMkLst>
        </pc:spChg>
        <pc:spChg chg="del">
          <ac:chgData name="Sean J. Park" userId="d71260b7-28bc-442e-aab1-15584217a0a9" providerId="ADAL" clId="{844B2926-DCBD-4EB1-A83A-0D7EB818B8AD}" dt="2022-09-30T17:49:19.951" v="19" actId="478"/>
          <ac:spMkLst>
            <pc:docMk/>
            <pc:sldMk cId="4060168190" sldId="607"/>
            <ac:spMk id="57" creationId="{31493D67-2C02-48F2-BED7-C6CF1B4338C6}"/>
          </ac:spMkLst>
        </pc:spChg>
        <pc:spChg chg="del">
          <ac:chgData name="Sean J. Park" userId="d71260b7-28bc-442e-aab1-15584217a0a9" providerId="ADAL" clId="{844B2926-DCBD-4EB1-A83A-0D7EB818B8AD}" dt="2022-10-03T13:31:39.150" v="1128" actId="478"/>
          <ac:spMkLst>
            <pc:docMk/>
            <pc:sldMk cId="4060168190" sldId="607"/>
            <ac:spMk id="59" creationId="{592CD26F-B0DB-4DDC-A660-6E475330CC12}"/>
          </ac:spMkLst>
        </pc:spChg>
        <pc:spChg chg="del">
          <ac:chgData name="Sean J. Park" userId="d71260b7-28bc-442e-aab1-15584217a0a9" providerId="ADAL" clId="{844B2926-DCBD-4EB1-A83A-0D7EB818B8AD}" dt="2022-09-30T17:49:30.283" v="21" actId="478"/>
          <ac:spMkLst>
            <pc:docMk/>
            <pc:sldMk cId="4060168190" sldId="607"/>
            <ac:spMk id="61" creationId="{A4318B2F-C2EB-4380-9450-47463049F108}"/>
          </ac:spMkLst>
        </pc:spChg>
        <pc:spChg chg="mod">
          <ac:chgData name="Sean J. Park" userId="d71260b7-28bc-442e-aab1-15584217a0a9" providerId="ADAL" clId="{844B2926-DCBD-4EB1-A83A-0D7EB818B8AD}" dt="2022-10-03T14:18:18.786" v="1439" actId="14100"/>
          <ac:spMkLst>
            <pc:docMk/>
            <pc:sldMk cId="4060168190" sldId="607"/>
            <ac:spMk id="63" creationId="{20B87CAE-8F89-4B12-B5C8-A289A1B518E4}"/>
          </ac:spMkLst>
        </pc:spChg>
        <pc:spChg chg="del">
          <ac:chgData name="Sean J. Park" userId="d71260b7-28bc-442e-aab1-15584217a0a9" providerId="ADAL" clId="{844B2926-DCBD-4EB1-A83A-0D7EB818B8AD}" dt="2022-09-30T17:49:22.770" v="20" actId="478"/>
          <ac:spMkLst>
            <pc:docMk/>
            <pc:sldMk cId="4060168190" sldId="607"/>
            <ac:spMk id="65" creationId="{35207333-64C3-4B0F-94CC-0110D5296266}"/>
          </ac:spMkLst>
        </pc:spChg>
        <pc:spChg chg="add del">
          <ac:chgData name="Sean J. Park" userId="d71260b7-28bc-442e-aab1-15584217a0a9" providerId="ADAL" clId="{844B2926-DCBD-4EB1-A83A-0D7EB818B8AD}" dt="2022-09-30T17:49:39.432" v="24" actId="478"/>
          <ac:spMkLst>
            <pc:docMk/>
            <pc:sldMk cId="4060168190" sldId="607"/>
            <ac:spMk id="70" creationId="{897E9D99-85A5-4989-BB1D-25720D954702}"/>
          </ac:spMkLst>
        </pc:spChg>
        <pc:spChg chg="mod">
          <ac:chgData name="Sean J. Park" userId="d71260b7-28bc-442e-aab1-15584217a0a9" providerId="ADAL" clId="{844B2926-DCBD-4EB1-A83A-0D7EB818B8AD}" dt="2022-10-03T17:00:04.440" v="1502" actId="20577"/>
          <ac:spMkLst>
            <pc:docMk/>
            <pc:sldMk cId="4060168190" sldId="607"/>
            <ac:spMk id="73" creationId="{7C5C116E-C478-467F-BB9C-673B7E6F5BC5}"/>
          </ac:spMkLst>
        </pc:spChg>
        <pc:spChg chg="del">
          <ac:chgData name="Sean J. Park" userId="d71260b7-28bc-442e-aab1-15584217a0a9" providerId="ADAL" clId="{844B2926-DCBD-4EB1-A83A-0D7EB818B8AD}" dt="2022-09-30T17:52:13.426" v="60" actId="478"/>
          <ac:spMkLst>
            <pc:docMk/>
            <pc:sldMk cId="4060168190" sldId="607"/>
            <ac:spMk id="77" creationId="{43229487-8263-40EA-B1E2-057C26D93FE3}"/>
          </ac:spMkLst>
        </pc:spChg>
        <pc:grpChg chg="del">
          <ac:chgData name="Sean J. Park" userId="d71260b7-28bc-442e-aab1-15584217a0a9" providerId="ADAL" clId="{844B2926-DCBD-4EB1-A83A-0D7EB818B8AD}" dt="2022-10-03T13:27:01.299" v="1049" actId="478"/>
          <ac:grpSpMkLst>
            <pc:docMk/>
            <pc:sldMk cId="4060168190" sldId="607"/>
            <ac:grpSpMk id="11" creationId="{04C7D3ED-D050-4CCB-9A08-C5FC52EAF045}"/>
          </ac:grpSpMkLst>
        </pc:grpChg>
        <pc:grpChg chg="del">
          <ac:chgData name="Sean J. Park" userId="d71260b7-28bc-442e-aab1-15584217a0a9" providerId="ADAL" clId="{844B2926-DCBD-4EB1-A83A-0D7EB818B8AD}" dt="2022-09-30T17:52:10.078" v="59" actId="478"/>
          <ac:grpSpMkLst>
            <pc:docMk/>
            <pc:sldMk cId="4060168190" sldId="607"/>
            <ac:grpSpMk id="13" creationId="{C3C47B82-760B-4A9F-A548-E7A81944C2BF}"/>
          </ac:grpSpMkLst>
        </pc:grpChg>
        <pc:grpChg chg="del">
          <ac:chgData name="Sean J. Park" userId="d71260b7-28bc-442e-aab1-15584217a0a9" providerId="ADAL" clId="{844B2926-DCBD-4EB1-A83A-0D7EB818B8AD}" dt="2022-09-30T17:52:09.403" v="58" actId="478"/>
          <ac:grpSpMkLst>
            <pc:docMk/>
            <pc:sldMk cId="4060168190" sldId="607"/>
            <ac:grpSpMk id="15" creationId="{2F2A733E-BE17-491E-9BCB-EDBC8F187FAA}"/>
          </ac:grpSpMkLst>
        </pc:grpChg>
        <pc:grpChg chg="del">
          <ac:chgData name="Sean J. Park" userId="d71260b7-28bc-442e-aab1-15584217a0a9" providerId="ADAL" clId="{844B2926-DCBD-4EB1-A83A-0D7EB818B8AD}" dt="2022-10-03T13:25:09.192" v="989" actId="478"/>
          <ac:grpSpMkLst>
            <pc:docMk/>
            <pc:sldMk cId="4060168190" sldId="607"/>
            <ac:grpSpMk id="22" creationId="{D087BCD7-936A-4A3D-8B00-8E06D62C56C8}"/>
          </ac:grpSpMkLst>
        </pc:grpChg>
        <pc:grpChg chg="del">
          <ac:chgData name="Sean J. Park" userId="d71260b7-28bc-442e-aab1-15584217a0a9" providerId="ADAL" clId="{844B2926-DCBD-4EB1-A83A-0D7EB818B8AD}" dt="2022-10-03T13:26:02.478" v="1020" actId="478"/>
          <ac:grpSpMkLst>
            <pc:docMk/>
            <pc:sldMk cId="4060168190" sldId="607"/>
            <ac:grpSpMk id="23" creationId="{5B042F55-4B31-4021-B3B8-915E0351BDF1}"/>
          </ac:grpSpMkLst>
        </pc:grpChg>
        <pc:grpChg chg="del">
          <ac:chgData name="Sean J. Park" userId="d71260b7-28bc-442e-aab1-15584217a0a9" providerId="ADAL" clId="{844B2926-DCBD-4EB1-A83A-0D7EB818B8AD}" dt="2022-09-30T17:49:16.494" v="17" actId="478"/>
          <ac:grpSpMkLst>
            <pc:docMk/>
            <pc:sldMk cId="4060168190" sldId="607"/>
            <ac:grpSpMk id="41" creationId="{27A317A1-3683-42CE-A251-6EA4594D0E56}"/>
          </ac:grpSpMkLst>
        </pc:grpChg>
        <pc:grpChg chg="del mod">
          <ac:chgData name="Sean J. Park" userId="d71260b7-28bc-442e-aab1-15584217a0a9" providerId="ADAL" clId="{844B2926-DCBD-4EB1-A83A-0D7EB818B8AD}" dt="2022-10-03T13:36:34.324" v="1192" actId="478"/>
          <ac:grpSpMkLst>
            <pc:docMk/>
            <pc:sldMk cId="4060168190" sldId="607"/>
            <ac:grpSpMk id="43" creationId="{EDADD4D1-70B8-407A-8EDE-990001D96E3A}"/>
          </ac:grpSpMkLst>
        </pc:grpChg>
        <pc:grpChg chg="del mod">
          <ac:chgData name="Sean J. Park" userId="d71260b7-28bc-442e-aab1-15584217a0a9" providerId="ADAL" clId="{844B2926-DCBD-4EB1-A83A-0D7EB818B8AD}" dt="2022-10-03T13:36:56.062" v="1208" actId="478"/>
          <ac:grpSpMkLst>
            <pc:docMk/>
            <pc:sldMk cId="4060168190" sldId="607"/>
            <ac:grpSpMk id="44" creationId="{65C248A5-0233-41E3-B3AD-D1DBF9D11E96}"/>
          </ac:grpSpMkLst>
        </pc:grpChg>
        <pc:grpChg chg="add del">
          <ac:chgData name="Sean J. Park" userId="d71260b7-28bc-442e-aab1-15584217a0a9" providerId="ADAL" clId="{844B2926-DCBD-4EB1-A83A-0D7EB818B8AD}" dt="2022-10-03T13:27:16.635" v="1057" actId="478"/>
          <ac:grpSpMkLst>
            <pc:docMk/>
            <pc:sldMk cId="4060168190" sldId="607"/>
            <ac:grpSpMk id="45" creationId="{A5C8CA65-10C8-405D-A812-EA3D54A023E4}"/>
          </ac:grpSpMkLst>
        </pc:grpChg>
        <pc:picChg chg="add del mod ord">
          <ac:chgData name="Sean J. Park" userId="d71260b7-28bc-442e-aab1-15584217a0a9" providerId="ADAL" clId="{844B2926-DCBD-4EB1-A83A-0D7EB818B8AD}" dt="2022-10-03T13:23:02.729" v="920" actId="478"/>
          <ac:picMkLst>
            <pc:docMk/>
            <pc:sldMk cId="4060168190" sldId="607"/>
            <ac:picMk id="3" creationId="{0A3D67D3-48AF-26DF-EDF0-623C5AF061D0}"/>
          </ac:picMkLst>
        </pc:picChg>
        <pc:picChg chg="del">
          <ac:chgData name="Sean J. Park" userId="d71260b7-28bc-442e-aab1-15584217a0a9" providerId="ADAL" clId="{844B2926-DCBD-4EB1-A83A-0D7EB818B8AD}" dt="2022-10-03T13:27:05.016" v="1052" actId="478"/>
          <ac:picMkLst>
            <pc:docMk/>
            <pc:sldMk cId="4060168190" sldId="607"/>
            <ac:picMk id="5" creationId="{99DCD93F-1044-4327-ADD1-189EB9DA3084}"/>
          </ac:picMkLst>
        </pc:picChg>
        <pc:picChg chg="add del mod ord">
          <ac:chgData name="Sean J. Park" userId="d71260b7-28bc-442e-aab1-15584217a0a9" providerId="ADAL" clId="{844B2926-DCBD-4EB1-A83A-0D7EB818B8AD}" dt="2022-10-03T13:29:03.846" v="1063" actId="478"/>
          <ac:picMkLst>
            <pc:docMk/>
            <pc:sldMk cId="4060168190" sldId="607"/>
            <ac:picMk id="6" creationId="{40198A05-2E2D-4A58-4F69-CAF7D87112CC}"/>
          </ac:picMkLst>
        </pc:picChg>
        <pc:picChg chg="del topLvl">
          <ac:chgData name="Sean J. Park" userId="d71260b7-28bc-442e-aab1-15584217a0a9" providerId="ADAL" clId="{844B2926-DCBD-4EB1-A83A-0D7EB818B8AD}" dt="2022-10-03T13:36:34.324" v="1192" actId="478"/>
          <ac:picMkLst>
            <pc:docMk/>
            <pc:sldMk cId="4060168190" sldId="607"/>
            <ac:picMk id="10" creationId="{663D68EE-4097-4C03-B2F8-EF6719C70D4C}"/>
          </ac:picMkLst>
        </pc:picChg>
        <pc:picChg chg="add del mod topLvl">
          <ac:chgData name="Sean J. Park" userId="d71260b7-28bc-442e-aab1-15584217a0a9" providerId="ADAL" clId="{844B2926-DCBD-4EB1-A83A-0D7EB818B8AD}" dt="2022-10-03T13:27:16.635" v="1057" actId="478"/>
          <ac:picMkLst>
            <pc:docMk/>
            <pc:sldMk cId="4060168190" sldId="607"/>
            <ac:picMk id="12" creationId="{B0038DCC-BD48-43E5-A1C0-65721304CD7E}"/>
          </ac:picMkLst>
        </pc:picChg>
        <pc:picChg chg="del topLvl">
          <ac:chgData name="Sean J. Park" userId="d71260b7-28bc-442e-aab1-15584217a0a9" providerId="ADAL" clId="{844B2926-DCBD-4EB1-A83A-0D7EB818B8AD}" dt="2022-10-03T13:36:56.062" v="1208" actId="478"/>
          <ac:picMkLst>
            <pc:docMk/>
            <pc:sldMk cId="4060168190" sldId="607"/>
            <ac:picMk id="14" creationId="{3072D7F2-CB50-418B-B9D1-C2B62667FA75}"/>
          </ac:picMkLst>
        </pc:picChg>
        <pc:picChg chg="add del mod">
          <ac:chgData name="Sean J. Park" userId="d71260b7-28bc-442e-aab1-15584217a0a9" providerId="ADAL" clId="{844B2926-DCBD-4EB1-A83A-0D7EB818B8AD}" dt="2022-10-03T13:29:15.590" v="1071" actId="22"/>
          <ac:picMkLst>
            <pc:docMk/>
            <pc:sldMk cId="4060168190" sldId="607"/>
            <ac:picMk id="16" creationId="{05623761-598A-8B0C-AB5B-7DBF0089C7DD}"/>
          </ac:picMkLst>
        </pc:picChg>
        <pc:picChg chg="add del mod">
          <ac:chgData name="Sean J. Park" userId="d71260b7-28bc-442e-aab1-15584217a0a9" providerId="ADAL" clId="{844B2926-DCBD-4EB1-A83A-0D7EB818B8AD}" dt="2022-10-03T13:30:08.034" v="1085" actId="22"/>
          <ac:picMkLst>
            <pc:docMk/>
            <pc:sldMk cId="4060168190" sldId="607"/>
            <ac:picMk id="20" creationId="{8805572E-A572-EABD-D53D-A056E3EE4921}"/>
          </ac:picMkLst>
        </pc:picChg>
        <pc:picChg chg="del mod topLvl">
          <ac:chgData name="Sean J. Park" userId="d71260b7-28bc-442e-aab1-15584217a0a9" providerId="ADAL" clId="{844B2926-DCBD-4EB1-A83A-0D7EB818B8AD}" dt="2022-10-03T13:25:09.192" v="989" actId="478"/>
          <ac:picMkLst>
            <pc:docMk/>
            <pc:sldMk cId="4060168190" sldId="607"/>
            <ac:picMk id="21" creationId="{A516F98B-5338-4E51-ADD2-9E9B75ABC6E0}"/>
          </ac:picMkLst>
        </pc:picChg>
        <pc:picChg chg="del topLvl">
          <ac:chgData name="Sean J. Park" userId="d71260b7-28bc-442e-aab1-15584217a0a9" providerId="ADAL" clId="{844B2926-DCBD-4EB1-A83A-0D7EB818B8AD}" dt="2022-10-03T13:26:02.478" v="1020" actId="478"/>
          <ac:picMkLst>
            <pc:docMk/>
            <pc:sldMk cId="4060168190" sldId="607"/>
            <ac:picMk id="25" creationId="{D15037FC-B8EC-4FAA-94D2-CAC5A266D1B5}"/>
          </ac:picMkLst>
        </pc:picChg>
        <pc:picChg chg="add del mod ord">
          <ac:chgData name="Sean J. Park" userId="d71260b7-28bc-442e-aab1-15584217a0a9" providerId="ADAL" clId="{844B2926-DCBD-4EB1-A83A-0D7EB818B8AD}" dt="2022-10-03T13:52:35.669" v="1392" actId="478"/>
          <ac:picMkLst>
            <pc:docMk/>
            <pc:sldMk cId="4060168190" sldId="607"/>
            <ac:picMk id="28" creationId="{D7DF5799-6D4B-CF4F-6486-FD584D54A53F}"/>
          </ac:picMkLst>
        </pc:picChg>
        <pc:picChg chg="del">
          <ac:chgData name="Sean J. Park" userId="d71260b7-28bc-442e-aab1-15584217a0a9" providerId="ADAL" clId="{844B2926-DCBD-4EB1-A83A-0D7EB818B8AD}" dt="2022-10-03T13:27:04.023" v="1051" actId="478"/>
          <ac:picMkLst>
            <pc:docMk/>
            <pc:sldMk cId="4060168190" sldId="607"/>
            <ac:picMk id="35" creationId="{9F1E7098-88BC-4B8C-AA82-30A92ACE4B3E}"/>
          </ac:picMkLst>
        </pc:picChg>
        <pc:picChg chg="del">
          <ac:chgData name="Sean J. Park" userId="d71260b7-28bc-442e-aab1-15584217a0a9" providerId="ADAL" clId="{844B2926-DCBD-4EB1-A83A-0D7EB818B8AD}" dt="2022-10-03T13:20:35.538" v="909" actId="478"/>
          <ac:picMkLst>
            <pc:docMk/>
            <pc:sldMk cId="4060168190" sldId="607"/>
            <ac:picMk id="40" creationId="{E3D62898-7C72-4A2C-99CC-28D560C8AD90}"/>
          </ac:picMkLst>
        </pc:picChg>
        <pc:picChg chg="add mod ord">
          <ac:chgData name="Sean J. Park" userId="d71260b7-28bc-442e-aab1-15584217a0a9" providerId="ADAL" clId="{844B2926-DCBD-4EB1-A83A-0D7EB818B8AD}" dt="2022-10-03T13:53:32.582" v="1415" actId="1076"/>
          <ac:picMkLst>
            <pc:docMk/>
            <pc:sldMk cId="4060168190" sldId="607"/>
            <ac:picMk id="49" creationId="{5EBEF563-5A06-D7BA-0BF1-9B06E93E12B2}"/>
          </ac:picMkLst>
        </pc:picChg>
        <pc:picChg chg="del">
          <ac:chgData name="Sean J. Park" userId="d71260b7-28bc-442e-aab1-15584217a0a9" providerId="ADAL" clId="{844B2926-DCBD-4EB1-A83A-0D7EB818B8AD}" dt="2022-09-30T17:52:04.526" v="56" actId="478"/>
          <ac:picMkLst>
            <pc:docMk/>
            <pc:sldMk cId="4060168190" sldId="607"/>
            <ac:picMk id="50" creationId="{2F03C42F-1A61-4B1A-B62C-9889F87BF201}"/>
          </ac:picMkLst>
        </pc:picChg>
        <pc:picChg chg="del">
          <ac:chgData name="Sean J. Park" userId="d71260b7-28bc-442e-aab1-15584217a0a9" providerId="ADAL" clId="{844B2926-DCBD-4EB1-A83A-0D7EB818B8AD}" dt="2022-09-30T17:52:05.762" v="57" actId="478"/>
          <ac:picMkLst>
            <pc:docMk/>
            <pc:sldMk cId="4060168190" sldId="607"/>
            <ac:picMk id="52" creationId="{2B0E41C0-50A6-430B-8081-5B20D051AFEE}"/>
          </ac:picMkLst>
        </pc:picChg>
        <pc:picChg chg="del">
          <ac:chgData name="Sean J. Park" userId="d71260b7-28bc-442e-aab1-15584217a0a9" providerId="ADAL" clId="{844B2926-DCBD-4EB1-A83A-0D7EB818B8AD}" dt="2022-10-03T13:26:58.943" v="1047" actId="478"/>
          <ac:picMkLst>
            <pc:docMk/>
            <pc:sldMk cId="4060168190" sldId="607"/>
            <ac:picMk id="54" creationId="{AE4FB296-B795-4D54-98DF-41B4B54DAF96}"/>
          </ac:picMkLst>
        </pc:picChg>
        <pc:picChg chg="del">
          <ac:chgData name="Sean J. Park" userId="d71260b7-28bc-442e-aab1-15584217a0a9" providerId="ADAL" clId="{844B2926-DCBD-4EB1-A83A-0D7EB818B8AD}" dt="2022-10-03T13:31:42.723" v="1131" actId="478"/>
          <ac:picMkLst>
            <pc:docMk/>
            <pc:sldMk cId="4060168190" sldId="607"/>
            <ac:picMk id="56" creationId="{D0C67852-A08E-4A42-BFD5-2DF47C41E203}"/>
          </ac:picMkLst>
        </pc:picChg>
        <pc:picChg chg="del">
          <ac:chgData name="Sean J. Park" userId="d71260b7-28bc-442e-aab1-15584217a0a9" providerId="ADAL" clId="{844B2926-DCBD-4EB1-A83A-0D7EB818B8AD}" dt="2022-10-03T13:31:42.071" v="1130" actId="478"/>
          <ac:picMkLst>
            <pc:docMk/>
            <pc:sldMk cId="4060168190" sldId="607"/>
            <ac:picMk id="58" creationId="{22AC4C99-C52C-4DD6-ABF7-530E1B335FF2}"/>
          </ac:picMkLst>
        </pc:picChg>
        <pc:picChg chg="del">
          <ac:chgData name="Sean J. Park" userId="d71260b7-28bc-442e-aab1-15584217a0a9" providerId="ADAL" clId="{844B2926-DCBD-4EB1-A83A-0D7EB818B8AD}" dt="2022-10-03T13:27:00.412" v="1048" actId="478"/>
          <ac:picMkLst>
            <pc:docMk/>
            <pc:sldMk cId="4060168190" sldId="607"/>
            <ac:picMk id="60" creationId="{C58327A0-7F9E-4865-A7FF-643F12F4A17F}"/>
          </ac:picMkLst>
        </pc:picChg>
        <pc:picChg chg="del">
          <ac:chgData name="Sean J. Park" userId="d71260b7-28bc-442e-aab1-15584217a0a9" providerId="ADAL" clId="{844B2926-DCBD-4EB1-A83A-0D7EB818B8AD}" dt="2022-10-03T13:26:56.154" v="1045" actId="478"/>
          <ac:picMkLst>
            <pc:docMk/>
            <pc:sldMk cId="4060168190" sldId="607"/>
            <ac:picMk id="62" creationId="{5F2F2F4D-57DD-4885-8E40-FF73F40C7B5C}"/>
          </ac:picMkLst>
        </pc:picChg>
        <pc:picChg chg="del">
          <ac:chgData name="Sean J. Park" userId="d71260b7-28bc-442e-aab1-15584217a0a9" providerId="ADAL" clId="{844B2926-DCBD-4EB1-A83A-0D7EB818B8AD}" dt="2022-10-03T13:31:41.072" v="1129" actId="478"/>
          <ac:picMkLst>
            <pc:docMk/>
            <pc:sldMk cId="4060168190" sldId="607"/>
            <ac:picMk id="64" creationId="{A3EA0A03-C783-4273-A3E5-F1C5BC5C8E8B}"/>
          </ac:picMkLst>
        </pc:picChg>
        <pc:picChg chg="del">
          <ac:chgData name="Sean J. Park" userId="d71260b7-28bc-442e-aab1-15584217a0a9" providerId="ADAL" clId="{844B2926-DCBD-4EB1-A83A-0D7EB818B8AD}" dt="2022-10-03T13:26:57.390" v="1046" actId="478"/>
          <ac:picMkLst>
            <pc:docMk/>
            <pc:sldMk cId="4060168190" sldId="607"/>
            <ac:picMk id="66" creationId="{9B2DECFD-D4CE-440A-BD79-EA79950C7D75}"/>
          </ac:picMkLst>
        </pc:picChg>
        <pc:picChg chg="del">
          <ac:chgData name="Sean J. Park" userId="d71260b7-28bc-442e-aab1-15584217a0a9" providerId="ADAL" clId="{844B2926-DCBD-4EB1-A83A-0D7EB818B8AD}" dt="2022-10-03T13:24:22.918" v="976" actId="478"/>
          <ac:picMkLst>
            <pc:docMk/>
            <pc:sldMk cId="4060168190" sldId="607"/>
            <ac:picMk id="67" creationId="{7170327C-F552-44FF-A26B-65C61F2E1E5C}"/>
          </ac:picMkLst>
        </pc:picChg>
        <pc:picChg chg="mod">
          <ac:chgData name="Sean J. Park" userId="d71260b7-28bc-442e-aab1-15584217a0a9" providerId="ADAL" clId="{844B2926-DCBD-4EB1-A83A-0D7EB818B8AD}" dt="2022-10-03T17:02:21.236" v="1524" actId="207"/>
          <ac:picMkLst>
            <pc:docMk/>
            <pc:sldMk cId="4060168190" sldId="607"/>
            <ac:picMk id="68" creationId="{2BFF0342-92B1-4567-B886-8C55D8673528}"/>
          </ac:picMkLst>
        </pc:picChg>
        <pc:picChg chg="del">
          <ac:chgData name="Sean J. Park" userId="d71260b7-28bc-442e-aab1-15584217a0a9" providerId="ADAL" clId="{844B2926-DCBD-4EB1-A83A-0D7EB818B8AD}" dt="2022-09-30T17:49:40.678" v="25" actId="478"/>
          <ac:picMkLst>
            <pc:docMk/>
            <pc:sldMk cId="4060168190" sldId="607"/>
            <ac:picMk id="71" creationId="{9FD2283D-FD00-4212-A95E-FFD989DF47F6}"/>
          </ac:picMkLst>
        </pc:picChg>
        <pc:picChg chg="del">
          <ac:chgData name="Sean J. Park" userId="d71260b7-28bc-442e-aab1-15584217a0a9" providerId="ADAL" clId="{844B2926-DCBD-4EB1-A83A-0D7EB818B8AD}" dt="2022-10-03T13:26:54.922" v="1044" actId="478"/>
          <ac:picMkLst>
            <pc:docMk/>
            <pc:sldMk cId="4060168190" sldId="607"/>
            <ac:picMk id="75" creationId="{75D629B6-B2B7-4D1C-9496-246BDC4EF862}"/>
          </ac:picMkLst>
        </pc:picChg>
        <pc:picChg chg="del">
          <ac:chgData name="Sean J. Park" userId="d71260b7-28bc-442e-aab1-15584217a0a9" providerId="ADAL" clId="{844B2926-DCBD-4EB1-A83A-0D7EB818B8AD}" dt="2022-10-03T13:27:02.929" v="1050" actId="478"/>
          <ac:picMkLst>
            <pc:docMk/>
            <pc:sldMk cId="4060168190" sldId="607"/>
            <ac:picMk id="78" creationId="{955C2C10-26DC-4DC0-B780-B7B917D87341}"/>
          </ac:picMkLst>
        </pc:picChg>
      </pc:sldChg>
      <pc:sldChg chg="delSp del">
        <pc:chgData name="Sean J. Park" userId="d71260b7-28bc-442e-aab1-15584217a0a9" providerId="ADAL" clId="{844B2926-DCBD-4EB1-A83A-0D7EB818B8AD}" dt="2022-09-30T17:58:11.924" v="378" actId="47"/>
        <pc:sldMkLst>
          <pc:docMk/>
          <pc:sldMk cId="2701550217" sldId="608"/>
        </pc:sldMkLst>
        <pc:spChg chg="del">
          <ac:chgData name="Sean J. Park" userId="d71260b7-28bc-442e-aab1-15584217a0a9" providerId="ADAL" clId="{844B2926-DCBD-4EB1-A83A-0D7EB818B8AD}" dt="2022-09-30T17:58:01.681" v="372" actId="21"/>
          <ac:spMkLst>
            <pc:docMk/>
            <pc:sldMk cId="2701550217" sldId="608"/>
            <ac:spMk id="5" creationId="{BDEEECAA-7D20-4102-B794-2CB80C2B152D}"/>
          </ac:spMkLst>
        </pc:spChg>
        <pc:picChg chg="del">
          <ac:chgData name="Sean J. Park" userId="d71260b7-28bc-442e-aab1-15584217a0a9" providerId="ADAL" clId="{844B2926-DCBD-4EB1-A83A-0D7EB818B8AD}" dt="2022-09-30T17:58:01.681" v="372" actId="21"/>
          <ac:picMkLst>
            <pc:docMk/>
            <pc:sldMk cId="2701550217" sldId="608"/>
            <ac:picMk id="3079" creationId="{CA31DA55-ABB9-4E8E-A0CB-E5C9CF63B0A3}"/>
          </ac:picMkLst>
        </pc:picChg>
      </pc:sldChg>
      <pc:sldChg chg="modSp add del mod ord">
        <pc:chgData name="Sean J. Park" userId="d71260b7-28bc-442e-aab1-15584217a0a9" providerId="ADAL" clId="{844B2926-DCBD-4EB1-A83A-0D7EB818B8AD}" dt="2022-10-03T13:39:21.339" v="1378" actId="47"/>
        <pc:sldMkLst>
          <pc:docMk/>
          <pc:sldMk cId="3446131994" sldId="608"/>
        </pc:sldMkLst>
        <pc:spChg chg="mod">
          <ac:chgData name="Sean J. Park" userId="d71260b7-28bc-442e-aab1-15584217a0a9" providerId="ADAL" clId="{844B2926-DCBD-4EB1-A83A-0D7EB818B8AD}" dt="2022-09-30T17:58:47.002" v="403" actId="20577"/>
          <ac:spMkLst>
            <pc:docMk/>
            <pc:sldMk cId="3446131994" sldId="608"/>
            <ac:spMk id="2" creationId="{81A656B4-A167-4FF3-9BCB-262DFADC9DA8}"/>
          </ac:spMkLst>
        </pc:spChg>
        <pc:spChg chg="mod">
          <ac:chgData name="Sean J. Park" userId="d71260b7-28bc-442e-aab1-15584217a0a9" providerId="ADAL" clId="{844B2926-DCBD-4EB1-A83A-0D7EB818B8AD}" dt="2022-09-30T18:18:47.425" v="794" actId="20577"/>
          <ac:spMkLst>
            <pc:docMk/>
            <pc:sldMk cId="3446131994" sldId="608"/>
            <ac:spMk id="3" creationId="{418F706D-D69C-43AC-937F-62734814C357}"/>
          </ac:spMkLst>
        </pc:spChg>
      </pc:sldChg>
      <pc:sldChg chg="modSp add del mod ord">
        <pc:chgData name="Sean J. Park" userId="d71260b7-28bc-442e-aab1-15584217a0a9" providerId="ADAL" clId="{844B2926-DCBD-4EB1-A83A-0D7EB818B8AD}" dt="2022-10-03T18:10:28.044" v="1999" actId="47"/>
        <pc:sldMkLst>
          <pc:docMk/>
          <pc:sldMk cId="2217633426" sldId="609"/>
        </pc:sldMkLst>
        <pc:spChg chg="mod">
          <ac:chgData name="Sean J. Park" userId="d71260b7-28bc-442e-aab1-15584217a0a9" providerId="ADAL" clId="{844B2926-DCBD-4EB1-A83A-0D7EB818B8AD}" dt="2022-09-30T18:06:01.776" v="611" actId="27636"/>
          <ac:spMkLst>
            <pc:docMk/>
            <pc:sldMk cId="2217633426" sldId="609"/>
            <ac:spMk id="3" creationId="{B2E69C76-BCEC-46D3-960B-1B21D06559BD}"/>
          </ac:spMkLst>
        </pc:spChg>
      </pc:sldChg>
      <pc:sldChg chg="add del">
        <pc:chgData name="Sean J. Park" userId="d71260b7-28bc-442e-aab1-15584217a0a9" providerId="ADAL" clId="{844B2926-DCBD-4EB1-A83A-0D7EB818B8AD}" dt="2022-09-30T17:56:23.521" v="219" actId="2890"/>
        <pc:sldMkLst>
          <pc:docMk/>
          <pc:sldMk cId="2672738815" sldId="609"/>
        </pc:sldMkLst>
      </pc:sldChg>
      <pc:sldChg chg="modSp add del mod ord">
        <pc:chgData name="Sean J. Park" userId="d71260b7-28bc-442e-aab1-15584217a0a9" providerId="ADAL" clId="{844B2926-DCBD-4EB1-A83A-0D7EB818B8AD}" dt="2022-10-03T16:57:54.891" v="1453" actId="47"/>
        <pc:sldMkLst>
          <pc:docMk/>
          <pc:sldMk cId="4027658598" sldId="629"/>
        </pc:sldMkLst>
        <pc:spChg chg="mod">
          <ac:chgData name="Sean J. Park" userId="d71260b7-28bc-442e-aab1-15584217a0a9" providerId="ADAL" clId="{844B2926-DCBD-4EB1-A83A-0D7EB818B8AD}" dt="2022-10-03T16:57:27.625" v="1452" actId="20577"/>
          <ac:spMkLst>
            <pc:docMk/>
            <pc:sldMk cId="4027658598" sldId="629"/>
            <ac:spMk id="5" creationId="{01C0896A-274E-4E9D-B2A8-D66283DD21D9}"/>
          </ac:spMkLst>
        </pc:spChg>
      </pc:sldChg>
      <pc:sldChg chg="add ord">
        <pc:chgData name="Sean J. Park" userId="d71260b7-28bc-442e-aab1-15584217a0a9" providerId="ADAL" clId="{844B2926-DCBD-4EB1-A83A-0D7EB818B8AD}" dt="2022-10-03T13:39:37.875" v="1385"/>
        <pc:sldMkLst>
          <pc:docMk/>
          <pc:sldMk cId="3175722909" sldId="665"/>
        </pc:sldMkLst>
      </pc:sldChg>
      <pc:sldChg chg="modSp add del mod ord">
        <pc:chgData name="Sean J. Park" userId="d71260b7-28bc-442e-aab1-15584217a0a9" providerId="ADAL" clId="{844B2926-DCBD-4EB1-A83A-0D7EB818B8AD}" dt="2022-10-03T13:40:48.198" v="1390" actId="47"/>
        <pc:sldMkLst>
          <pc:docMk/>
          <pc:sldMk cId="2027801176" sldId="668"/>
        </pc:sldMkLst>
        <pc:spChg chg="mod">
          <ac:chgData name="Sean J. Park" userId="d71260b7-28bc-442e-aab1-15584217a0a9" providerId="ADAL" clId="{844B2926-DCBD-4EB1-A83A-0D7EB818B8AD}" dt="2022-09-30T18:00:45.946" v="489" actId="20577"/>
          <ac:spMkLst>
            <pc:docMk/>
            <pc:sldMk cId="2027801176" sldId="668"/>
            <ac:spMk id="3" creationId="{522F0C0C-B5B4-4233-ADF8-B9A1EE53786F}"/>
          </ac:spMkLst>
        </pc:spChg>
      </pc:sldChg>
      <pc:sldChg chg="modSp add mod ord">
        <pc:chgData name="Sean J. Park" userId="d71260b7-28bc-442e-aab1-15584217a0a9" providerId="ADAL" clId="{844B2926-DCBD-4EB1-A83A-0D7EB818B8AD}" dt="2022-09-30T18:08:16.954" v="654" actId="20577"/>
        <pc:sldMkLst>
          <pc:docMk/>
          <pc:sldMk cId="3796333042" sldId="669"/>
        </pc:sldMkLst>
        <pc:spChg chg="mod">
          <ac:chgData name="Sean J. Park" userId="d71260b7-28bc-442e-aab1-15584217a0a9" providerId="ADAL" clId="{844B2926-DCBD-4EB1-A83A-0D7EB818B8AD}" dt="2022-09-30T18:03:50.996" v="555" actId="20577"/>
          <ac:spMkLst>
            <pc:docMk/>
            <pc:sldMk cId="3796333042" sldId="669"/>
            <ac:spMk id="2" creationId="{81A656B4-A167-4FF3-9BCB-262DFADC9DA8}"/>
          </ac:spMkLst>
        </pc:spChg>
        <pc:spChg chg="mod">
          <ac:chgData name="Sean J. Park" userId="d71260b7-28bc-442e-aab1-15584217a0a9" providerId="ADAL" clId="{844B2926-DCBD-4EB1-A83A-0D7EB818B8AD}" dt="2022-09-30T18:08:16.954" v="654" actId="20577"/>
          <ac:spMkLst>
            <pc:docMk/>
            <pc:sldMk cId="3796333042" sldId="669"/>
            <ac:spMk id="3" creationId="{418F706D-D69C-43AC-937F-62734814C357}"/>
          </ac:spMkLst>
        </pc:spChg>
      </pc:sldChg>
      <pc:sldChg chg="addSp modSp add mod ord">
        <pc:chgData name="Sean J. Park" userId="d71260b7-28bc-442e-aab1-15584217a0a9" providerId="ADAL" clId="{844B2926-DCBD-4EB1-A83A-0D7EB818B8AD}" dt="2022-10-03T18:08:01.426" v="1997" actId="113"/>
        <pc:sldMkLst>
          <pc:docMk/>
          <pc:sldMk cId="1779272399" sldId="671"/>
        </pc:sldMkLst>
        <pc:spChg chg="add mod">
          <ac:chgData name="Sean J. Park" userId="d71260b7-28bc-442e-aab1-15584217a0a9" providerId="ADAL" clId="{844B2926-DCBD-4EB1-A83A-0D7EB818B8AD}" dt="2022-10-03T18:08:01.426" v="1997" actId="113"/>
          <ac:spMkLst>
            <pc:docMk/>
            <pc:sldMk cId="1779272399" sldId="671"/>
            <ac:spMk id="11" creationId="{1E5F7D91-5645-5165-4499-B0AFB78A1C48}"/>
          </ac:spMkLst>
        </pc:spChg>
        <pc:graphicFrameChg chg="modGraphic">
          <ac:chgData name="Sean J. Park" userId="d71260b7-28bc-442e-aab1-15584217a0a9" providerId="ADAL" clId="{844B2926-DCBD-4EB1-A83A-0D7EB818B8AD}" dt="2022-10-03T13:39:28.738" v="1381" actId="13926"/>
          <ac:graphicFrameMkLst>
            <pc:docMk/>
            <pc:sldMk cId="1779272399" sldId="671"/>
            <ac:graphicFrameMk id="4" creationId="{2027E4EB-EA67-4B38-A9AB-D5080C071AB3}"/>
          </ac:graphicFrameMkLst>
        </pc:graphicFrameChg>
      </pc:sldChg>
      <pc:sldChg chg="add del ord">
        <pc:chgData name="Sean J. Park" userId="d71260b7-28bc-442e-aab1-15584217a0a9" providerId="ADAL" clId="{844B2926-DCBD-4EB1-A83A-0D7EB818B8AD}" dt="2022-10-03T14:17:23.044" v="1422" actId="47"/>
        <pc:sldMkLst>
          <pc:docMk/>
          <pc:sldMk cId="677513291" sldId="672"/>
        </pc:sldMkLst>
      </pc:sldChg>
      <pc:sldChg chg="addSp delSp modSp add del mod ord">
        <pc:chgData name="Sean J. Park" userId="d71260b7-28bc-442e-aab1-15584217a0a9" providerId="ADAL" clId="{844B2926-DCBD-4EB1-A83A-0D7EB818B8AD}" dt="2022-10-03T13:39:08.524" v="1375" actId="47"/>
        <pc:sldMkLst>
          <pc:docMk/>
          <pc:sldMk cId="4088622439" sldId="673"/>
        </pc:sldMkLst>
        <pc:spChg chg="add del mod">
          <ac:chgData name="Sean J. Park" userId="d71260b7-28bc-442e-aab1-15584217a0a9" providerId="ADAL" clId="{844B2926-DCBD-4EB1-A83A-0D7EB818B8AD}" dt="2022-10-03T12:19:24.853" v="835" actId="478"/>
          <ac:spMkLst>
            <pc:docMk/>
            <pc:sldMk cId="4088622439" sldId="673"/>
            <ac:spMk id="8" creationId="{713C90BE-A9A5-40FD-9FEC-8B4AAA56FE07}"/>
          </ac:spMkLst>
        </pc:spChg>
        <pc:picChg chg="add del">
          <ac:chgData name="Sean J. Park" userId="d71260b7-28bc-442e-aab1-15584217a0a9" providerId="ADAL" clId="{844B2926-DCBD-4EB1-A83A-0D7EB818B8AD}" dt="2022-10-03T12:19:23.742" v="832" actId="478"/>
          <ac:picMkLst>
            <pc:docMk/>
            <pc:sldMk cId="4088622439" sldId="673"/>
            <ac:picMk id="67" creationId="{7170327C-F552-44FF-A26B-65C61F2E1E5C}"/>
          </ac:picMkLst>
        </pc:picChg>
        <pc:picChg chg="add del">
          <ac:chgData name="Sean J. Park" userId="d71260b7-28bc-442e-aab1-15584217a0a9" providerId="ADAL" clId="{844B2926-DCBD-4EB1-A83A-0D7EB818B8AD}" dt="2022-10-03T12:19:23.464" v="831" actId="478"/>
          <ac:picMkLst>
            <pc:docMk/>
            <pc:sldMk cId="4088622439" sldId="673"/>
            <ac:picMk id="68" creationId="{2BFF0342-92B1-4567-B886-8C55D8673528}"/>
          </ac:picMkLst>
        </pc:picChg>
        <pc:picChg chg="add del">
          <ac:chgData name="Sean J. Park" userId="d71260b7-28bc-442e-aab1-15584217a0a9" providerId="ADAL" clId="{844B2926-DCBD-4EB1-A83A-0D7EB818B8AD}" dt="2022-10-03T12:19:24.064" v="833" actId="478"/>
          <ac:picMkLst>
            <pc:docMk/>
            <pc:sldMk cId="4088622439" sldId="673"/>
            <ac:picMk id="69" creationId="{1FC9F9A2-F8EB-48CA-AE4B-E0F3BD9517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C6ED21-9F97-4B18-BE39-2D5A7C86DDAB}" type="datetimeFigureOut">
              <a:rPr lang="en-US" smtClean="0"/>
              <a:t>10/3/2022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592738-D6B2-48B6-A95B-E74F7AABDDB8}" type="slidenum">
              <a:rPr lang="en-US" smtClean="0"/>
              <a:t>‹#›</a:t>
            </a:fld>
            <a:endParaRPr lang="en-US"/>
          </a:p>
        </p:txBody>
      </p:sp>
    </p:spTree>
    <p:extLst>
      <p:ext uri="{BB962C8B-B14F-4D97-AF65-F5344CB8AC3E}">
        <p14:creationId xmlns:p14="http://schemas.microsoft.com/office/powerpoint/2010/main" val="385030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65F7A83-1F3E-46BE-9D4C-41A980603A33}" type="slidenum">
              <a:rPr lang="en-US" smtClean="0"/>
              <a:pPr/>
              <a:t>1</a:t>
            </a:fld>
            <a:endParaRPr lang="en-US"/>
          </a:p>
        </p:txBody>
      </p:sp>
      <p:sp>
        <p:nvSpPr>
          <p:cNvPr id="39939" name="Rectangle 2"/>
          <p:cNvSpPr>
            <a:spLocks noGrp="1" noRot="1" noChangeAspect="1" noChangeArrowheads="1" noTextEdit="1"/>
          </p:cNvSpPr>
          <p:nvPr>
            <p:ph type="sldImg"/>
          </p:nvPr>
        </p:nvSpPr>
        <p:spPr>
          <a:xfrm>
            <a:off x="431800" y="708025"/>
            <a:ext cx="6302375" cy="3544888"/>
          </a:xfrm>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8103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total, OED has $21,800 in funds under the SMBEO budget for FY 22. Planned expenses remaining for FY 22 are: </a:t>
            </a:r>
          </a:p>
          <a:p>
            <a:endParaRPr lang="en-US"/>
          </a:p>
          <a:p>
            <a:r>
              <a:rPr lang="en-US"/>
              <a:t>On May 10 we are hosting a Minority Business Mixer here at the City building. We have invited partners from the county and state government offices in order to create relationships and foster new opportunities for our businesses. We’ll have some expenses for water and supplies, but I expect those to be relatively low. This is a networking event intended to bring resources to our minority business community.</a:t>
            </a:r>
            <a:endParaRPr lang="en-US">
              <a:cs typeface="Calibri"/>
            </a:endParaRPr>
          </a:p>
          <a:p>
            <a:endParaRPr lang="en-US"/>
          </a:p>
          <a:p>
            <a:r>
              <a:rPr lang="en-US"/>
              <a:t>We intend to follow this event up in a few months during the fall with a more formal event where we’ll rent space at one of our local halls and invite some local large businesses to gather in a similar fashion with the goal of introducing any interested minority owned businesses to new opportunities. We intend to use a significant part of the budget for this event.</a:t>
            </a:r>
            <a:endParaRPr lang="en-US">
              <a:cs typeface="Calibri"/>
            </a:endParaRPr>
          </a:p>
          <a:p>
            <a:endParaRPr lang="en-US"/>
          </a:p>
          <a:p>
            <a:r>
              <a:rPr lang="en-US"/>
              <a:t>Additionally, we would like to use some of our consulting budget to hire a marketing firm to help communicate these programs and other elements of our program to the community. This amount is not yet known.</a:t>
            </a:r>
            <a:endParaRPr lang="en-US">
              <a:cs typeface="Calibri"/>
            </a:endParaRPr>
          </a:p>
          <a:p>
            <a:endParaRPr lang="en-US"/>
          </a:p>
          <a:p>
            <a:r>
              <a:rPr lang="en-US"/>
              <a:t>We also plan to get out into the community to walk some of your districts and to get in front of some of the civic associations to talk about the tools and services we have available to help our small and minority businesses. If any of the council members have any groups you know of or belong to, please forward their contacts to our office and we'll schedule time to come to the meetings. We recently accompanied Council Member Darby on a walkthrough in her district and were able to takeaway a handful of businesses that we are working to help in various ways.</a:t>
            </a:r>
            <a:endParaRPr lang="en-US">
              <a:cs typeface="Calibri"/>
            </a:endParaRPr>
          </a:p>
        </p:txBody>
      </p:sp>
      <p:sp>
        <p:nvSpPr>
          <p:cNvPr id="4" name="Slide Number Placeholder 3"/>
          <p:cNvSpPr>
            <a:spLocks noGrp="1"/>
          </p:cNvSpPr>
          <p:nvPr>
            <p:ph type="sldNum" sz="quarter" idx="5"/>
          </p:nvPr>
        </p:nvSpPr>
        <p:spPr/>
        <p:txBody>
          <a:bodyPr/>
          <a:lstStyle/>
          <a:p>
            <a:fld id="{C312916E-25CD-47EA-BE2F-E5CF17440729}" type="slidenum">
              <a:rPr lang="en-US" smtClean="0"/>
              <a:t>5</a:t>
            </a:fld>
            <a:endParaRPr lang="en-US"/>
          </a:p>
        </p:txBody>
      </p:sp>
    </p:spTree>
    <p:extLst>
      <p:ext uri="{BB962C8B-B14F-4D97-AF65-F5344CB8AC3E}">
        <p14:creationId xmlns:p14="http://schemas.microsoft.com/office/powerpoint/2010/main" val="232207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10/3/2022</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10/3/2022</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10/3/2022</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descr="title2013.jpg"/>
          <p:cNvPicPr>
            <a:picLocks noChangeAspect="1"/>
          </p:cNvPicPr>
          <p:nvPr userDrawn="1"/>
        </p:nvPicPr>
        <p:blipFill>
          <a:blip r:embed="rId2" cstate="print"/>
          <a:stretch>
            <a:fillRect/>
          </a:stretch>
        </p:blipFill>
        <p:spPr>
          <a:xfrm>
            <a:off x="0" y="-989"/>
            <a:ext cx="12193760" cy="6858990"/>
          </a:xfrm>
          <a:prstGeom prst="rect">
            <a:avLst/>
          </a:prstGeom>
        </p:spPr>
      </p:pic>
      <p:sp>
        <p:nvSpPr>
          <p:cNvPr id="3" name="Rectangle 2"/>
          <p:cNvSpPr/>
          <p:nvPr userDrawn="1"/>
        </p:nvSpPr>
        <p:spPr>
          <a:xfrm>
            <a:off x="304800" y="457200"/>
            <a:ext cx="57912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7931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D7550C-D594-4A02-9700-272D711F82F5}" type="datetimeFigureOut">
              <a:rPr lang="en-US" smtClean="0"/>
              <a:t>10/3/2022</a:t>
            </a:fld>
            <a:endParaRPr lang="en-US"/>
          </a:p>
        </p:txBody>
      </p:sp>
      <p:sp>
        <p:nvSpPr>
          <p:cNvPr id="5" name="Slide Number Placeholder 4"/>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228840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3 Forma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ED7550C-D594-4A02-9700-272D711F82F5}"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10/3/2022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92FC10-7FA6-42BC-9A9E-94AE6167F2C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6D4A602-0934-4A84-AAB9-5983821657F4}"/>
              </a:ext>
            </a:extLst>
          </p:cNvPr>
          <p:cNvPicPr>
            <a:picLocks noChangeAspect="1"/>
          </p:cNvPicPr>
          <p:nvPr userDrawn="1"/>
        </p:nvPicPr>
        <p:blipFill>
          <a:blip r:embed="rId2"/>
          <a:stretch>
            <a:fillRect/>
          </a:stretch>
        </p:blipFill>
        <p:spPr>
          <a:xfrm>
            <a:off x="10363200" y="142996"/>
            <a:ext cx="1548518" cy="1615580"/>
          </a:xfrm>
          <a:prstGeom prst="rect">
            <a:avLst/>
          </a:prstGeom>
        </p:spPr>
      </p:pic>
      <p:sp>
        <p:nvSpPr>
          <p:cNvPr id="9" name="Content Placeholder 3">
            <a:extLst>
              <a:ext uri="{FF2B5EF4-FFF2-40B4-BE49-F238E27FC236}">
                <a16:creationId xmlns:a16="http://schemas.microsoft.com/office/drawing/2014/main" id="{701D285E-E395-41FC-A5AC-B0F64C830874}"/>
              </a:ext>
            </a:extLst>
          </p:cNvPr>
          <p:cNvSpPr>
            <a:spLocks noGrp="1"/>
          </p:cNvSpPr>
          <p:nvPr>
            <p:ph sz="half" idx="2"/>
          </p:nvPr>
        </p:nvSpPr>
        <p:spPr>
          <a:xfrm>
            <a:off x="188911" y="1758575"/>
            <a:ext cx="10980837" cy="4778749"/>
          </a:xfrm>
        </p:spPr>
        <p:txBody>
          <a:bodyPr anchor="t">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5B4F7209-2422-49F8-A8A2-19BFCF96F0C7}"/>
              </a:ext>
            </a:extLst>
          </p:cNvPr>
          <p:cNvSpPr>
            <a:spLocks noGrp="1"/>
          </p:cNvSpPr>
          <p:nvPr>
            <p:ph sz="half" idx="13" hasCustomPrompt="1"/>
          </p:nvPr>
        </p:nvSpPr>
        <p:spPr>
          <a:xfrm>
            <a:off x="188911" y="1188720"/>
            <a:ext cx="4934479" cy="473825"/>
          </a:xfrm>
        </p:spPr>
        <p:txBody>
          <a:bodyPr>
            <a:normAutofit/>
          </a:bodyPr>
          <a:lstStyle>
            <a:lvl1pPr marL="0" indent="0">
              <a:buNone/>
              <a:defRPr b="1">
                <a:solidFill>
                  <a:schemeClr val="tx1"/>
                </a:solidFill>
              </a:defRPr>
            </a:lvl1pPr>
            <a:lvl5pPr marL="1828800" indent="0">
              <a:buNone/>
              <a:defRPr/>
            </a:lvl5pPr>
          </a:lstStyle>
          <a:p>
            <a:pPr lvl="0"/>
            <a:r>
              <a:rPr lang="en-US"/>
              <a:t>Question 1.</a:t>
            </a:r>
          </a:p>
        </p:txBody>
      </p:sp>
      <p:sp>
        <p:nvSpPr>
          <p:cNvPr id="12" name="TextBox 11">
            <a:extLst>
              <a:ext uri="{FF2B5EF4-FFF2-40B4-BE49-F238E27FC236}">
                <a16:creationId xmlns:a16="http://schemas.microsoft.com/office/drawing/2014/main" id="{7DCAD475-D25C-487B-9FBF-A2C215E71A46}"/>
              </a:ext>
            </a:extLst>
          </p:cNvPr>
          <p:cNvSpPr txBox="1"/>
          <p:nvPr userDrawn="1"/>
        </p:nvSpPr>
        <p:spPr>
          <a:xfrm>
            <a:off x="114266" y="254803"/>
            <a:ext cx="853439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FY 2023 Budget Hearings</a:t>
            </a:r>
            <a:b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Office of Economic Development</a:t>
            </a:r>
          </a:p>
        </p:txBody>
      </p:sp>
    </p:spTree>
    <p:extLst>
      <p:ext uri="{BB962C8B-B14F-4D97-AF65-F5344CB8AC3E}">
        <p14:creationId xmlns:p14="http://schemas.microsoft.com/office/powerpoint/2010/main" val="38558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10/3/2022</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10/3/2022</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10/3/2022</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10/3/2022</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10/3/2022</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10/3/2022</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10/3/2022</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10/3/2022</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10/3/2022</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0" r:id="rId12"/>
    <p:sldLayoutId id="2147483751" r:id="rId13"/>
    <p:sldLayoutId id="2147483752" r:id="rId14"/>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110" y="381000"/>
            <a:ext cx="4876800" cy="400110"/>
          </a:xfrm>
          <a:prstGeom prst="rect">
            <a:avLst/>
          </a:prstGeom>
          <a:noFill/>
        </p:spPr>
        <p:txBody>
          <a:bodyPr wrap="square" rtlCol="0">
            <a:spAutoFit/>
          </a:bodyPr>
          <a:lstStyle/>
          <a:p>
            <a:r>
              <a:rPr lang="en-US" sz="2000" b="1">
                <a:solidFill>
                  <a:schemeClr val="bg1"/>
                </a:solidFill>
                <a:latin typeface="Cambria" panose="02040503050406030204" pitchFamily="18" charset="0"/>
                <a:cs typeface="Times New Roman" panose="02020603050405020304" pitchFamily="18" charset="0"/>
              </a:rPr>
              <a:t>The City of Wilmington</a:t>
            </a:r>
          </a:p>
        </p:txBody>
      </p:sp>
      <p:sp>
        <p:nvSpPr>
          <p:cNvPr id="3" name="Rectangle 2"/>
          <p:cNvSpPr/>
          <p:nvPr/>
        </p:nvSpPr>
        <p:spPr>
          <a:xfrm>
            <a:off x="7880927" y="381000"/>
            <a:ext cx="3876963" cy="646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752608" y="519499"/>
            <a:ext cx="2133600" cy="369332"/>
          </a:xfrm>
          <a:prstGeom prst="rect">
            <a:avLst/>
          </a:prstGeom>
          <a:noFill/>
        </p:spPr>
        <p:txBody>
          <a:bodyPr wrap="square" rtlCol="0">
            <a:spAutoFit/>
          </a:bodyPr>
          <a:lstStyle/>
          <a:p>
            <a:r>
              <a:rPr lang="en-US" b="1">
                <a:solidFill>
                  <a:schemeClr val="bg1"/>
                </a:solidFill>
                <a:latin typeface="Times New Roman" panose="02020603050405020304" pitchFamily="18" charset="0"/>
                <a:cs typeface="Times New Roman" panose="02020603050405020304" pitchFamily="18" charset="0"/>
              </a:rPr>
              <a:t>October 2022</a:t>
            </a:r>
          </a:p>
        </p:txBody>
      </p:sp>
    </p:spTree>
    <p:extLst>
      <p:ext uri="{BB962C8B-B14F-4D97-AF65-F5344CB8AC3E}">
        <p14:creationId xmlns:p14="http://schemas.microsoft.com/office/powerpoint/2010/main" val="200241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F0C0C-B5B4-4233-ADF8-B9A1EE53786F}"/>
              </a:ext>
            </a:extLst>
          </p:cNvPr>
          <p:cNvSpPr>
            <a:spLocks noGrp="1"/>
          </p:cNvSpPr>
          <p:nvPr>
            <p:ph sz="half" idx="4294967295"/>
          </p:nvPr>
        </p:nvSpPr>
        <p:spPr>
          <a:xfrm>
            <a:off x="280282" y="1319478"/>
            <a:ext cx="11693162" cy="4674018"/>
          </a:xfrm>
        </p:spPr>
        <p:txBody>
          <a:bodyPr/>
          <a:lstStyle/>
          <a:p>
            <a:pPr marL="0" indent="0">
              <a:buNone/>
            </a:pPr>
            <a:r>
              <a:rPr lang="en-US" b="1"/>
              <a:t>Finance and Economic Development Committee: New businesses and jobs announced since 2021</a:t>
            </a:r>
            <a:endParaRPr lang="en-US" b="1">
              <a:effectLst/>
            </a:endParaRPr>
          </a:p>
        </p:txBody>
      </p:sp>
      <p:graphicFrame>
        <p:nvGraphicFramePr>
          <p:cNvPr id="2" name="Table 1">
            <a:extLst>
              <a:ext uri="{FF2B5EF4-FFF2-40B4-BE49-F238E27FC236}">
                <a16:creationId xmlns:a16="http://schemas.microsoft.com/office/drawing/2014/main" id="{F4B966A4-7FD6-540B-97DD-1404990B82B6}"/>
              </a:ext>
            </a:extLst>
          </p:cNvPr>
          <p:cNvGraphicFramePr>
            <a:graphicFrameLocks noGrp="1"/>
          </p:cNvGraphicFramePr>
          <p:nvPr>
            <p:extLst>
              <p:ext uri="{D42A27DB-BD31-4B8C-83A1-F6EECF244321}">
                <p14:modId xmlns:p14="http://schemas.microsoft.com/office/powerpoint/2010/main" val="3928374844"/>
              </p:ext>
            </p:extLst>
          </p:nvPr>
        </p:nvGraphicFramePr>
        <p:xfrm>
          <a:off x="742273" y="2617961"/>
          <a:ext cx="11017202" cy="1310806"/>
        </p:xfrm>
        <a:graphic>
          <a:graphicData uri="http://schemas.openxmlformats.org/drawingml/2006/table">
            <a:tbl>
              <a:tblPr>
                <a:tableStyleId>{5C22544A-7EE6-4342-B048-85BDC9FD1C3A}</a:tableStyleId>
              </a:tblPr>
              <a:tblGrid>
                <a:gridCol w="5189374">
                  <a:extLst>
                    <a:ext uri="{9D8B030D-6E8A-4147-A177-3AD203B41FA5}">
                      <a16:colId xmlns:a16="http://schemas.microsoft.com/office/drawing/2014/main" val="2706723898"/>
                    </a:ext>
                  </a:extLst>
                </a:gridCol>
                <a:gridCol w="5827828">
                  <a:extLst>
                    <a:ext uri="{9D8B030D-6E8A-4147-A177-3AD203B41FA5}">
                      <a16:colId xmlns:a16="http://schemas.microsoft.com/office/drawing/2014/main" val="3074933712"/>
                    </a:ext>
                  </a:extLst>
                </a:gridCol>
              </a:tblGrid>
              <a:tr h="594910">
                <a:tc>
                  <a:txBody>
                    <a:bodyPr/>
                    <a:lstStyle/>
                    <a:p>
                      <a:pPr algn="ctr" fontAlgn="b"/>
                      <a:r>
                        <a:rPr lang="en-US" sz="2800" b="1" i="0" u="none" strike="noStrike">
                          <a:solidFill>
                            <a:srgbClr val="00B050"/>
                          </a:solidFill>
                          <a:effectLst/>
                          <a:latin typeface="+mj-lt"/>
                        </a:rPr>
                        <a:t>1069</a:t>
                      </a:r>
                    </a:p>
                  </a:txBody>
                  <a:tcPr marL="7858" marR="7858" marT="7858" marB="0" anchor="ctr">
                    <a:noFill/>
                  </a:tcPr>
                </a:tc>
                <a:tc>
                  <a:txBody>
                    <a:bodyPr/>
                    <a:lstStyle/>
                    <a:p>
                      <a:pPr algn="ctr" fontAlgn="b"/>
                      <a:r>
                        <a:rPr lang="en-US" sz="2800" b="1" kern="1200">
                          <a:solidFill>
                            <a:srgbClr val="00B050"/>
                          </a:solidFill>
                          <a:effectLst/>
                          <a:latin typeface="+mj-lt"/>
                          <a:ea typeface="+mn-ea"/>
                          <a:cs typeface="+mn-cs"/>
                        </a:rPr>
                        <a:t>241</a:t>
                      </a:r>
                      <a:endParaRPr lang="en-US" sz="2800" b="1" i="0" u="none" strike="noStrike">
                        <a:solidFill>
                          <a:srgbClr val="00B050"/>
                        </a:solidFill>
                        <a:effectLst/>
                        <a:latin typeface="+mj-lt"/>
                      </a:endParaRPr>
                    </a:p>
                  </a:txBody>
                  <a:tcPr marL="7858" marR="7858" marT="7858" marB="0" anchor="ctr">
                    <a:noFill/>
                  </a:tcPr>
                </a:tc>
                <a:extLst>
                  <a:ext uri="{0D108BD9-81ED-4DB2-BD59-A6C34878D82A}">
                    <a16:rowId xmlns:a16="http://schemas.microsoft.com/office/drawing/2014/main" val="3364152479"/>
                  </a:ext>
                </a:extLst>
              </a:tr>
              <a:tr h="715896">
                <a:tc>
                  <a:txBody>
                    <a:bodyPr/>
                    <a:lstStyle/>
                    <a:p>
                      <a:pPr algn="ctr" fontAlgn="b"/>
                      <a:r>
                        <a:rPr lang="en-US" sz="1600" b="0" i="0" u="none" strike="noStrike">
                          <a:solidFill>
                            <a:srgbClr val="000000"/>
                          </a:solidFill>
                          <a:effectLst/>
                          <a:latin typeface="+mj-lt"/>
                        </a:rPr>
                        <a:t>Potential jobs announced </a:t>
                      </a:r>
                    </a:p>
                    <a:p>
                      <a:pPr algn="ctr" fontAlgn="b"/>
                      <a:r>
                        <a:rPr lang="en-US" sz="1600" b="0" i="0" u="none" strike="noStrike">
                          <a:solidFill>
                            <a:srgbClr val="000000"/>
                          </a:solidFill>
                          <a:effectLst/>
                          <a:latin typeface="+mj-lt"/>
                        </a:rPr>
                        <a:t>in 2021</a:t>
                      </a:r>
                    </a:p>
                  </a:txBody>
                  <a:tcPr marL="7858" marR="7858" marT="7858" marB="0" anchor="ctr">
                    <a:noFill/>
                  </a:tcPr>
                </a:tc>
                <a:tc>
                  <a:txBody>
                    <a:bodyPr/>
                    <a:lstStyle/>
                    <a:p>
                      <a:pPr algn="ctr" fontAlgn="b"/>
                      <a:r>
                        <a:rPr lang="en-US" sz="1600" b="0" i="0" u="none" strike="noStrike" kern="1200">
                          <a:solidFill>
                            <a:schemeClr val="dk1"/>
                          </a:solidFill>
                          <a:effectLst/>
                          <a:latin typeface="+mj-lt"/>
                          <a:ea typeface="+mn-ea"/>
                          <a:cs typeface="+mn-cs"/>
                        </a:rPr>
                        <a:t>Businesses Tracked</a:t>
                      </a:r>
                      <a:endParaRPr lang="en-US" sz="2000" b="0" i="0" u="none" strike="noStrike">
                        <a:solidFill>
                          <a:srgbClr val="000000"/>
                        </a:solidFill>
                        <a:effectLst/>
                        <a:latin typeface="+mj-lt"/>
                      </a:endParaRPr>
                    </a:p>
                  </a:txBody>
                  <a:tcPr marL="7858" marR="7858" marT="7858" marB="0" anchor="ctr">
                    <a:noFill/>
                  </a:tcPr>
                </a:tc>
                <a:extLst>
                  <a:ext uri="{0D108BD9-81ED-4DB2-BD59-A6C34878D82A}">
                    <a16:rowId xmlns:a16="http://schemas.microsoft.com/office/drawing/2014/main" val="1828082975"/>
                  </a:ext>
                </a:extLst>
              </a:tr>
            </a:tbl>
          </a:graphicData>
        </a:graphic>
      </p:graphicFrame>
      <p:sp>
        <p:nvSpPr>
          <p:cNvPr id="5" name="Freeform: Shape 4">
            <a:extLst>
              <a:ext uri="{FF2B5EF4-FFF2-40B4-BE49-F238E27FC236}">
                <a16:creationId xmlns:a16="http://schemas.microsoft.com/office/drawing/2014/main" id="{27099D14-F166-B63E-5E0E-19746FB7A2B8}"/>
              </a:ext>
            </a:extLst>
          </p:cNvPr>
          <p:cNvSpPr/>
          <p:nvPr/>
        </p:nvSpPr>
        <p:spPr>
          <a:xfrm>
            <a:off x="452212" y="2003741"/>
            <a:ext cx="11307263" cy="610209"/>
          </a:xfrm>
          <a:custGeom>
            <a:avLst/>
            <a:gdLst>
              <a:gd name="connsiteX0" fmla="*/ 0 w 5168646"/>
              <a:gd name="connsiteY0" fmla="*/ 0 h 548593"/>
              <a:gd name="connsiteX1" fmla="*/ 4894350 w 5168646"/>
              <a:gd name="connsiteY1" fmla="*/ 0 h 548593"/>
              <a:gd name="connsiteX2" fmla="*/ 5168646 w 5168646"/>
              <a:gd name="connsiteY2" fmla="*/ 274297 h 548593"/>
              <a:gd name="connsiteX3" fmla="*/ 4894350 w 5168646"/>
              <a:gd name="connsiteY3" fmla="*/ 548593 h 548593"/>
              <a:gd name="connsiteX4" fmla="*/ 0 w 5168646"/>
              <a:gd name="connsiteY4" fmla="*/ 548593 h 548593"/>
              <a:gd name="connsiteX5" fmla="*/ 0 w 5168646"/>
              <a:gd name="connsiteY5" fmla="*/ 0 h 54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8646" h="548593">
                <a:moveTo>
                  <a:pt x="5168646" y="548592"/>
                </a:moveTo>
                <a:lnTo>
                  <a:pt x="274296" y="548592"/>
                </a:lnTo>
                <a:lnTo>
                  <a:pt x="0" y="274296"/>
                </a:lnTo>
                <a:lnTo>
                  <a:pt x="274296" y="1"/>
                </a:lnTo>
                <a:lnTo>
                  <a:pt x="5168646" y="1"/>
                </a:lnTo>
                <a:lnTo>
                  <a:pt x="5168646" y="548592"/>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063" tIns="95251" rIns="177800" bIns="95251" numCol="1" spcCol="1270" anchor="ctr" anchorCtr="0">
            <a:noAutofit/>
          </a:bodyPr>
          <a:lstStyle/>
          <a:p>
            <a:pPr marL="0" lvl="0" indent="0" algn="ctr" defTabSz="1111250">
              <a:lnSpc>
                <a:spcPct val="90000"/>
              </a:lnSpc>
              <a:spcBef>
                <a:spcPct val="0"/>
              </a:spcBef>
              <a:spcAft>
                <a:spcPct val="35000"/>
              </a:spcAft>
              <a:buNone/>
            </a:pPr>
            <a:r>
              <a:rPr lang="en-US" sz="2500" b="1" u="none" kern="1200">
                <a:effectLst/>
              </a:rPr>
              <a:t>Employment</a:t>
            </a:r>
          </a:p>
        </p:txBody>
      </p:sp>
      <p:grpSp>
        <p:nvGrpSpPr>
          <p:cNvPr id="14" name="Group 13">
            <a:extLst>
              <a:ext uri="{FF2B5EF4-FFF2-40B4-BE49-F238E27FC236}">
                <a16:creationId xmlns:a16="http://schemas.microsoft.com/office/drawing/2014/main" id="{FC530CA4-EB2D-C8E3-89EC-3DF25C51D2FB}"/>
              </a:ext>
            </a:extLst>
          </p:cNvPr>
          <p:cNvGrpSpPr/>
          <p:nvPr/>
        </p:nvGrpSpPr>
        <p:grpSpPr>
          <a:xfrm>
            <a:off x="83563" y="3928767"/>
            <a:ext cx="11675912" cy="610209"/>
            <a:chOff x="34132" y="820326"/>
            <a:chExt cx="7315200" cy="610209"/>
          </a:xfrm>
        </p:grpSpPr>
        <p:sp>
          <p:nvSpPr>
            <p:cNvPr id="15" name="Freeform: Shape 14">
              <a:extLst>
                <a:ext uri="{FF2B5EF4-FFF2-40B4-BE49-F238E27FC236}">
                  <a16:creationId xmlns:a16="http://schemas.microsoft.com/office/drawing/2014/main" id="{937621E7-2683-AAEE-3953-F30DC4FC221F}"/>
                </a:ext>
              </a:extLst>
            </p:cNvPr>
            <p:cNvSpPr/>
            <p:nvPr/>
          </p:nvSpPr>
          <p:spPr>
            <a:xfrm>
              <a:off x="402781" y="820326"/>
              <a:ext cx="6946551" cy="610209"/>
            </a:xfrm>
            <a:custGeom>
              <a:avLst/>
              <a:gdLst>
                <a:gd name="connsiteX0" fmla="*/ 0 w 5168646"/>
                <a:gd name="connsiteY0" fmla="*/ 0 h 548593"/>
                <a:gd name="connsiteX1" fmla="*/ 4894350 w 5168646"/>
                <a:gd name="connsiteY1" fmla="*/ 0 h 548593"/>
                <a:gd name="connsiteX2" fmla="*/ 5168646 w 5168646"/>
                <a:gd name="connsiteY2" fmla="*/ 274297 h 548593"/>
                <a:gd name="connsiteX3" fmla="*/ 4894350 w 5168646"/>
                <a:gd name="connsiteY3" fmla="*/ 548593 h 548593"/>
                <a:gd name="connsiteX4" fmla="*/ 0 w 5168646"/>
                <a:gd name="connsiteY4" fmla="*/ 548593 h 548593"/>
                <a:gd name="connsiteX5" fmla="*/ 0 w 5168646"/>
                <a:gd name="connsiteY5" fmla="*/ 0 h 54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8646" h="548593">
                  <a:moveTo>
                    <a:pt x="5168646" y="548592"/>
                  </a:moveTo>
                  <a:lnTo>
                    <a:pt x="274296" y="548592"/>
                  </a:lnTo>
                  <a:lnTo>
                    <a:pt x="0" y="274296"/>
                  </a:lnTo>
                  <a:lnTo>
                    <a:pt x="274296" y="1"/>
                  </a:lnTo>
                  <a:lnTo>
                    <a:pt x="5168646" y="1"/>
                  </a:lnTo>
                  <a:lnTo>
                    <a:pt x="5168646" y="548592"/>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063" tIns="95251" rIns="177800" bIns="95251" numCol="1" spcCol="1270" anchor="ctr" anchorCtr="0">
              <a:noAutofit/>
            </a:bodyPr>
            <a:lstStyle/>
            <a:p>
              <a:pPr marL="0" lvl="0" indent="0" algn="ctr" defTabSz="1111250">
                <a:lnSpc>
                  <a:spcPct val="90000"/>
                </a:lnSpc>
                <a:spcBef>
                  <a:spcPct val="0"/>
                </a:spcBef>
                <a:spcAft>
                  <a:spcPct val="35000"/>
                </a:spcAft>
                <a:buNone/>
              </a:pPr>
              <a:r>
                <a:rPr lang="en-US" sz="2500" b="1" u="none" kern="1200">
                  <a:effectLst/>
                </a:rPr>
                <a:t>Business Licenses (</a:t>
              </a:r>
              <a:r>
                <a:rPr lang="en-US" sz="2500" b="1" u="none" kern="1200" err="1">
                  <a:effectLst/>
                </a:rPr>
                <a:t>Tolemi</a:t>
              </a:r>
              <a:r>
                <a:rPr lang="en-US" sz="2500" b="1" u="none" kern="1200">
                  <a:effectLst/>
                </a:rPr>
                <a:t>)</a:t>
              </a:r>
            </a:p>
          </p:txBody>
        </p:sp>
        <p:sp>
          <p:nvSpPr>
            <p:cNvPr id="16" name="Oval 15">
              <a:extLst>
                <a:ext uri="{FF2B5EF4-FFF2-40B4-BE49-F238E27FC236}">
                  <a16:creationId xmlns:a16="http://schemas.microsoft.com/office/drawing/2014/main" id="{94296CB6-152A-DBAC-06B4-1F975A2B0F15}"/>
                </a:ext>
              </a:extLst>
            </p:cNvPr>
            <p:cNvSpPr/>
            <p:nvPr/>
          </p:nvSpPr>
          <p:spPr>
            <a:xfrm>
              <a:off x="34132" y="820327"/>
              <a:ext cx="737297" cy="610206"/>
            </a:xfrm>
            <a:prstGeom prst="ellipse">
              <a:avLst/>
            </a:prstGeom>
            <a: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aphicFrame>
        <p:nvGraphicFramePr>
          <p:cNvPr id="17" name="Table 16">
            <a:extLst>
              <a:ext uri="{FF2B5EF4-FFF2-40B4-BE49-F238E27FC236}">
                <a16:creationId xmlns:a16="http://schemas.microsoft.com/office/drawing/2014/main" id="{0715F690-A6A2-13BA-529F-C8FBDC1E66B6}"/>
              </a:ext>
            </a:extLst>
          </p:cNvPr>
          <p:cNvGraphicFramePr>
            <a:graphicFrameLocks noGrp="1"/>
          </p:cNvGraphicFramePr>
          <p:nvPr>
            <p:extLst>
              <p:ext uri="{D42A27DB-BD31-4B8C-83A1-F6EECF244321}">
                <p14:modId xmlns:p14="http://schemas.microsoft.com/office/powerpoint/2010/main" val="1975448038"/>
              </p:ext>
            </p:extLst>
          </p:nvPr>
        </p:nvGraphicFramePr>
        <p:xfrm>
          <a:off x="587204" y="4628389"/>
          <a:ext cx="11172271" cy="1365108"/>
        </p:xfrm>
        <a:graphic>
          <a:graphicData uri="http://schemas.openxmlformats.org/drawingml/2006/table">
            <a:tbl>
              <a:tblPr>
                <a:tableStyleId>{5C22544A-7EE6-4342-B048-85BDC9FD1C3A}</a:tableStyleId>
              </a:tblPr>
              <a:tblGrid>
                <a:gridCol w="3031249">
                  <a:extLst>
                    <a:ext uri="{9D8B030D-6E8A-4147-A177-3AD203B41FA5}">
                      <a16:colId xmlns:a16="http://schemas.microsoft.com/office/drawing/2014/main" val="2706723898"/>
                    </a:ext>
                  </a:extLst>
                </a:gridCol>
                <a:gridCol w="2713674">
                  <a:extLst>
                    <a:ext uri="{9D8B030D-6E8A-4147-A177-3AD203B41FA5}">
                      <a16:colId xmlns:a16="http://schemas.microsoft.com/office/drawing/2014/main" val="3074933712"/>
                    </a:ext>
                  </a:extLst>
                </a:gridCol>
                <a:gridCol w="2713674">
                  <a:extLst>
                    <a:ext uri="{9D8B030D-6E8A-4147-A177-3AD203B41FA5}">
                      <a16:colId xmlns:a16="http://schemas.microsoft.com/office/drawing/2014/main" val="2308304273"/>
                    </a:ext>
                  </a:extLst>
                </a:gridCol>
                <a:gridCol w="2713674">
                  <a:extLst>
                    <a:ext uri="{9D8B030D-6E8A-4147-A177-3AD203B41FA5}">
                      <a16:colId xmlns:a16="http://schemas.microsoft.com/office/drawing/2014/main" val="3214489133"/>
                    </a:ext>
                  </a:extLst>
                </a:gridCol>
              </a:tblGrid>
              <a:tr h="619555">
                <a:tc>
                  <a:txBody>
                    <a:bodyPr/>
                    <a:lstStyle/>
                    <a:p>
                      <a:pPr algn="ctr" fontAlgn="b"/>
                      <a:r>
                        <a:rPr lang="en-US" sz="2800" b="1" u="none" strike="noStrike">
                          <a:solidFill>
                            <a:schemeClr val="tx1"/>
                          </a:solidFill>
                          <a:effectLst/>
                        </a:rPr>
                        <a:t>2209</a:t>
                      </a:r>
                    </a:p>
                  </a:txBody>
                  <a:tcPr marL="7858" marR="7858" marT="7858" marB="0" anchor="ctr">
                    <a:noFill/>
                  </a:tcPr>
                </a:tc>
                <a:tc>
                  <a:txBody>
                    <a:bodyPr/>
                    <a:lstStyle/>
                    <a:p>
                      <a:pPr algn="ctr" fontAlgn="b"/>
                      <a:r>
                        <a:rPr lang="en-US" sz="2800" b="1" u="none" strike="noStrike">
                          <a:solidFill>
                            <a:schemeClr val="tx1"/>
                          </a:solidFill>
                          <a:effectLst/>
                        </a:rPr>
                        <a:t>1968</a:t>
                      </a:r>
                    </a:p>
                  </a:txBody>
                  <a:tcPr marL="7858" marR="7858" marT="7858" marB="0" anchor="ctr">
                    <a:noFill/>
                  </a:tcPr>
                </a:tc>
                <a:tc>
                  <a:txBody>
                    <a:bodyPr/>
                    <a:lstStyle/>
                    <a:p>
                      <a:pPr algn="ctr" fontAlgn="b"/>
                      <a:r>
                        <a:rPr lang="en-US" sz="2800" b="1" u="none" strike="noStrike">
                          <a:solidFill>
                            <a:schemeClr val="tx1"/>
                          </a:solidFill>
                          <a:effectLst/>
                        </a:rPr>
                        <a:t>2078</a:t>
                      </a:r>
                    </a:p>
                  </a:txBody>
                  <a:tcPr marL="7858" marR="7858" marT="7858" marB="0" anchor="ctr">
                    <a:noFill/>
                  </a:tcPr>
                </a:tc>
                <a:tc>
                  <a:txBody>
                    <a:bodyPr/>
                    <a:lstStyle/>
                    <a:p>
                      <a:pPr algn="ctr" fontAlgn="b"/>
                      <a:r>
                        <a:rPr lang="en-US" sz="2800" b="1" u="none" strike="noStrike">
                          <a:solidFill>
                            <a:schemeClr val="tx1"/>
                          </a:solidFill>
                          <a:effectLst/>
                        </a:rPr>
                        <a:t>2027</a:t>
                      </a:r>
                    </a:p>
                  </a:txBody>
                  <a:tcPr marL="7858" marR="7858" marT="7858" marB="0" anchor="ctr">
                    <a:noFill/>
                  </a:tcPr>
                </a:tc>
                <a:extLst>
                  <a:ext uri="{0D108BD9-81ED-4DB2-BD59-A6C34878D82A}">
                    <a16:rowId xmlns:a16="http://schemas.microsoft.com/office/drawing/2014/main" val="3364152479"/>
                  </a:ext>
                </a:extLst>
              </a:tr>
              <a:tr h="745553">
                <a:tc>
                  <a:txBody>
                    <a:bodyPr/>
                    <a:lstStyle/>
                    <a:p>
                      <a:pPr algn="ctr" fontAlgn="b"/>
                      <a:r>
                        <a:rPr lang="en-US" sz="1400" b="0" i="0" u="none" strike="noStrike">
                          <a:solidFill>
                            <a:srgbClr val="000000"/>
                          </a:solidFill>
                          <a:effectLst/>
                          <a:latin typeface="Calibri" panose="020F0502020204030204" pitchFamily="34" charset="0"/>
                        </a:rPr>
                        <a:t>Business Licenses in 2019</a:t>
                      </a:r>
                    </a:p>
                  </a:txBody>
                  <a:tcPr marL="7858" marR="7858" marT="7858" marB="0" anchor="ctr">
                    <a:noFill/>
                  </a:tcPr>
                </a:tc>
                <a:tc>
                  <a:txBody>
                    <a:bodyPr/>
                    <a:lstStyle/>
                    <a:p>
                      <a:pPr algn="ctr" fontAlgn="b"/>
                      <a:r>
                        <a:rPr lang="en-US" sz="1400" b="0" i="0" u="none" strike="noStrike">
                          <a:solidFill>
                            <a:srgbClr val="000000"/>
                          </a:solidFill>
                          <a:effectLst/>
                          <a:latin typeface="Calibri" panose="020F0502020204030204" pitchFamily="34" charset="0"/>
                        </a:rPr>
                        <a:t>Business Licenses in 2020</a:t>
                      </a:r>
                    </a:p>
                  </a:txBody>
                  <a:tcPr marL="7858" marR="7858" marT="7858" marB="0" anchor="ctr">
                    <a:noFill/>
                  </a:tcPr>
                </a:tc>
                <a:tc>
                  <a:txBody>
                    <a:bodyPr/>
                    <a:lstStyle/>
                    <a:p>
                      <a:pPr algn="ctr" fontAlgn="b"/>
                      <a:r>
                        <a:rPr lang="en-US" sz="1400" b="0" i="0" u="none" strike="noStrike">
                          <a:solidFill>
                            <a:srgbClr val="000000"/>
                          </a:solidFill>
                          <a:effectLst/>
                          <a:latin typeface="Calibri" panose="020F0502020204030204" pitchFamily="34" charset="0"/>
                        </a:rPr>
                        <a:t>Business Licenses in 2021</a:t>
                      </a:r>
                    </a:p>
                  </a:txBody>
                  <a:tcPr marL="7858" marR="7858" marT="7858" marB="0" anchor="ctr">
                    <a:noFill/>
                  </a:tcPr>
                </a:tc>
                <a:tc>
                  <a:txBody>
                    <a:bodyPr/>
                    <a:lstStyle/>
                    <a:p>
                      <a:pPr algn="ctr" fontAlgn="b"/>
                      <a:r>
                        <a:rPr lang="en-US" sz="1400" b="0" i="0" u="none" strike="noStrike">
                          <a:solidFill>
                            <a:srgbClr val="000000"/>
                          </a:solidFill>
                          <a:effectLst/>
                          <a:latin typeface="Calibri" panose="020F0502020204030204" pitchFamily="34" charset="0"/>
                        </a:rPr>
                        <a:t>Business Licenses in 2022</a:t>
                      </a:r>
                    </a:p>
                  </a:txBody>
                  <a:tcPr marL="7858" marR="7858" marT="7858" marB="0" anchor="ctr">
                    <a:noFill/>
                  </a:tcPr>
                </a:tc>
                <a:extLst>
                  <a:ext uri="{0D108BD9-81ED-4DB2-BD59-A6C34878D82A}">
                    <a16:rowId xmlns:a16="http://schemas.microsoft.com/office/drawing/2014/main" val="1828082975"/>
                  </a:ext>
                </a:extLst>
              </a:tr>
            </a:tbl>
          </a:graphicData>
        </a:graphic>
      </p:graphicFrame>
      <p:sp>
        <p:nvSpPr>
          <p:cNvPr id="19" name="Oval 18">
            <a:extLst>
              <a:ext uri="{FF2B5EF4-FFF2-40B4-BE49-F238E27FC236}">
                <a16:creationId xmlns:a16="http://schemas.microsoft.com/office/drawing/2014/main" id="{5DF355B0-20D4-23FA-81E7-E948EC1398BF}"/>
              </a:ext>
            </a:extLst>
          </p:cNvPr>
          <p:cNvSpPr/>
          <p:nvPr/>
        </p:nvSpPr>
        <p:spPr>
          <a:xfrm>
            <a:off x="218556" y="2003744"/>
            <a:ext cx="737297" cy="610206"/>
          </a:xfrm>
          <a:prstGeom prst="ellipse">
            <a:avLst/>
          </a:prstGeom>
          <a: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65543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5EBEF563-5A06-D7BA-0BF1-9B06E93E12B2}"/>
              </a:ext>
            </a:extLst>
          </p:cNvPr>
          <p:cNvPicPr>
            <a:picLocks noChangeAspect="1"/>
          </p:cNvPicPr>
          <p:nvPr/>
        </p:nvPicPr>
        <p:blipFill>
          <a:blip r:embed="rId2"/>
          <a:stretch>
            <a:fillRect/>
          </a:stretch>
        </p:blipFill>
        <p:spPr>
          <a:xfrm>
            <a:off x="0" y="0"/>
            <a:ext cx="12192000" cy="6858000"/>
          </a:xfrm>
          <a:prstGeom prst="rect">
            <a:avLst/>
          </a:prstGeom>
        </p:spPr>
      </p:pic>
      <p:sp>
        <p:nvSpPr>
          <p:cNvPr id="18" name="Speech Bubble: Rectangle 17">
            <a:extLst>
              <a:ext uri="{FF2B5EF4-FFF2-40B4-BE49-F238E27FC236}">
                <a16:creationId xmlns:a16="http://schemas.microsoft.com/office/drawing/2014/main" id="{053897BB-4DBD-4553-938B-CEDABD0C35A1}"/>
              </a:ext>
            </a:extLst>
          </p:cNvPr>
          <p:cNvSpPr/>
          <p:nvPr/>
        </p:nvSpPr>
        <p:spPr>
          <a:xfrm>
            <a:off x="7151615" y="3463734"/>
            <a:ext cx="1675388" cy="686672"/>
          </a:xfrm>
          <a:prstGeom prst="wedgeRectCallout">
            <a:avLst>
              <a:gd name="adj1" fmla="val 21313"/>
              <a:gd name="adj2" fmla="val 878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Advantage Building Supply Corporation</a:t>
            </a:r>
          </a:p>
          <a:p>
            <a:pPr algn="ctr"/>
            <a:r>
              <a:rPr lang="en-US" sz="1400">
                <a:solidFill>
                  <a:schemeClr val="tx1"/>
                </a:solidFill>
              </a:rPr>
              <a:t>118 Jobs</a:t>
            </a:r>
          </a:p>
        </p:txBody>
      </p:sp>
      <p:sp>
        <p:nvSpPr>
          <p:cNvPr id="19" name="Speech Bubble: Rectangle 18">
            <a:extLst>
              <a:ext uri="{FF2B5EF4-FFF2-40B4-BE49-F238E27FC236}">
                <a16:creationId xmlns:a16="http://schemas.microsoft.com/office/drawing/2014/main" id="{15FBC5F1-6588-4960-94C3-7200839AA2AA}"/>
              </a:ext>
            </a:extLst>
          </p:cNvPr>
          <p:cNvSpPr/>
          <p:nvPr/>
        </p:nvSpPr>
        <p:spPr>
          <a:xfrm>
            <a:off x="7973151" y="197116"/>
            <a:ext cx="2300038" cy="481331"/>
          </a:xfrm>
          <a:prstGeom prst="wedgeRectCallout">
            <a:avLst>
              <a:gd name="adj1" fmla="val 63557"/>
              <a:gd name="adj2" fmla="val 221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Eastern Highway Specialists</a:t>
            </a:r>
          </a:p>
          <a:p>
            <a:pPr algn="ctr"/>
            <a:r>
              <a:rPr lang="en-US" sz="1400">
                <a:solidFill>
                  <a:schemeClr val="tx1"/>
                </a:solidFill>
              </a:rPr>
              <a:t>17 Jobs</a:t>
            </a:r>
          </a:p>
        </p:txBody>
      </p:sp>
      <p:sp>
        <p:nvSpPr>
          <p:cNvPr id="24" name="Speech Bubble: Rectangle 23">
            <a:extLst>
              <a:ext uri="{FF2B5EF4-FFF2-40B4-BE49-F238E27FC236}">
                <a16:creationId xmlns:a16="http://schemas.microsoft.com/office/drawing/2014/main" id="{8C89768C-D738-47F6-8802-A79392D73944}"/>
              </a:ext>
            </a:extLst>
          </p:cNvPr>
          <p:cNvSpPr/>
          <p:nvPr/>
        </p:nvSpPr>
        <p:spPr>
          <a:xfrm>
            <a:off x="8788422" y="5376882"/>
            <a:ext cx="2199141" cy="514658"/>
          </a:xfrm>
          <a:prstGeom prst="wedgeRectCallout">
            <a:avLst>
              <a:gd name="adj1" fmla="val -78092"/>
              <a:gd name="adj2" fmla="val 98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Light Action Pine Box</a:t>
            </a:r>
          </a:p>
          <a:p>
            <a:pPr algn="ctr"/>
            <a:r>
              <a:rPr lang="en-US" sz="1400">
                <a:solidFill>
                  <a:schemeClr val="tx1"/>
                </a:solidFill>
              </a:rPr>
              <a:t>85 Jobs</a:t>
            </a:r>
          </a:p>
        </p:txBody>
      </p:sp>
      <p:sp>
        <p:nvSpPr>
          <p:cNvPr id="26" name="Speech Bubble: Rectangle 25">
            <a:extLst>
              <a:ext uri="{FF2B5EF4-FFF2-40B4-BE49-F238E27FC236}">
                <a16:creationId xmlns:a16="http://schemas.microsoft.com/office/drawing/2014/main" id="{07C2623B-D5DA-45F4-84BE-D1D7CFF5BA16}"/>
              </a:ext>
            </a:extLst>
          </p:cNvPr>
          <p:cNvSpPr/>
          <p:nvPr/>
        </p:nvSpPr>
        <p:spPr>
          <a:xfrm>
            <a:off x="5256542" y="4757750"/>
            <a:ext cx="1678916" cy="777936"/>
          </a:xfrm>
          <a:prstGeom prst="wedgeRectCallout">
            <a:avLst>
              <a:gd name="adj1" fmla="val 62926"/>
              <a:gd name="adj2" fmla="val 367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Challenge Program Furniture</a:t>
            </a:r>
          </a:p>
          <a:p>
            <a:pPr algn="ctr"/>
            <a:r>
              <a:rPr lang="en-US" sz="1400">
                <a:solidFill>
                  <a:schemeClr val="tx1"/>
                </a:solidFill>
              </a:rPr>
              <a:t>10 Jobs</a:t>
            </a:r>
          </a:p>
        </p:txBody>
      </p:sp>
      <p:sp>
        <p:nvSpPr>
          <p:cNvPr id="32" name="Speech Bubble: Rectangle 31">
            <a:extLst>
              <a:ext uri="{FF2B5EF4-FFF2-40B4-BE49-F238E27FC236}">
                <a16:creationId xmlns:a16="http://schemas.microsoft.com/office/drawing/2014/main" id="{BCDEAEBF-E718-47D6-87C8-8EDA4B8532FB}"/>
              </a:ext>
            </a:extLst>
          </p:cNvPr>
          <p:cNvSpPr/>
          <p:nvPr/>
        </p:nvSpPr>
        <p:spPr>
          <a:xfrm>
            <a:off x="879142" y="5497487"/>
            <a:ext cx="1209419" cy="514658"/>
          </a:xfrm>
          <a:prstGeom prst="wedgeRectCallout">
            <a:avLst>
              <a:gd name="adj1" fmla="val 55827"/>
              <a:gd name="adj2" fmla="val -861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Barclays</a:t>
            </a:r>
          </a:p>
          <a:p>
            <a:pPr algn="ctr"/>
            <a:r>
              <a:rPr lang="en-US" sz="1400">
                <a:solidFill>
                  <a:schemeClr val="tx1"/>
                </a:solidFill>
              </a:rPr>
              <a:t>300 Jobs</a:t>
            </a:r>
          </a:p>
        </p:txBody>
      </p:sp>
      <p:sp>
        <p:nvSpPr>
          <p:cNvPr id="34" name="Speech Bubble: Rectangle 33">
            <a:extLst>
              <a:ext uri="{FF2B5EF4-FFF2-40B4-BE49-F238E27FC236}">
                <a16:creationId xmlns:a16="http://schemas.microsoft.com/office/drawing/2014/main" id="{47110EC1-14D6-4CA0-B450-984D2787C725}"/>
              </a:ext>
            </a:extLst>
          </p:cNvPr>
          <p:cNvSpPr/>
          <p:nvPr/>
        </p:nvSpPr>
        <p:spPr>
          <a:xfrm>
            <a:off x="300091" y="4109002"/>
            <a:ext cx="1474813" cy="514658"/>
          </a:xfrm>
          <a:prstGeom prst="wedgeRectCallout">
            <a:avLst>
              <a:gd name="adj1" fmla="val 43606"/>
              <a:gd name="adj2" fmla="val 1053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Goldman Sachs</a:t>
            </a:r>
          </a:p>
          <a:p>
            <a:pPr algn="ctr"/>
            <a:r>
              <a:rPr lang="en-US" sz="1400">
                <a:solidFill>
                  <a:schemeClr val="tx1"/>
                </a:solidFill>
              </a:rPr>
              <a:t>200 Jobs</a:t>
            </a:r>
          </a:p>
        </p:txBody>
      </p:sp>
      <p:sp>
        <p:nvSpPr>
          <p:cNvPr id="8" name="TextBox 7">
            <a:extLst>
              <a:ext uri="{FF2B5EF4-FFF2-40B4-BE49-F238E27FC236}">
                <a16:creationId xmlns:a16="http://schemas.microsoft.com/office/drawing/2014/main" id="{713C90BE-A9A5-40FD-9FEC-8B4AAA56FE07}"/>
              </a:ext>
            </a:extLst>
          </p:cNvPr>
          <p:cNvSpPr txBox="1"/>
          <p:nvPr/>
        </p:nvSpPr>
        <p:spPr>
          <a:xfrm>
            <a:off x="773875" y="296060"/>
            <a:ext cx="1629482"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a:t>Fintech</a:t>
            </a:r>
          </a:p>
          <a:p>
            <a:pPr marL="285750" indent="-285750">
              <a:buFont typeface="Arial" panose="020B0604020202020204" pitchFamily="34" charset="0"/>
              <a:buChar char="•"/>
            </a:pPr>
            <a:r>
              <a:rPr lang="en-US"/>
              <a:t>Hospitality</a:t>
            </a:r>
          </a:p>
        </p:txBody>
      </p:sp>
      <p:pic>
        <p:nvPicPr>
          <p:cNvPr id="68" name="Graphic 67" descr="Marker with solid fill">
            <a:extLst>
              <a:ext uri="{FF2B5EF4-FFF2-40B4-BE49-F238E27FC236}">
                <a16:creationId xmlns:a16="http://schemas.microsoft.com/office/drawing/2014/main" id="{2BFF0342-92B1-4567-B886-8C55D8673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546" y="615253"/>
            <a:ext cx="335904" cy="335904"/>
          </a:xfrm>
          <a:prstGeom prst="rect">
            <a:avLst/>
          </a:prstGeom>
        </p:spPr>
      </p:pic>
      <p:pic>
        <p:nvPicPr>
          <p:cNvPr id="69" name="Graphic 68" descr="Marker with solid fill">
            <a:extLst>
              <a:ext uri="{FF2B5EF4-FFF2-40B4-BE49-F238E27FC236}">
                <a16:creationId xmlns:a16="http://schemas.microsoft.com/office/drawing/2014/main" id="{1FC9F9A2-F8EB-48CA-AE4B-E0F3BD951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9142" y="353995"/>
            <a:ext cx="335904" cy="335904"/>
          </a:xfrm>
          <a:prstGeom prst="rect">
            <a:avLst/>
          </a:prstGeom>
        </p:spPr>
      </p:pic>
      <p:sp>
        <p:nvSpPr>
          <p:cNvPr id="63" name="Speech Bubble: Rectangle 62">
            <a:extLst>
              <a:ext uri="{FF2B5EF4-FFF2-40B4-BE49-F238E27FC236}">
                <a16:creationId xmlns:a16="http://schemas.microsoft.com/office/drawing/2014/main" id="{20B87CAE-8F89-4B12-B5C8-A289A1B518E4}"/>
              </a:ext>
            </a:extLst>
          </p:cNvPr>
          <p:cNvSpPr/>
          <p:nvPr/>
        </p:nvSpPr>
        <p:spPr>
          <a:xfrm>
            <a:off x="5068762" y="1899177"/>
            <a:ext cx="1678916" cy="305138"/>
          </a:xfrm>
          <a:prstGeom prst="wedgeRectCallout">
            <a:avLst>
              <a:gd name="adj1" fmla="val -73676"/>
              <a:gd name="adj2" fmla="val 102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Staybridge Suites</a:t>
            </a:r>
            <a:endParaRPr lang="en-US" sz="1400">
              <a:solidFill>
                <a:schemeClr val="tx1"/>
              </a:solidFill>
            </a:endParaRPr>
          </a:p>
        </p:txBody>
      </p:sp>
      <p:sp>
        <p:nvSpPr>
          <p:cNvPr id="73" name="Speech Bubble: Rectangle 72">
            <a:extLst>
              <a:ext uri="{FF2B5EF4-FFF2-40B4-BE49-F238E27FC236}">
                <a16:creationId xmlns:a16="http://schemas.microsoft.com/office/drawing/2014/main" id="{7C5C116E-C478-467F-BB9C-673B7E6F5BC5}"/>
              </a:ext>
            </a:extLst>
          </p:cNvPr>
          <p:cNvSpPr/>
          <p:nvPr/>
        </p:nvSpPr>
        <p:spPr>
          <a:xfrm>
            <a:off x="2702574" y="516190"/>
            <a:ext cx="1629481" cy="745895"/>
          </a:xfrm>
          <a:prstGeom prst="wedgeRectCallout">
            <a:avLst>
              <a:gd name="adj1" fmla="val 58206"/>
              <a:gd name="adj2" fmla="val 1615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Investor Cash Management</a:t>
            </a:r>
          </a:p>
          <a:p>
            <a:pPr algn="ctr"/>
            <a:r>
              <a:rPr lang="en-US" sz="1400">
                <a:solidFill>
                  <a:schemeClr val="tx1"/>
                </a:solidFill>
              </a:rPr>
              <a:t>395 jobs</a:t>
            </a:r>
          </a:p>
        </p:txBody>
      </p:sp>
      <p:sp>
        <p:nvSpPr>
          <p:cNvPr id="7" name="Speech Bubble: Rectangle 6">
            <a:extLst>
              <a:ext uri="{FF2B5EF4-FFF2-40B4-BE49-F238E27FC236}">
                <a16:creationId xmlns:a16="http://schemas.microsoft.com/office/drawing/2014/main" id="{8A88AE95-2E4E-A1D3-9328-DC76216159CD}"/>
              </a:ext>
            </a:extLst>
          </p:cNvPr>
          <p:cNvSpPr/>
          <p:nvPr/>
        </p:nvSpPr>
        <p:spPr>
          <a:xfrm>
            <a:off x="8361575" y="1028336"/>
            <a:ext cx="1526418" cy="481330"/>
          </a:xfrm>
          <a:prstGeom prst="wedgeRectCallout">
            <a:avLst>
              <a:gd name="adj1" fmla="val 57857"/>
              <a:gd name="adj2" fmla="val -238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Nerd It Now</a:t>
            </a:r>
          </a:p>
          <a:p>
            <a:pPr algn="ctr"/>
            <a:r>
              <a:rPr lang="en-US" sz="1400">
                <a:solidFill>
                  <a:schemeClr val="tx1"/>
                </a:solidFill>
              </a:rPr>
              <a:t>75 Jobs</a:t>
            </a:r>
          </a:p>
        </p:txBody>
      </p:sp>
      <p:sp>
        <p:nvSpPr>
          <p:cNvPr id="9" name="Speech Bubble: Rectangle 8">
            <a:extLst>
              <a:ext uri="{FF2B5EF4-FFF2-40B4-BE49-F238E27FC236}">
                <a16:creationId xmlns:a16="http://schemas.microsoft.com/office/drawing/2014/main" id="{56264B7B-00C5-D4C7-B0A4-9394EB7D1DFD}"/>
              </a:ext>
            </a:extLst>
          </p:cNvPr>
          <p:cNvSpPr/>
          <p:nvPr/>
        </p:nvSpPr>
        <p:spPr>
          <a:xfrm>
            <a:off x="4734625" y="5939514"/>
            <a:ext cx="1420303" cy="514658"/>
          </a:xfrm>
          <a:prstGeom prst="wedgeRectCallout">
            <a:avLst>
              <a:gd name="adj1" fmla="val 61358"/>
              <a:gd name="adj2" fmla="val -334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B&amp;M Meats</a:t>
            </a:r>
          </a:p>
          <a:p>
            <a:pPr algn="ctr"/>
            <a:r>
              <a:rPr lang="en-US" sz="1400">
                <a:solidFill>
                  <a:schemeClr val="tx1"/>
                </a:solidFill>
              </a:rPr>
              <a:t>100 Jobs</a:t>
            </a:r>
          </a:p>
        </p:txBody>
      </p:sp>
      <p:sp>
        <p:nvSpPr>
          <p:cNvPr id="30" name="Speech Bubble: Rectangle 29">
            <a:extLst>
              <a:ext uri="{FF2B5EF4-FFF2-40B4-BE49-F238E27FC236}">
                <a16:creationId xmlns:a16="http://schemas.microsoft.com/office/drawing/2014/main" id="{57CB976E-66E0-CBE2-19DA-F4B48CA086DA}"/>
              </a:ext>
            </a:extLst>
          </p:cNvPr>
          <p:cNvSpPr/>
          <p:nvPr/>
        </p:nvSpPr>
        <p:spPr>
          <a:xfrm>
            <a:off x="4572626" y="1269001"/>
            <a:ext cx="1678916" cy="305138"/>
          </a:xfrm>
          <a:prstGeom prst="wedgeRectCallout">
            <a:avLst>
              <a:gd name="adj1" fmla="val -46725"/>
              <a:gd name="adj2" fmla="val 117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Chancery Market</a:t>
            </a:r>
            <a:endParaRPr lang="en-US" sz="1400">
              <a:solidFill>
                <a:schemeClr val="tx1"/>
              </a:solidFill>
            </a:endParaRPr>
          </a:p>
        </p:txBody>
      </p:sp>
      <p:sp>
        <p:nvSpPr>
          <p:cNvPr id="33" name="Speech Bubble: Rectangle 32">
            <a:extLst>
              <a:ext uri="{FF2B5EF4-FFF2-40B4-BE49-F238E27FC236}">
                <a16:creationId xmlns:a16="http://schemas.microsoft.com/office/drawing/2014/main" id="{BD53CB07-9810-9A26-EE60-404AB3543746}"/>
              </a:ext>
            </a:extLst>
          </p:cNvPr>
          <p:cNvSpPr/>
          <p:nvPr/>
        </p:nvSpPr>
        <p:spPr>
          <a:xfrm>
            <a:off x="1308193" y="1816218"/>
            <a:ext cx="2009194" cy="551335"/>
          </a:xfrm>
          <a:prstGeom prst="wedgeRectCallout">
            <a:avLst>
              <a:gd name="adj1" fmla="val 66305"/>
              <a:gd name="adj2" fmla="val 258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br>
              <a:rPr lang="en-US" sz="1400" b="1">
                <a:solidFill>
                  <a:schemeClr val="tx1"/>
                </a:solidFill>
              </a:rPr>
            </a:br>
            <a:r>
              <a:rPr lang="en-US" sz="1400" b="1">
                <a:solidFill>
                  <a:schemeClr val="tx1"/>
                </a:solidFill>
              </a:rPr>
              <a:t>Fair Square Financial</a:t>
            </a:r>
          </a:p>
          <a:p>
            <a:pPr algn="ctr"/>
            <a:r>
              <a:rPr lang="en-US" sz="1400">
                <a:solidFill>
                  <a:schemeClr val="tx1"/>
                </a:solidFill>
              </a:rPr>
              <a:t>150 Jobs</a:t>
            </a:r>
          </a:p>
        </p:txBody>
      </p:sp>
      <p:sp>
        <p:nvSpPr>
          <p:cNvPr id="36" name="Speech Bubble: Rectangle 35">
            <a:extLst>
              <a:ext uri="{FF2B5EF4-FFF2-40B4-BE49-F238E27FC236}">
                <a16:creationId xmlns:a16="http://schemas.microsoft.com/office/drawing/2014/main" id="{6AA0FD29-55A7-6204-1FE8-D0584D28C6B0}"/>
              </a:ext>
            </a:extLst>
          </p:cNvPr>
          <p:cNvSpPr/>
          <p:nvPr/>
        </p:nvSpPr>
        <p:spPr>
          <a:xfrm>
            <a:off x="2702767" y="2720095"/>
            <a:ext cx="1629481" cy="483166"/>
          </a:xfrm>
          <a:prstGeom prst="wedgeRectCallout">
            <a:avLst>
              <a:gd name="adj1" fmla="val 9611"/>
              <a:gd name="adj2" fmla="val -1473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Today Media</a:t>
            </a:r>
          </a:p>
          <a:p>
            <a:pPr algn="ctr"/>
            <a:r>
              <a:rPr lang="en-US" sz="1400">
                <a:solidFill>
                  <a:schemeClr val="tx1"/>
                </a:solidFill>
              </a:rPr>
              <a:t>33 Jobs</a:t>
            </a:r>
          </a:p>
        </p:txBody>
      </p:sp>
      <p:sp>
        <p:nvSpPr>
          <p:cNvPr id="41" name="Speech Bubble: Rectangle 40">
            <a:extLst>
              <a:ext uri="{FF2B5EF4-FFF2-40B4-BE49-F238E27FC236}">
                <a16:creationId xmlns:a16="http://schemas.microsoft.com/office/drawing/2014/main" id="{10FFCD12-751B-E79A-7978-49888ECD0EB2}"/>
              </a:ext>
            </a:extLst>
          </p:cNvPr>
          <p:cNvSpPr/>
          <p:nvPr/>
        </p:nvSpPr>
        <p:spPr>
          <a:xfrm>
            <a:off x="4108202" y="3605632"/>
            <a:ext cx="1864367" cy="305138"/>
          </a:xfrm>
          <a:prstGeom prst="wedgeRectCallout">
            <a:avLst>
              <a:gd name="adj1" fmla="val -65596"/>
              <a:gd name="adj2" fmla="val 194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err="1">
                <a:solidFill>
                  <a:schemeClr val="tx1"/>
                </a:solidFill>
              </a:rPr>
              <a:t>Bardea</a:t>
            </a:r>
            <a:r>
              <a:rPr lang="en-US" sz="1400" b="1">
                <a:solidFill>
                  <a:schemeClr val="tx1"/>
                </a:solidFill>
              </a:rPr>
              <a:t> Steakhouse</a:t>
            </a:r>
          </a:p>
        </p:txBody>
      </p:sp>
      <p:sp>
        <p:nvSpPr>
          <p:cNvPr id="46" name="Speech Bubble: Rectangle 45">
            <a:extLst>
              <a:ext uri="{FF2B5EF4-FFF2-40B4-BE49-F238E27FC236}">
                <a16:creationId xmlns:a16="http://schemas.microsoft.com/office/drawing/2014/main" id="{B2CABDC6-CC03-CEF4-9BAA-2CCBC1227266}"/>
              </a:ext>
            </a:extLst>
          </p:cNvPr>
          <p:cNvSpPr/>
          <p:nvPr/>
        </p:nvSpPr>
        <p:spPr>
          <a:xfrm>
            <a:off x="1047094" y="3365929"/>
            <a:ext cx="2317905" cy="335905"/>
          </a:xfrm>
          <a:prstGeom prst="wedgeRectCallout">
            <a:avLst>
              <a:gd name="adj1" fmla="val 57733"/>
              <a:gd name="adj2" fmla="val 1200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a:solidFill>
                  <a:schemeClr val="tx1"/>
                </a:solidFill>
              </a:rPr>
              <a:t>Quoin Hotel &amp; Restaurant</a:t>
            </a:r>
            <a:endParaRPr lang="en-US" sz="1400">
              <a:solidFill>
                <a:schemeClr val="tx1"/>
              </a:solidFill>
            </a:endParaRPr>
          </a:p>
        </p:txBody>
      </p:sp>
    </p:spTree>
    <p:extLst>
      <p:ext uri="{BB962C8B-B14F-4D97-AF65-F5344CB8AC3E}">
        <p14:creationId xmlns:p14="http://schemas.microsoft.com/office/powerpoint/2010/main" val="40601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63" grpId="0" animBg="1"/>
      <p:bldP spid="73" grpId="0" animBg="1"/>
      <p:bldP spid="9" grpId="0" animBg="1"/>
      <p:bldP spid="30" grpId="0" animBg="1"/>
      <p:bldP spid="33" grpId="0" animBg="1"/>
      <p:bldP spid="36" grpId="0" animBg="1"/>
      <p:bldP spid="41"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E4097300-1E19-4557-8348-B9393F517B5C}"/>
              </a:ext>
            </a:extLst>
          </p:cNvPr>
          <p:cNvPicPr>
            <a:picLocks noChangeAspect="1"/>
          </p:cNvPicPr>
          <p:nvPr/>
        </p:nvPicPr>
        <p:blipFill rotWithShape="1">
          <a:blip r:embed="rId2"/>
          <a:srcRect r="13873" b="1933"/>
          <a:stretch/>
        </p:blipFill>
        <p:spPr>
          <a:xfrm>
            <a:off x="1" y="3844"/>
            <a:ext cx="12192000" cy="6854156"/>
          </a:xfrm>
          <a:prstGeom prst="rect">
            <a:avLst/>
          </a:prstGeom>
        </p:spPr>
      </p:pic>
      <p:pic>
        <p:nvPicPr>
          <p:cNvPr id="52" name="Graphic 51" descr="Marker with solid fill">
            <a:extLst>
              <a:ext uri="{FF2B5EF4-FFF2-40B4-BE49-F238E27FC236}">
                <a16:creationId xmlns:a16="http://schemas.microsoft.com/office/drawing/2014/main" id="{2B0E41C0-50A6-430B-8081-5B20D051AF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3078" y="3176560"/>
            <a:ext cx="458946" cy="458946"/>
          </a:xfrm>
          <a:prstGeom prst="rect">
            <a:avLst/>
          </a:prstGeom>
        </p:spPr>
      </p:pic>
      <p:pic>
        <p:nvPicPr>
          <p:cNvPr id="58" name="Graphic 57" descr="Marker with solid fill">
            <a:extLst>
              <a:ext uri="{FF2B5EF4-FFF2-40B4-BE49-F238E27FC236}">
                <a16:creationId xmlns:a16="http://schemas.microsoft.com/office/drawing/2014/main" id="{22AC4C99-C52C-4DD6-ABF7-530E1B335F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7956" y="3417591"/>
            <a:ext cx="458946" cy="458946"/>
          </a:xfrm>
          <a:prstGeom prst="rect">
            <a:avLst/>
          </a:prstGeom>
        </p:spPr>
      </p:pic>
      <p:pic>
        <p:nvPicPr>
          <p:cNvPr id="60" name="Graphic 59" descr="Marker with solid fill">
            <a:extLst>
              <a:ext uri="{FF2B5EF4-FFF2-40B4-BE49-F238E27FC236}">
                <a16:creationId xmlns:a16="http://schemas.microsoft.com/office/drawing/2014/main" id="{C58327A0-7F9E-4865-A7FF-643F12F4A1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3545" y="2578886"/>
            <a:ext cx="458946" cy="458946"/>
          </a:xfrm>
          <a:prstGeom prst="rect">
            <a:avLst/>
          </a:prstGeom>
        </p:spPr>
      </p:pic>
      <p:pic>
        <p:nvPicPr>
          <p:cNvPr id="66" name="Graphic 65" descr="Marker with solid fill">
            <a:extLst>
              <a:ext uri="{FF2B5EF4-FFF2-40B4-BE49-F238E27FC236}">
                <a16:creationId xmlns:a16="http://schemas.microsoft.com/office/drawing/2014/main" id="{9B2DECFD-D4CE-440A-BD79-EA79950C7D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1883" y="3199833"/>
            <a:ext cx="458946" cy="470894"/>
          </a:xfrm>
          <a:prstGeom prst="rect">
            <a:avLst/>
          </a:prstGeom>
        </p:spPr>
      </p:pic>
      <p:sp>
        <p:nvSpPr>
          <p:cNvPr id="8" name="TextBox 7">
            <a:extLst>
              <a:ext uri="{FF2B5EF4-FFF2-40B4-BE49-F238E27FC236}">
                <a16:creationId xmlns:a16="http://schemas.microsoft.com/office/drawing/2014/main" id="{713C90BE-A9A5-40FD-9FEC-8B4AAA56FE07}"/>
              </a:ext>
            </a:extLst>
          </p:cNvPr>
          <p:cNvSpPr txBox="1"/>
          <p:nvPr/>
        </p:nvSpPr>
        <p:spPr>
          <a:xfrm>
            <a:off x="73165" y="48019"/>
            <a:ext cx="3636233" cy="2031325"/>
          </a:xfrm>
          <a:prstGeom prst="rect">
            <a:avLst/>
          </a:prstGeom>
          <a:solidFill>
            <a:schemeClr val="bg1"/>
          </a:solidFill>
        </p:spPr>
        <p:txBody>
          <a:bodyPr wrap="square" lIns="91440" tIns="45720" rIns="91440" bIns="45720" rtlCol="0" anchor="t">
            <a:spAutoFit/>
          </a:bodyPr>
          <a:lstStyle/>
          <a:p>
            <a:r>
              <a:rPr lang="en-US"/>
              <a:t>  Strategic Fund (Minority Owned)</a:t>
            </a:r>
          </a:p>
          <a:p>
            <a:r>
              <a:rPr lang="en-US"/>
              <a:t>  Strategic Fund Agreement</a:t>
            </a:r>
          </a:p>
          <a:p>
            <a:r>
              <a:rPr lang="en-US"/>
              <a:t>  Grow Wilmington Fund</a:t>
            </a:r>
          </a:p>
          <a:p>
            <a:r>
              <a:rPr lang="en-US"/>
              <a:t>  WEDCO</a:t>
            </a:r>
          </a:p>
          <a:p>
            <a:r>
              <a:rPr lang="en-US"/>
              <a:t>  True Access Capital</a:t>
            </a:r>
          </a:p>
          <a:p>
            <a:r>
              <a:rPr lang="en-US"/>
              <a:t>  State Job Incentive Agreement</a:t>
            </a:r>
          </a:p>
          <a:p>
            <a:r>
              <a:rPr lang="en-US"/>
              <a:t>  ARPA Support</a:t>
            </a:r>
          </a:p>
        </p:txBody>
      </p:sp>
      <p:pic>
        <p:nvPicPr>
          <p:cNvPr id="67" name="Graphic 66" descr="Marker with solid fill">
            <a:extLst>
              <a:ext uri="{FF2B5EF4-FFF2-40B4-BE49-F238E27FC236}">
                <a16:creationId xmlns:a16="http://schemas.microsoft.com/office/drawing/2014/main" id="{7170327C-F552-44FF-A26B-65C61F2E1E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72167"/>
            <a:ext cx="335904" cy="335904"/>
          </a:xfrm>
          <a:prstGeom prst="rect">
            <a:avLst/>
          </a:prstGeom>
        </p:spPr>
      </p:pic>
      <p:pic>
        <p:nvPicPr>
          <p:cNvPr id="68" name="Graphic 67" descr="Marker with solid fill">
            <a:extLst>
              <a:ext uri="{FF2B5EF4-FFF2-40B4-BE49-F238E27FC236}">
                <a16:creationId xmlns:a16="http://schemas.microsoft.com/office/drawing/2014/main" id="{2BFF0342-92B1-4567-B886-8C55D8673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 y="357566"/>
            <a:ext cx="335904" cy="335904"/>
          </a:xfrm>
          <a:prstGeom prst="rect">
            <a:avLst/>
          </a:prstGeom>
        </p:spPr>
      </p:pic>
      <p:pic>
        <p:nvPicPr>
          <p:cNvPr id="35" name="Graphic 34" descr="Marker with solid fill">
            <a:extLst>
              <a:ext uri="{FF2B5EF4-FFF2-40B4-BE49-F238E27FC236}">
                <a16:creationId xmlns:a16="http://schemas.microsoft.com/office/drawing/2014/main" id="{9F1E7098-88BC-4B8C-AA82-30A92ACE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757" y="3827036"/>
            <a:ext cx="458946" cy="458946"/>
          </a:xfrm>
          <a:prstGeom prst="rect">
            <a:avLst/>
          </a:prstGeom>
        </p:spPr>
      </p:pic>
      <p:pic>
        <p:nvPicPr>
          <p:cNvPr id="73" name="Graphic 72" descr="Marker with solid fill">
            <a:extLst>
              <a:ext uri="{FF2B5EF4-FFF2-40B4-BE49-F238E27FC236}">
                <a16:creationId xmlns:a16="http://schemas.microsoft.com/office/drawing/2014/main" id="{8E89280A-D21A-4058-8B24-8FDA8B139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0299" y="4328748"/>
            <a:ext cx="458946" cy="458946"/>
          </a:xfrm>
          <a:prstGeom prst="rect">
            <a:avLst/>
          </a:prstGeom>
        </p:spPr>
      </p:pic>
      <p:pic>
        <p:nvPicPr>
          <p:cNvPr id="74" name="Graphic 73" descr="Marker with solid fill">
            <a:extLst>
              <a:ext uri="{FF2B5EF4-FFF2-40B4-BE49-F238E27FC236}">
                <a16:creationId xmlns:a16="http://schemas.microsoft.com/office/drawing/2014/main" id="{2D22E9EA-5C3B-46AE-84B8-D92ACC2639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89709" y="4110322"/>
            <a:ext cx="458946" cy="470894"/>
          </a:xfrm>
          <a:prstGeom prst="rect">
            <a:avLst/>
          </a:prstGeom>
        </p:spPr>
      </p:pic>
      <p:pic>
        <p:nvPicPr>
          <p:cNvPr id="76" name="Graphic 75" descr="Marker with solid fill">
            <a:extLst>
              <a:ext uri="{FF2B5EF4-FFF2-40B4-BE49-F238E27FC236}">
                <a16:creationId xmlns:a16="http://schemas.microsoft.com/office/drawing/2014/main" id="{01E73749-AF8C-4845-900F-A3E8324409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2878" y="4972301"/>
            <a:ext cx="458946" cy="458946"/>
          </a:xfrm>
          <a:prstGeom prst="rect">
            <a:avLst/>
          </a:prstGeom>
        </p:spPr>
      </p:pic>
      <p:pic>
        <p:nvPicPr>
          <p:cNvPr id="77" name="Graphic 76" descr="Marker with solid fill">
            <a:extLst>
              <a:ext uri="{FF2B5EF4-FFF2-40B4-BE49-F238E27FC236}">
                <a16:creationId xmlns:a16="http://schemas.microsoft.com/office/drawing/2014/main" id="{6FD421E0-C937-4ADE-BC7D-EF1C408187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7377" y="3468333"/>
            <a:ext cx="458946" cy="458946"/>
          </a:xfrm>
          <a:prstGeom prst="rect">
            <a:avLst/>
          </a:prstGeom>
        </p:spPr>
      </p:pic>
      <p:pic>
        <p:nvPicPr>
          <p:cNvPr id="28" name="Graphic 27" descr="Marker with solid fill">
            <a:extLst>
              <a:ext uri="{FF2B5EF4-FFF2-40B4-BE49-F238E27FC236}">
                <a16:creationId xmlns:a16="http://schemas.microsoft.com/office/drawing/2014/main" id="{EC0927AE-C599-45E2-9FE4-C2F407333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3796" y="4567770"/>
            <a:ext cx="458946" cy="458946"/>
          </a:xfrm>
          <a:prstGeom prst="rect">
            <a:avLst/>
          </a:prstGeom>
        </p:spPr>
      </p:pic>
      <p:pic>
        <p:nvPicPr>
          <p:cNvPr id="30" name="Graphic 29" descr="Marker with solid fill">
            <a:extLst>
              <a:ext uri="{FF2B5EF4-FFF2-40B4-BE49-F238E27FC236}">
                <a16:creationId xmlns:a16="http://schemas.microsoft.com/office/drawing/2014/main" id="{776D0B7D-2C4D-4B48-AF06-8C7FBFB31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9355" y="3535702"/>
            <a:ext cx="458946" cy="458946"/>
          </a:xfrm>
          <a:prstGeom prst="rect">
            <a:avLst/>
          </a:prstGeom>
        </p:spPr>
      </p:pic>
      <p:pic>
        <p:nvPicPr>
          <p:cNvPr id="32" name="Graphic 31" descr="Marker with solid fill">
            <a:extLst>
              <a:ext uri="{FF2B5EF4-FFF2-40B4-BE49-F238E27FC236}">
                <a16:creationId xmlns:a16="http://schemas.microsoft.com/office/drawing/2014/main" id="{07625684-1578-4221-A010-1CBD657258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8387" y="6003038"/>
            <a:ext cx="458946" cy="458946"/>
          </a:xfrm>
          <a:prstGeom prst="rect">
            <a:avLst/>
          </a:prstGeom>
        </p:spPr>
      </p:pic>
      <p:pic>
        <p:nvPicPr>
          <p:cNvPr id="34" name="Graphic 33" descr="Marker with solid fill">
            <a:extLst>
              <a:ext uri="{FF2B5EF4-FFF2-40B4-BE49-F238E27FC236}">
                <a16:creationId xmlns:a16="http://schemas.microsoft.com/office/drawing/2014/main" id="{DA01AE1C-9850-4FF4-B026-53973A8E4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9617" y="4413664"/>
            <a:ext cx="475511" cy="487890"/>
          </a:xfrm>
          <a:prstGeom prst="rect">
            <a:avLst/>
          </a:prstGeom>
        </p:spPr>
      </p:pic>
      <p:pic>
        <p:nvPicPr>
          <p:cNvPr id="36" name="Graphic 35" descr="Marker with solid fill">
            <a:extLst>
              <a:ext uri="{FF2B5EF4-FFF2-40B4-BE49-F238E27FC236}">
                <a16:creationId xmlns:a16="http://schemas.microsoft.com/office/drawing/2014/main" id="{403B0B59-ED19-42EA-8CA8-5C8D552703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6563" y="3930408"/>
            <a:ext cx="456952" cy="458946"/>
          </a:xfrm>
          <a:prstGeom prst="rect">
            <a:avLst/>
          </a:prstGeom>
        </p:spPr>
      </p:pic>
      <p:pic>
        <p:nvPicPr>
          <p:cNvPr id="40" name="Graphic 39" descr="Marker with solid fill">
            <a:extLst>
              <a:ext uri="{FF2B5EF4-FFF2-40B4-BE49-F238E27FC236}">
                <a16:creationId xmlns:a16="http://schemas.microsoft.com/office/drawing/2014/main" id="{51DB7761-B6BC-4186-89E1-9AABDE77A8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0767" y="3157347"/>
            <a:ext cx="458946" cy="458946"/>
          </a:xfrm>
          <a:prstGeom prst="rect">
            <a:avLst/>
          </a:prstGeom>
        </p:spPr>
      </p:pic>
      <p:pic>
        <p:nvPicPr>
          <p:cNvPr id="43" name="Graphic 42" descr="Marker with solid fill">
            <a:extLst>
              <a:ext uri="{FF2B5EF4-FFF2-40B4-BE49-F238E27FC236}">
                <a16:creationId xmlns:a16="http://schemas.microsoft.com/office/drawing/2014/main" id="{ECC111D0-83E0-4C38-801B-A2F8B333F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0028" y="4511912"/>
            <a:ext cx="458946" cy="458946"/>
          </a:xfrm>
          <a:prstGeom prst="rect">
            <a:avLst/>
          </a:prstGeom>
        </p:spPr>
      </p:pic>
      <p:pic>
        <p:nvPicPr>
          <p:cNvPr id="47" name="Graphic 46" descr="Marker with solid fill">
            <a:extLst>
              <a:ext uri="{FF2B5EF4-FFF2-40B4-BE49-F238E27FC236}">
                <a16:creationId xmlns:a16="http://schemas.microsoft.com/office/drawing/2014/main" id="{CBB3D27F-4BD9-4C13-8B74-375ACF3F50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6155" y="4819732"/>
            <a:ext cx="458946" cy="458946"/>
          </a:xfrm>
          <a:prstGeom prst="rect">
            <a:avLst/>
          </a:prstGeom>
        </p:spPr>
      </p:pic>
      <p:pic>
        <p:nvPicPr>
          <p:cNvPr id="48" name="Graphic 47" descr="Marker with solid fill">
            <a:extLst>
              <a:ext uri="{FF2B5EF4-FFF2-40B4-BE49-F238E27FC236}">
                <a16:creationId xmlns:a16="http://schemas.microsoft.com/office/drawing/2014/main" id="{35C926A3-846F-4218-91A7-E3F0C2A9F9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87966" y="3376174"/>
            <a:ext cx="458946" cy="458946"/>
          </a:xfrm>
          <a:prstGeom prst="rect">
            <a:avLst/>
          </a:prstGeom>
        </p:spPr>
      </p:pic>
      <p:pic>
        <p:nvPicPr>
          <p:cNvPr id="50" name="Graphic 49" descr="Marker with solid fill">
            <a:extLst>
              <a:ext uri="{FF2B5EF4-FFF2-40B4-BE49-F238E27FC236}">
                <a16:creationId xmlns:a16="http://schemas.microsoft.com/office/drawing/2014/main" id="{65D362DC-E462-4C2A-8DFF-8410BD93B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0858" y="4064680"/>
            <a:ext cx="458946" cy="458946"/>
          </a:xfrm>
          <a:prstGeom prst="rect">
            <a:avLst/>
          </a:prstGeom>
        </p:spPr>
      </p:pic>
      <p:pic>
        <p:nvPicPr>
          <p:cNvPr id="56" name="Graphic 55" descr="Marker with solid fill">
            <a:extLst>
              <a:ext uri="{FF2B5EF4-FFF2-40B4-BE49-F238E27FC236}">
                <a16:creationId xmlns:a16="http://schemas.microsoft.com/office/drawing/2014/main" id="{8C977192-899F-40B7-9598-0A993024BA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1246" y="3812440"/>
            <a:ext cx="458946" cy="458946"/>
          </a:xfrm>
          <a:prstGeom prst="rect">
            <a:avLst/>
          </a:prstGeom>
        </p:spPr>
      </p:pic>
      <p:pic>
        <p:nvPicPr>
          <p:cNvPr id="62" name="Graphic 61" descr="Marker with solid fill">
            <a:extLst>
              <a:ext uri="{FF2B5EF4-FFF2-40B4-BE49-F238E27FC236}">
                <a16:creationId xmlns:a16="http://schemas.microsoft.com/office/drawing/2014/main" id="{5573DA18-5AD8-40E5-BB4E-297ED68CC2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3285" y="3744947"/>
            <a:ext cx="458946" cy="458946"/>
          </a:xfrm>
          <a:prstGeom prst="rect">
            <a:avLst/>
          </a:prstGeom>
        </p:spPr>
      </p:pic>
      <p:pic>
        <p:nvPicPr>
          <p:cNvPr id="71" name="Graphic 70" descr="Marker with solid fill">
            <a:extLst>
              <a:ext uri="{FF2B5EF4-FFF2-40B4-BE49-F238E27FC236}">
                <a16:creationId xmlns:a16="http://schemas.microsoft.com/office/drawing/2014/main" id="{1B90EB39-8B2F-4C2E-A196-4A609414C6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4072" y="3321595"/>
            <a:ext cx="458946" cy="458946"/>
          </a:xfrm>
          <a:prstGeom prst="rect">
            <a:avLst/>
          </a:prstGeom>
        </p:spPr>
      </p:pic>
      <p:pic>
        <p:nvPicPr>
          <p:cNvPr id="72" name="Graphic 71" descr="Marker with solid fill">
            <a:extLst>
              <a:ext uri="{FF2B5EF4-FFF2-40B4-BE49-F238E27FC236}">
                <a16:creationId xmlns:a16="http://schemas.microsoft.com/office/drawing/2014/main" id="{2BA37FB7-23F6-4C84-9B65-739AE71EE5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3059" y="1724637"/>
            <a:ext cx="458946" cy="458946"/>
          </a:xfrm>
          <a:prstGeom prst="rect">
            <a:avLst/>
          </a:prstGeom>
        </p:spPr>
      </p:pic>
      <p:pic>
        <p:nvPicPr>
          <p:cNvPr id="64" name="Graphic 63" descr="Marker with solid fill">
            <a:extLst>
              <a:ext uri="{FF2B5EF4-FFF2-40B4-BE49-F238E27FC236}">
                <a16:creationId xmlns:a16="http://schemas.microsoft.com/office/drawing/2014/main" id="{86031996-7DF0-4774-9153-A975B50BB2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2" y="881000"/>
            <a:ext cx="335904" cy="335904"/>
          </a:xfrm>
          <a:prstGeom prst="rect">
            <a:avLst/>
          </a:prstGeom>
        </p:spPr>
      </p:pic>
      <p:pic>
        <p:nvPicPr>
          <p:cNvPr id="69" name="Graphic 68" descr="Marker with solid fill">
            <a:extLst>
              <a:ext uri="{FF2B5EF4-FFF2-40B4-BE49-F238E27FC236}">
                <a16:creationId xmlns:a16="http://schemas.microsoft.com/office/drawing/2014/main" id="{F464054D-D6F6-4EB9-9073-7C5D8D2374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2" y="1146760"/>
            <a:ext cx="335904" cy="335904"/>
          </a:xfrm>
          <a:prstGeom prst="rect">
            <a:avLst/>
          </a:prstGeom>
        </p:spPr>
      </p:pic>
      <p:pic>
        <p:nvPicPr>
          <p:cNvPr id="79" name="Graphic 78" descr="Marker with solid fill">
            <a:extLst>
              <a:ext uri="{FF2B5EF4-FFF2-40B4-BE49-F238E27FC236}">
                <a16:creationId xmlns:a16="http://schemas.microsoft.com/office/drawing/2014/main" id="{F538D293-75B3-4000-953F-D9BE849156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2" y="1436236"/>
            <a:ext cx="335904" cy="335904"/>
          </a:xfrm>
          <a:prstGeom prst="rect">
            <a:avLst/>
          </a:prstGeom>
        </p:spPr>
      </p:pic>
      <p:pic>
        <p:nvPicPr>
          <p:cNvPr id="80" name="Graphic 79" descr="Marker with solid fill">
            <a:extLst>
              <a:ext uri="{FF2B5EF4-FFF2-40B4-BE49-F238E27FC236}">
                <a16:creationId xmlns:a16="http://schemas.microsoft.com/office/drawing/2014/main" id="{F7D87421-7CD7-44F2-B035-F46BCD4C72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2" y="591154"/>
            <a:ext cx="335904" cy="335904"/>
          </a:xfrm>
          <a:prstGeom prst="rect">
            <a:avLst/>
          </a:prstGeom>
        </p:spPr>
      </p:pic>
      <p:pic>
        <p:nvPicPr>
          <p:cNvPr id="81" name="Graphic 80" descr="Marker with solid fill">
            <a:extLst>
              <a:ext uri="{FF2B5EF4-FFF2-40B4-BE49-F238E27FC236}">
                <a16:creationId xmlns:a16="http://schemas.microsoft.com/office/drawing/2014/main" id="{3EC36EB2-10F6-4F34-A5D1-11E5D45D90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1458" y="3236414"/>
            <a:ext cx="458946" cy="470894"/>
          </a:xfrm>
          <a:prstGeom prst="rect">
            <a:avLst/>
          </a:prstGeom>
        </p:spPr>
      </p:pic>
      <p:pic>
        <p:nvPicPr>
          <p:cNvPr id="82" name="Graphic 81" descr="Marker with solid fill">
            <a:extLst>
              <a:ext uri="{FF2B5EF4-FFF2-40B4-BE49-F238E27FC236}">
                <a16:creationId xmlns:a16="http://schemas.microsoft.com/office/drawing/2014/main" id="{A8360C7E-0A0A-422E-8717-0F9A7E669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2283" y="1940894"/>
            <a:ext cx="458946" cy="470894"/>
          </a:xfrm>
          <a:prstGeom prst="rect">
            <a:avLst/>
          </a:prstGeom>
        </p:spPr>
      </p:pic>
      <p:pic>
        <p:nvPicPr>
          <p:cNvPr id="83" name="Graphic 82" descr="Marker with solid fill">
            <a:extLst>
              <a:ext uri="{FF2B5EF4-FFF2-40B4-BE49-F238E27FC236}">
                <a16:creationId xmlns:a16="http://schemas.microsoft.com/office/drawing/2014/main" id="{D99CCBDB-722B-4D6C-8193-13AE3FE7A8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5264" y="4742346"/>
            <a:ext cx="389681" cy="389681"/>
          </a:xfrm>
          <a:prstGeom prst="rect">
            <a:avLst/>
          </a:prstGeom>
        </p:spPr>
      </p:pic>
      <p:pic>
        <p:nvPicPr>
          <p:cNvPr id="84" name="Graphic 83" descr="Marker with solid fill">
            <a:extLst>
              <a:ext uri="{FF2B5EF4-FFF2-40B4-BE49-F238E27FC236}">
                <a16:creationId xmlns:a16="http://schemas.microsoft.com/office/drawing/2014/main" id="{11B1A6BA-DD06-427D-BF25-27CC442551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83595" y="4735102"/>
            <a:ext cx="403088" cy="403088"/>
          </a:xfrm>
          <a:prstGeom prst="rect">
            <a:avLst/>
          </a:prstGeom>
        </p:spPr>
      </p:pic>
      <p:pic>
        <p:nvPicPr>
          <p:cNvPr id="85" name="Graphic 84" descr="Marker with solid fill">
            <a:extLst>
              <a:ext uri="{FF2B5EF4-FFF2-40B4-BE49-F238E27FC236}">
                <a16:creationId xmlns:a16="http://schemas.microsoft.com/office/drawing/2014/main" id="{48A42A5B-8F55-4589-A791-3309102F3E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0588" y="3232886"/>
            <a:ext cx="458946" cy="470894"/>
          </a:xfrm>
          <a:prstGeom prst="rect">
            <a:avLst/>
          </a:prstGeom>
        </p:spPr>
      </p:pic>
      <p:pic>
        <p:nvPicPr>
          <p:cNvPr id="86" name="Graphic 85" descr="Marker with solid fill">
            <a:extLst>
              <a:ext uri="{FF2B5EF4-FFF2-40B4-BE49-F238E27FC236}">
                <a16:creationId xmlns:a16="http://schemas.microsoft.com/office/drawing/2014/main" id="{E01881AD-5FEF-4EC9-92D3-85A434C8F9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2669" y="2107992"/>
            <a:ext cx="458946" cy="470894"/>
          </a:xfrm>
          <a:prstGeom prst="rect">
            <a:avLst/>
          </a:prstGeom>
        </p:spPr>
      </p:pic>
      <p:pic>
        <p:nvPicPr>
          <p:cNvPr id="87" name="Graphic 86" descr="Marker with solid fill">
            <a:extLst>
              <a:ext uri="{FF2B5EF4-FFF2-40B4-BE49-F238E27FC236}">
                <a16:creationId xmlns:a16="http://schemas.microsoft.com/office/drawing/2014/main" id="{2A7DF278-B7E9-4663-9B1C-E3BE57C653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41515" y="4843954"/>
            <a:ext cx="458946" cy="470894"/>
          </a:xfrm>
          <a:prstGeom prst="rect">
            <a:avLst/>
          </a:prstGeom>
        </p:spPr>
      </p:pic>
      <p:pic>
        <p:nvPicPr>
          <p:cNvPr id="88" name="Graphic 87" descr="Marker with solid fill">
            <a:extLst>
              <a:ext uri="{FF2B5EF4-FFF2-40B4-BE49-F238E27FC236}">
                <a16:creationId xmlns:a16="http://schemas.microsoft.com/office/drawing/2014/main" id="{C6F7D774-D90B-40C8-8848-C07938F017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59534" y="2337465"/>
            <a:ext cx="458946" cy="470894"/>
          </a:xfrm>
          <a:prstGeom prst="rect">
            <a:avLst/>
          </a:prstGeom>
        </p:spPr>
      </p:pic>
      <p:pic>
        <p:nvPicPr>
          <p:cNvPr id="89" name="Graphic 88" descr="Marker with solid fill">
            <a:extLst>
              <a:ext uri="{FF2B5EF4-FFF2-40B4-BE49-F238E27FC236}">
                <a16:creationId xmlns:a16="http://schemas.microsoft.com/office/drawing/2014/main" id="{D3132B6A-965D-449A-BAB3-2040ECB0D1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85558" y="3726850"/>
            <a:ext cx="458946" cy="470894"/>
          </a:xfrm>
          <a:prstGeom prst="rect">
            <a:avLst/>
          </a:prstGeom>
        </p:spPr>
      </p:pic>
      <p:pic>
        <p:nvPicPr>
          <p:cNvPr id="90" name="Graphic 89" descr="Marker with solid fill">
            <a:extLst>
              <a:ext uri="{FF2B5EF4-FFF2-40B4-BE49-F238E27FC236}">
                <a16:creationId xmlns:a16="http://schemas.microsoft.com/office/drawing/2014/main" id="{5BAB9565-8BA1-40C9-9B89-8ED85F97D5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93337" y="1940894"/>
            <a:ext cx="458946" cy="470894"/>
          </a:xfrm>
          <a:prstGeom prst="rect">
            <a:avLst/>
          </a:prstGeom>
        </p:spPr>
      </p:pic>
      <p:pic>
        <p:nvPicPr>
          <p:cNvPr id="93" name="Graphic 92" descr="Marker with solid fill">
            <a:extLst>
              <a:ext uri="{FF2B5EF4-FFF2-40B4-BE49-F238E27FC236}">
                <a16:creationId xmlns:a16="http://schemas.microsoft.com/office/drawing/2014/main" id="{50872C16-258B-4F30-906E-7CFB50D349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03603" y="4351659"/>
            <a:ext cx="403088" cy="403088"/>
          </a:xfrm>
          <a:prstGeom prst="rect">
            <a:avLst/>
          </a:prstGeom>
        </p:spPr>
      </p:pic>
      <p:pic>
        <p:nvPicPr>
          <p:cNvPr id="94" name="Graphic 93" descr="Marker with solid fill">
            <a:extLst>
              <a:ext uri="{FF2B5EF4-FFF2-40B4-BE49-F238E27FC236}">
                <a16:creationId xmlns:a16="http://schemas.microsoft.com/office/drawing/2014/main" id="{5600F490-B8FB-4058-9EAA-BA60869582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446" y="2572912"/>
            <a:ext cx="403088" cy="403088"/>
          </a:xfrm>
          <a:prstGeom prst="rect">
            <a:avLst/>
          </a:prstGeom>
        </p:spPr>
      </p:pic>
      <p:pic>
        <p:nvPicPr>
          <p:cNvPr id="96" name="Graphic 95" descr="Marker with solid fill">
            <a:extLst>
              <a:ext uri="{FF2B5EF4-FFF2-40B4-BE49-F238E27FC236}">
                <a16:creationId xmlns:a16="http://schemas.microsoft.com/office/drawing/2014/main" id="{2E485C51-9D19-46C8-AE56-15D58CB4D0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96000" y="4361872"/>
            <a:ext cx="458946" cy="470894"/>
          </a:xfrm>
          <a:prstGeom prst="rect">
            <a:avLst/>
          </a:prstGeom>
        </p:spPr>
      </p:pic>
      <p:pic>
        <p:nvPicPr>
          <p:cNvPr id="97" name="Graphic 96" descr="Marker with solid fill">
            <a:extLst>
              <a:ext uri="{FF2B5EF4-FFF2-40B4-BE49-F238E27FC236}">
                <a16:creationId xmlns:a16="http://schemas.microsoft.com/office/drawing/2014/main" id="{CEF62FB6-CB21-4AD0-8337-19FC76C8F5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80407" y="2985781"/>
            <a:ext cx="458946" cy="470894"/>
          </a:xfrm>
          <a:prstGeom prst="rect">
            <a:avLst/>
          </a:prstGeom>
        </p:spPr>
      </p:pic>
      <p:pic>
        <p:nvPicPr>
          <p:cNvPr id="98" name="Graphic 97" descr="Marker with solid fill">
            <a:extLst>
              <a:ext uri="{FF2B5EF4-FFF2-40B4-BE49-F238E27FC236}">
                <a16:creationId xmlns:a16="http://schemas.microsoft.com/office/drawing/2014/main" id="{38CA219F-7020-4367-987A-9EB77CF88A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86026" y="3515369"/>
            <a:ext cx="458946" cy="470894"/>
          </a:xfrm>
          <a:prstGeom prst="rect">
            <a:avLst/>
          </a:prstGeom>
        </p:spPr>
      </p:pic>
      <p:pic>
        <p:nvPicPr>
          <p:cNvPr id="99" name="Graphic 98" descr="Marker with solid fill">
            <a:extLst>
              <a:ext uri="{FF2B5EF4-FFF2-40B4-BE49-F238E27FC236}">
                <a16:creationId xmlns:a16="http://schemas.microsoft.com/office/drawing/2014/main" id="{DBAC47BA-1D93-49E1-9315-5DA58B64096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81592" y="3586990"/>
            <a:ext cx="458946" cy="470894"/>
          </a:xfrm>
          <a:prstGeom prst="rect">
            <a:avLst/>
          </a:prstGeom>
        </p:spPr>
      </p:pic>
      <p:pic>
        <p:nvPicPr>
          <p:cNvPr id="100" name="Graphic 99" descr="Marker with solid fill">
            <a:extLst>
              <a:ext uri="{FF2B5EF4-FFF2-40B4-BE49-F238E27FC236}">
                <a16:creationId xmlns:a16="http://schemas.microsoft.com/office/drawing/2014/main" id="{431CAB88-0655-4A15-A500-DB3D0D7F41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51385" y="883869"/>
            <a:ext cx="458946" cy="470894"/>
          </a:xfrm>
          <a:prstGeom prst="rect">
            <a:avLst/>
          </a:prstGeom>
        </p:spPr>
      </p:pic>
      <p:pic>
        <p:nvPicPr>
          <p:cNvPr id="102" name="Graphic 101" descr="Marker with solid fill">
            <a:extLst>
              <a:ext uri="{FF2B5EF4-FFF2-40B4-BE49-F238E27FC236}">
                <a16:creationId xmlns:a16="http://schemas.microsoft.com/office/drawing/2014/main" id="{4D591D0C-EF46-438F-A416-249DCEF725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76105" y="4681803"/>
            <a:ext cx="458946" cy="470894"/>
          </a:xfrm>
          <a:prstGeom prst="rect">
            <a:avLst/>
          </a:prstGeom>
        </p:spPr>
      </p:pic>
      <p:pic>
        <p:nvPicPr>
          <p:cNvPr id="101" name="Graphic 100" descr="Marker with solid fill">
            <a:extLst>
              <a:ext uri="{FF2B5EF4-FFF2-40B4-BE49-F238E27FC236}">
                <a16:creationId xmlns:a16="http://schemas.microsoft.com/office/drawing/2014/main" id="{17220851-4B0D-43F5-99CE-11977A5279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94042" y="2255646"/>
            <a:ext cx="458946" cy="470894"/>
          </a:xfrm>
          <a:prstGeom prst="rect">
            <a:avLst/>
          </a:prstGeom>
        </p:spPr>
      </p:pic>
      <p:pic>
        <p:nvPicPr>
          <p:cNvPr id="103" name="Graphic 102" descr="Marker with solid fill">
            <a:extLst>
              <a:ext uri="{FF2B5EF4-FFF2-40B4-BE49-F238E27FC236}">
                <a16:creationId xmlns:a16="http://schemas.microsoft.com/office/drawing/2014/main" id="{05BDE067-68C7-43CF-9916-361C9EB13C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2290" y="2808359"/>
            <a:ext cx="458946" cy="470894"/>
          </a:xfrm>
          <a:prstGeom prst="rect">
            <a:avLst/>
          </a:prstGeom>
        </p:spPr>
      </p:pic>
      <p:pic>
        <p:nvPicPr>
          <p:cNvPr id="4" name="Graphic 3" descr="Marker with solid fill">
            <a:extLst>
              <a:ext uri="{FF2B5EF4-FFF2-40B4-BE49-F238E27FC236}">
                <a16:creationId xmlns:a16="http://schemas.microsoft.com/office/drawing/2014/main" id="{4B915E39-0DCA-58F5-F8A6-36D10EA87E4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3" y="1717449"/>
            <a:ext cx="335904" cy="335904"/>
          </a:xfrm>
          <a:prstGeom prst="rect">
            <a:avLst/>
          </a:prstGeom>
        </p:spPr>
      </p:pic>
      <p:pic>
        <p:nvPicPr>
          <p:cNvPr id="5" name="Graphic 4" descr="Marker with solid fill">
            <a:extLst>
              <a:ext uri="{FF2B5EF4-FFF2-40B4-BE49-F238E27FC236}">
                <a16:creationId xmlns:a16="http://schemas.microsoft.com/office/drawing/2014/main" id="{C17C84CE-CF39-9471-51D0-DEA51497792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55657" y="1989591"/>
            <a:ext cx="426618" cy="426618"/>
          </a:xfrm>
          <a:prstGeom prst="rect">
            <a:avLst/>
          </a:prstGeom>
        </p:spPr>
      </p:pic>
      <p:pic>
        <p:nvPicPr>
          <p:cNvPr id="6" name="Graphic 5" descr="Marker with solid fill">
            <a:extLst>
              <a:ext uri="{FF2B5EF4-FFF2-40B4-BE49-F238E27FC236}">
                <a16:creationId xmlns:a16="http://schemas.microsoft.com/office/drawing/2014/main" id="{08976262-799D-8821-6BEB-F67B5BA19B2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96657" y="4919663"/>
            <a:ext cx="426618" cy="426618"/>
          </a:xfrm>
          <a:prstGeom prst="rect">
            <a:avLst/>
          </a:prstGeom>
        </p:spPr>
      </p:pic>
      <p:pic>
        <p:nvPicPr>
          <p:cNvPr id="7" name="Graphic 6" descr="Marker with solid fill">
            <a:extLst>
              <a:ext uri="{FF2B5EF4-FFF2-40B4-BE49-F238E27FC236}">
                <a16:creationId xmlns:a16="http://schemas.microsoft.com/office/drawing/2014/main" id="{914A1013-2D95-88A4-023D-8A07EB62A9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58013" y="4429805"/>
            <a:ext cx="426618" cy="426618"/>
          </a:xfrm>
          <a:prstGeom prst="rect">
            <a:avLst/>
          </a:prstGeom>
        </p:spPr>
      </p:pic>
      <p:pic>
        <p:nvPicPr>
          <p:cNvPr id="9" name="Graphic 8" descr="Marker with solid fill">
            <a:extLst>
              <a:ext uri="{FF2B5EF4-FFF2-40B4-BE49-F238E27FC236}">
                <a16:creationId xmlns:a16="http://schemas.microsoft.com/office/drawing/2014/main" id="{FCC1E118-0480-03A8-7C3F-DD2A6CD17E8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51084" y="3368447"/>
            <a:ext cx="426618" cy="426618"/>
          </a:xfrm>
          <a:prstGeom prst="rect">
            <a:avLst/>
          </a:prstGeom>
        </p:spPr>
      </p:pic>
      <p:pic>
        <p:nvPicPr>
          <p:cNvPr id="10" name="Graphic 9" descr="Marker with solid fill">
            <a:extLst>
              <a:ext uri="{FF2B5EF4-FFF2-40B4-BE49-F238E27FC236}">
                <a16:creationId xmlns:a16="http://schemas.microsoft.com/office/drawing/2014/main" id="{C77DA5CF-7A25-7DFB-F06F-AFBB1523BD1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34226" y="2044017"/>
            <a:ext cx="426618" cy="426618"/>
          </a:xfrm>
          <a:prstGeom prst="rect">
            <a:avLst/>
          </a:prstGeom>
        </p:spPr>
      </p:pic>
      <p:pic>
        <p:nvPicPr>
          <p:cNvPr id="11" name="Graphic 10" descr="Marker with solid fill">
            <a:extLst>
              <a:ext uri="{FF2B5EF4-FFF2-40B4-BE49-F238E27FC236}">
                <a16:creationId xmlns:a16="http://schemas.microsoft.com/office/drawing/2014/main" id="{C74D483F-FA68-B6D1-B5D4-69017F48F55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63370" y="3704091"/>
            <a:ext cx="426618" cy="426618"/>
          </a:xfrm>
          <a:prstGeom prst="rect">
            <a:avLst/>
          </a:prstGeom>
        </p:spPr>
      </p:pic>
      <p:pic>
        <p:nvPicPr>
          <p:cNvPr id="12" name="Graphic 11" descr="Marker with solid fill">
            <a:extLst>
              <a:ext uri="{FF2B5EF4-FFF2-40B4-BE49-F238E27FC236}">
                <a16:creationId xmlns:a16="http://schemas.microsoft.com/office/drawing/2014/main" id="{FE440A34-C490-D970-A31C-BE67ED9CD9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0487" y="4037850"/>
            <a:ext cx="458946" cy="458946"/>
          </a:xfrm>
          <a:prstGeom prst="rect">
            <a:avLst/>
          </a:prstGeom>
        </p:spPr>
      </p:pic>
      <p:pic>
        <p:nvPicPr>
          <p:cNvPr id="13" name="Graphic 12" descr="Marker with solid fill">
            <a:extLst>
              <a:ext uri="{FF2B5EF4-FFF2-40B4-BE49-F238E27FC236}">
                <a16:creationId xmlns:a16="http://schemas.microsoft.com/office/drawing/2014/main" id="{B7B88C31-8B03-561D-413B-58BBA93B73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621298" y="3595233"/>
            <a:ext cx="426618" cy="426618"/>
          </a:xfrm>
          <a:prstGeom prst="rect">
            <a:avLst/>
          </a:prstGeom>
        </p:spPr>
      </p:pic>
    </p:spTree>
    <p:extLst>
      <p:ext uri="{BB962C8B-B14F-4D97-AF65-F5344CB8AC3E}">
        <p14:creationId xmlns:p14="http://schemas.microsoft.com/office/powerpoint/2010/main" val="24585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4E2429-0735-4BC1-8CC3-70F956A673C9}"/>
              </a:ext>
            </a:extLst>
          </p:cNvPr>
          <p:cNvSpPr>
            <a:spLocks noGrp="1"/>
          </p:cNvSpPr>
          <p:nvPr>
            <p:ph sz="half" idx="4294967295"/>
          </p:nvPr>
        </p:nvSpPr>
        <p:spPr>
          <a:xfrm>
            <a:off x="0" y="1758950"/>
            <a:ext cx="10980738" cy="4778375"/>
          </a:xfrm>
        </p:spPr>
        <p:txBody>
          <a:bodyPr/>
          <a:lstStyle/>
          <a:p>
            <a:pPr marL="398145" lvl="1" indent="0">
              <a:buNone/>
            </a:pPr>
            <a:r>
              <a:rPr lang="en-US" sz="2400">
                <a:cs typeface="Calibri"/>
              </a:rPr>
              <a:t>			</a:t>
            </a:r>
          </a:p>
        </p:txBody>
      </p:sp>
      <p:graphicFrame>
        <p:nvGraphicFramePr>
          <p:cNvPr id="4" name="Table 4">
            <a:extLst>
              <a:ext uri="{FF2B5EF4-FFF2-40B4-BE49-F238E27FC236}">
                <a16:creationId xmlns:a16="http://schemas.microsoft.com/office/drawing/2014/main" id="{2027E4EB-EA67-4B38-A9AB-D5080C071AB3}"/>
              </a:ext>
            </a:extLst>
          </p:cNvPr>
          <p:cNvGraphicFramePr>
            <a:graphicFrameLocks noGrp="1"/>
          </p:cNvGraphicFramePr>
          <p:nvPr>
            <p:extLst>
              <p:ext uri="{D42A27DB-BD31-4B8C-83A1-F6EECF244321}">
                <p14:modId xmlns:p14="http://schemas.microsoft.com/office/powerpoint/2010/main" val="448396769"/>
              </p:ext>
            </p:extLst>
          </p:nvPr>
        </p:nvGraphicFramePr>
        <p:xfrm>
          <a:off x="1108953" y="2208179"/>
          <a:ext cx="9445559" cy="2908570"/>
        </p:xfrm>
        <a:graphic>
          <a:graphicData uri="http://schemas.openxmlformats.org/drawingml/2006/table">
            <a:tbl>
              <a:tblPr firstRow="1">
                <a:tableStyleId>{7DF18680-E054-41AD-8BC1-D1AEF772440D}</a:tableStyleId>
              </a:tblPr>
              <a:tblGrid>
                <a:gridCol w="4360870">
                  <a:extLst>
                    <a:ext uri="{9D8B030D-6E8A-4147-A177-3AD203B41FA5}">
                      <a16:colId xmlns:a16="http://schemas.microsoft.com/office/drawing/2014/main" val="3447690022"/>
                    </a:ext>
                  </a:extLst>
                </a:gridCol>
                <a:gridCol w="1936169">
                  <a:extLst>
                    <a:ext uri="{9D8B030D-6E8A-4147-A177-3AD203B41FA5}">
                      <a16:colId xmlns:a16="http://schemas.microsoft.com/office/drawing/2014/main" val="978063238"/>
                    </a:ext>
                  </a:extLst>
                </a:gridCol>
                <a:gridCol w="3148520">
                  <a:extLst>
                    <a:ext uri="{9D8B030D-6E8A-4147-A177-3AD203B41FA5}">
                      <a16:colId xmlns:a16="http://schemas.microsoft.com/office/drawing/2014/main" val="2012014304"/>
                    </a:ext>
                  </a:extLst>
                </a:gridCol>
              </a:tblGrid>
              <a:tr h="686076">
                <a:tc>
                  <a:txBody>
                    <a:bodyPr/>
                    <a:lstStyle/>
                    <a:p>
                      <a:pPr algn="ctr"/>
                      <a:r>
                        <a:rPr lang="en-US" sz="2000">
                          <a:solidFill>
                            <a:schemeClr val="bg1"/>
                          </a:solidFill>
                        </a:rPr>
                        <a:t>Category</a:t>
                      </a:r>
                    </a:p>
                  </a:txBody>
                  <a:tcPr anchor="ctr"/>
                </a:tc>
                <a:tc>
                  <a:txBody>
                    <a:bodyPr/>
                    <a:lstStyle/>
                    <a:p>
                      <a:pPr algn="ctr"/>
                      <a:r>
                        <a:rPr lang="en-US" sz="2000">
                          <a:solidFill>
                            <a:schemeClr val="bg1"/>
                          </a:solidFill>
                        </a:rPr>
                        <a:t>Number</a:t>
                      </a:r>
                    </a:p>
                  </a:txBody>
                  <a:tcPr anchor="ctr"/>
                </a:tc>
                <a:tc>
                  <a:txBody>
                    <a:bodyPr/>
                    <a:lstStyle/>
                    <a:p>
                      <a:pPr algn="ctr"/>
                      <a:r>
                        <a:rPr lang="en-US" sz="2000">
                          <a:solidFill>
                            <a:schemeClr val="bg1"/>
                          </a:solidFill>
                        </a:rPr>
                        <a:t>Minority Owned</a:t>
                      </a:r>
                    </a:p>
                  </a:txBody>
                  <a:tcPr anchor="ctr"/>
                </a:tc>
                <a:extLst>
                  <a:ext uri="{0D108BD9-81ED-4DB2-BD59-A6C34878D82A}">
                    <a16:rowId xmlns:a16="http://schemas.microsoft.com/office/drawing/2014/main" val="706712881"/>
                  </a:ext>
                </a:extLst>
              </a:tr>
              <a:tr h="686076">
                <a:tc>
                  <a:txBody>
                    <a:bodyPr/>
                    <a:lstStyle/>
                    <a:p>
                      <a:pPr algn="l"/>
                      <a:r>
                        <a:rPr lang="en-US" sz="1800"/>
                        <a:t>Technical assistance provided to businesses</a:t>
                      </a:r>
                    </a:p>
                  </a:txBody>
                  <a:tcPr anchor="ctr"/>
                </a:tc>
                <a:tc>
                  <a:txBody>
                    <a:bodyPr/>
                    <a:lstStyle/>
                    <a:p>
                      <a:pPr algn="ctr"/>
                      <a:r>
                        <a:rPr lang="en-US" sz="2400"/>
                        <a:t>40</a:t>
                      </a:r>
                    </a:p>
                  </a:txBody>
                  <a:tcPr anchor="ctr"/>
                </a:tc>
                <a:tc>
                  <a:txBody>
                    <a:bodyPr/>
                    <a:lstStyle/>
                    <a:p>
                      <a:pPr algn="ctr"/>
                      <a:r>
                        <a:rPr lang="en-US" sz="2400"/>
                        <a:t>31</a:t>
                      </a:r>
                      <a:endParaRPr lang="en-US"/>
                    </a:p>
                  </a:txBody>
                  <a:tcPr anchor="ctr"/>
                </a:tc>
                <a:extLst>
                  <a:ext uri="{0D108BD9-81ED-4DB2-BD59-A6C34878D82A}">
                    <a16:rowId xmlns:a16="http://schemas.microsoft.com/office/drawing/2014/main" val="858952906"/>
                  </a:ext>
                </a:extLst>
              </a:tr>
              <a:tr h="850342">
                <a:tc>
                  <a:txBody>
                    <a:bodyPr/>
                    <a:lstStyle/>
                    <a:p>
                      <a:pPr algn="l"/>
                      <a:r>
                        <a:rPr lang="en-US" sz="1800"/>
                        <a:t>Grant and loan referrals to partners</a:t>
                      </a:r>
                    </a:p>
                  </a:txBody>
                  <a:tcPr anchor="ctr"/>
                </a:tc>
                <a:tc>
                  <a:txBody>
                    <a:bodyPr/>
                    <a:lstStyle/>
                    <a:p>
                      <a:pPr algn="ctr"/>
                      <a:r>
                        <a:rPr lang="en-US" sz="2400"/>
                        <a:t>13</a:t>
                      </a:r>
                    </a:p>
                  </a:txBody>
                  <a:tcPr anchor="ctr"/>
                </a:tc>
                <a:tc>
                  <a:txBody>
                    <a:bodyPr/>
                    <a:lstStyle/>
                    <a:p>
                      <a:pPr algn="ctr"/>
                      <a:r>
                        <a:rPr lang="en-US" sz="2400"/>
                        <a:t>13</a:t>
                      </a:r>
                    </a:p>
                  </a:txBody>
                  <a:tcPr anchor="ctr"/>
                </a:tc>
                <a:extLst>
                  <a:ext uri="{0D108BD9-81ED-4DB2-BD59-A6C34878D82A}">
                    <a16:rowId xmlns:a16="http://schemas.microsoft.com/office/drawing/2014/main" val="1384889657"/>
                  </a:ext>
                </a:extLst>
              </a:tr>
              <a:tr h="686076">
                <a:tc>
                  <a:txBody>
                    <a:bodyPr/>
                    <a:lstStyle/>
                    <a:p>
                      <a:pPr algn="l"/>
                      <a:r>
                        <a:rPr lang="en-US" sz="1800"/>
                        <a:t>Community organization group participation</a:t>
                      </a:r>
                    </a:p>
                  </a:txBody>
                  <a:tcPr anchor="ctr"/>
                </a:tc>
                <a:tc>
                  <a:txBody>
                    <a:bodyPr/>
                    <a:lstStyle/>
                    <a:p>
                      <a:pPr algn="ctr"/>
                      <a:r>
                        <a:rPr lang="en-US" sz="2400"/>
                        <a:t>7</a:t>
                      </a:r>
                    </a:p>
                  </a:txBody>
                  <a:tcPr anchor="ctr"/>
                </a:tc>
                <a:tc>
                  <a:txBody>
                    <a:bodyPr/>
                    <a:lstStyle/>
                    <a:p>
                      <a:pPr algn="ctr"/>
                      <a:r>
                        <a:rPr lang="en-US" sz="2400"/>
                        <a:t>N/A</a:t>
                      </a:r>
                    </a:p>
                  </a:txBody>
                  <a:tcPr anchor="ctr"/>
                </a:tc>
                <a:extLst>
                  <a:ext uri="{0D108BD9-81ED-4DB2-BD59-A6C34878D82A}">
                    <a16:rowId xmlns:a16="http://schemas.microsoft.com/office/drawing/2014/main" val="3171804519"/>
                  </a:ext>
                </a:extLst>
              </a:tr>
            </a:tbl>
          </a:graphicData>
        </a:graphic>
      </p:graphicFrame>
      <p:sp>
        <p:nvSpPr>
          <p:cNvPr id="9" name="TextBox 8">
            <a:extLst>
              <a:ext uri="{FF2B5EF4-FFF2-40B4-BE49-F238E27FC236}">
                <a16:creationId xmlns:a16="http://schemas.microsoft.com/office/drawing/2014/main" id="{D8224531-A5B3-8AA2-D48B-42F701B2FD62}"/>
              </a:ext>
            </a:extLst>
          </p:cNvPr>
          <p:cNvSpPr txBox="1"/>
          <p:nvPr/>
        </p:nvSpPr>
        <p:spPr>
          <a:xfrm>
            <a:off x="1104900" y="5441042"/>
            <a:ext cx="43851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t>Highlights:</a:t>
            </a:r>
          </a:p>
          <a:p>
            <a:pPr marL="285750" indent="-285750">
              <a:buFont typeface="Arial"/>
              <a:buChar char="•"/>
            </a:pPr>
            <a:r>
              <a:rPr lang="en-US" sz="1200" i="1"/>
              <a:t>The Juice Joint</a:t>
            </a:r>
          </a:p>
          <a:p>
            <a:pPr marL="285750" indent="-285750">
              <a:buFont typeface="Arial"/>
              <a:buChar char="•"/>
            </a:pPr>
            <a:r>
              <a:rPr lang="en-US" sz="1200" i="1"/>
              <a:t>Books and Bagels</a:t>
            </a:r>
          </a:p>
        </p:txBody>
      </p:sp>
      <p:sp>
        <p:nvSpPr>
          <p:cNvPr id="11" name="TextBox 10">
            <a:extLst>
              <a:ext uri="{FF2B5EF4-FFF2-40B4-BE49-F238E27FC236}">
                <a16:creationId xmlns:a16="http://schemas.microsoft.com/office/drawing/2014/main" id="{1E5F7D91-5645-5165-4499-B0AFB78A1C48}"/>
              </a:ext>
            </a:extLst>
          </p:cNvPr>
          <p:cNvSpPr txBox="1"/>
          <p:nvPr/>
        </p:nvSpPr>
        <p:spPr>
          <a:xfrm>
            <a:off x="1104900" y="1412138"/>
            <a:ext cx="10395801" cy="369332"/>
          </a:xfrm>
          <a:prstGeom prst="rect">
            <a:avLst/>
          </a:prstGeom>
          <a:noFill/>
        </p:spPr>
        <p:txBody>
          <a:bodyPr wrap="square">
            <a:spAutoFit/>
          </a:bodyPr>
          <a:lstStyle/>
          <a:p>
            <a:pPr marL="0" indent="0">
              <a:buNone/>
            </a:pPr>
            <a:r>
              <a:rPr lang="en-US" b="1"/>
              <a:t>Small Business Support: 2021 - 2022</a:t>
            </a:r>
            <a:endParaRPr lang="en-US" b="1">
              <a:effectLst/>
            </a:endParaRPr>
          </a:p>
        </p:txBody>
      </p:sp>
    </p:spTree>
    <p:extLst>
      <p:ext uri="{BB962C8B-B14F-4D97-AF65-F5344CB8AC3E}">
        <p14:creationId xmlns:p14="http://schemas.microsoft.com/office/powerpoint/2010/main" val="177927239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{34B967A8-BC3F-4C4A-A0BE-247B094245C6}tf56160789_win32</Template>
  <TotalTime>0</TotalTime>
  <Words>511</Words>
  <Application>Microsoft Office PowerPoint</Application>
  <PresentationFormat>Widescreen</PresentationFormat>
  <Paragraphs>81</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Bookman Old Style</vt:lpstr>
      <vt:lpstr>Calibri</vt:lpstr>
      <vt:lpstr>Cambria</vt:lpstr>
      <vt:lpstr>Franklin Gothic Book</vt:lpstr>
      <vt:lpstr>Times New Roman</vt:lpstr>
      <vt:lpstr>1_RetrospectVTI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Development</dc:title>
  <dc:creator>James C. Williams</dc:creator>
  <cp:lastModifiedBy>Sean J. Park</cp:lastModifiedBy>
  <cp:revision>1</cp:revision>
  <cp:lastPrinted>2022-10-03T16:57:35Z</cp:lastPrinted>
  <dcterms:created xsi:type="dcterms:W3CDTF">2021-09-20T19:54:24Z</dcterms:created>
  <dcterms:modified xsi:type="dcterms:W3CDTF">2022-10-03T18:10:55Z</dcterms:modified>
</cp:coreProperties>
</file>