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notesMasterIdLst>
    <p:notesMasterId r:id="rId13"/>
  </p:notesMasterIdLst>
  <p:sldIdLst>
    <p:sldId id="303" r:id="rId5"/>
    <p:sldId id="257" r:id="rId6"/>
    <p:sldId id="314" r:id="rId7"/>
    <p:sldId id="329" r:id="rId8"/>
    <p:sldId id="330" r:id="rId9"/>
    <p:sldId id="331" r:id="rId10"/>
    <p:sldId id="332" r:id="rId11"/>
    <p:sldId id="3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gov/" TargetMode="External"/><Relationship Id="rId1" Type="http://schemas.openxmlformats.org/officeDocument/2006/relationships/hyperlink" Target="https://www.desu.edu/node/61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fsa.gov/" TargetMode="External"/><Relationship Id="rId1" Type="http://schemas.openxmlformats.org/officeDocument/2006/relationships/hyperlink" Target="https://www.desu.edu/node/61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3A3A8-B561-49C1-B8D5-D663889C051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D2AB74F-F17E-43FA-ACC9-69E607E57FA8}">
      <dgm:prSet/>
      <dgm:spPr/>
      <dgm:t>
        <a:bodyPr/>
        <a:lstStyle/>
        <a:p>
          <a:r>
            <a:rPr lang="en-US" b="1"/>
            <a:t>Graduate from a Delaware high school</a:t>
          </a:r>
          <a:r>
            <a:rPr lang="en-US"/>
            <a:t> - You must receive a diploma from an in-state school.</a:t>
          </a:r>
        </a:p>
      </dgm:t>
    </dgm:pt>
    <dgm:pt modelId="{2E023097-8967-4615-9B9C-E48ECC149E13}" type="parTrans" cxnId="{3C7E6EFD-A4BC-418F-A092-5F4A91DC51AE}">
      <dgm:prSet/>
      <dgm:spPr/>
      <dgm:t>
        <a:bodyPr/>
        <a:lstStyle/>
        <a:p>
          <a:endParaRPr lang="en-US"/>
        </a:p>
      </dgm:t>
    </dgm:pt>
    <dgm:pt modelId="{10832E29-401F-46C5-AB99-6B4D739F6B3A}" type="sibTrans" cxnId="{3C7E6EFD-A4BC-418F-A092-5F4A91DC51AE}">
      <dgm:prSet/>
      <dgm:spPr/>
      <dgm:t>
        <a:bodyPr/>
        <a:lstStyle/>
        <a:p>
          <a:endParaRPr lang="en-US"/>
        </a:p>
      </dgm:t>
    </dgm:pt>
    <dgm:pt modelId="{F18D8FCF-CC4E-4630-A60A-504C502B28E4}">
      <dgm:prSet/>
      <dgm:spPr/>
      <dgm:t>
        <a:bodyPr/>
        <a:lstStyle/>
        <a:p>
          <a:r>
            <a:rPr lang="en-US" b="1"/>
            <a:t>Enroll at Delaware State University</a:t>
          </a:r>
          <a:r>
            <a:rPr lang="en-US"/>
            <a:t> - You must be regularly admitted and enroll full time in the fall semester right after high school graduation. Apply to Delaware State University at </a:t>
          </a:r>
          <a:r>
            <a:rPr lang="en-US" u="sng">
              <a:hlinkClick xmlns:r="http://schemas.openxmlformats.org/officeDocument/2006/relationships" r:id="rId1"/>
            </a:rPr>
            <a:t>desu.edu/apply-now</a:t>
          </a:r>
          <a:r>
            <a:rPr lang="en-US"/>
            <a:t> and complete your application by mailing your official high school transcript and ACT or SAT test scores.</a:t>
          </a:r>
        </a:p>
      </dgm:t>
    </dgm:pt>
    <dgm:pt modelId="{57CB34E1-72A5-4C8D-AE79-0EF88983B7A5}" type="parTrans" cxnId="{FAB4DCC4-3E3E-404A-B860-077B4C476CAA}">
      <dgm:prSet/>
      <dgm:spPr/>
      <dgm:t>
        <a:bodyPr/>
        <a:lstStyle/>
        <a:p>
          <a:endParaRPr lang="en-US"/>
        </a:p>
      </dgm:t>
    </dgm:pt>
    <dgm:pt modelId="{05AD5F4E-A56B-4D2A-8A09-86AFF6B84197}" type="sibTrans" cxnId="{FAB4DCC4-3E3E-404A-B860-077B4C476CAA}">
      <dgm:prSet/>
      <dgm:spPr/>
      <dgm:t>
        <a:bodyPr/>
        <a:lstStyle/>
        <a:p>
          <a:endParaRPr lang="en-US"/>
        </a:p>
      </dgm:t>
    </dgm:pt>
    <dgm:pt modelId="{D4BC502A-57EE-483A-8F4E-196ADC8C5FE8}">
      <dgm:prSet/>
      <dgm:spPr/>
      <dgm:t>
        <a:bodyPr/>
        <a:lstStyle/>
        <a:p>
          <a:r>
            <a:rPr lang="en-US" b="1"/>
            <a:t>Keep Your Grades Up</a:t>
          </a:r>
          <a:r>
            <a:rPr lang="en-US"/>
            <a:t> - To apply, you must have a cumulative overall GPA of at least 2.75 or higher on a 4.0 scale, as indicated on your official high school transcript.</a:t>
          </a:r>
        </a:p>
      </dgm:t>
    </dgm:pt>
    <dgm:pt modelId="{BD0173BD-1E3B-49ED-A1DD-6608FBBE8F57}" type="parTrans" cxnId="{2AAE7835-21AA-4DC3-9D97-AFE7D8FED4D6}">
      <dgm:prSet/>
      <dgm:spPr/>
      <dgm:t>
        <a:bodyPr/>
        <a:lstStyle/>
        <a:p>
          <a:endParaRPr lang="en-US"/>
        </a:p>
      </dgm:t>
    </dgm:pt>
    <dgm:pt modelId="{D9670DE6-E277-4DE4-9A39-4A8631C84827}" type="sibTrans" cxnId="{2AAE7835-21AA-4DC3-9D97-AFE7D8FED4D6}">
      <dgm:prSet/>
      <dgm:spPr/>
      <dgm:t>
        <a:bodyPr/>
        <a:lstStyle/>
        <a:p>
          <a:endParaRPr lang="en-US"/>
        </a:p>
      </dgm:t>
    </dgm:pt>
    <dgm:pt modelId="{2D084339-9AA0-499F-9A08-77E6009C0760}">
      <dgm:prSet/>
      <dgm:spPr/>
      <dgm:t>
        <a:bodyPr/>
        <a:lstStyle/>
        <a:p>
          <a:r>
            <a:rPr lang="en-US" b="1"/>
            <a:t>File for Student Aid</a:t>
          </a:r>
          <a:r>
            <a:rPr lang="en-US"/>
            <a:t> - Complete the Free Application for Federal Student Aid (FAFSA) at </a:t>
          </a:r>
          <a:r>
            <a:rPr lang="en-US" u="sng">
              <a:hlinkClick xmlns:r="http://schemas.openxmlformats.org/officeDocument/2006/relationships" r:id="rId2"/>
            </a:rPr>
            <a:t>fafsa.gov</a:t>
          </a:r>
          <a:r>
            <a:rPr lang="en-US"/>
            <a:t>. (Delaware State University's school code is 001428.) The Office of Financial Aid will notify you of your Inspire Scholarship eligibility.</a:t>
          </a:r>
        </a:p>
      </dgm:t>
    </dgm:pt>
    <dgm:pt modelId="{9F775D57-72B2-498C-B816-F0C75DF999E9}" type="parTrans" cxnId="{1A54B42D-126B-4707-AB66-C3C2F8928BB5}">
      <dgm:prSet/>
      <dgm:spPr/>
      <dgm:t>
        <a:bodyPr/>
        <a:lstStyle/>
        <a:p>
          <a:endParaRPr lang="en-US"/>
        </a:p>
      </dgm:t>
    </dgm:pt>
    <dgm:pt modelId="{E2EDBF8B-F215-4495-948E-8E92C55E9C24}" type="sibTrans" cxnId="{1A54B42D-126B-4707-AB66-C3C2F8928BB5}">
      <dgm:prSet/>
      <dgm:spPr/>
      <dgm:t>
        <a:bodyPr/>
        <a:lstStyle/>
        <a:p>
          <a:endParaRPr lang="en-US"/>
        </a:p>
      </dgm:t>
    </dgm:pt>
    <dgm:pt modelId="{1F6D7327-06C7-4E67-9F71-E2F6CDBDEC0A}">
      <dgm:prSet/>
      <dgm:spPr/>
      <dgm:t>
        <a:bodyPr/>
        <a:lstStyle/>
        <a:p>
          <a:r>
            <a:rPr lang="en-US" b="1"/>
            <a:t>Demonstrate Good Conduct </a:t>
          </a:r>
          <a:r>
            <a:rPr lang="en-US"/>
            <a:t>- You cannot have any felony convictions or charges pending against you when you apply or after you are admitted to Delaware State University.</a:t>
          </a:r>
        </a:p>
      </dgm:t>
    </dgm:pt>
    <dgm:pt modelId="{8E7306BA-4F46-4F3D-AB72-8CC7D6CFB359}" type="parTrans" cxnId="{221282F6-540B-4334-A0C3-72D2C1648FEA}">
      <dgm:prSet/>
      <dgm:spPr/>
      <dgm:t>
        <a:bodyPr/>
        <a:lstStyle/>
        <a:p>
          <a:endParaRPr lang="en-US"/>
        </a:p>
      </dgm:t>
    </dgm:pt>
    <dgm:pt modelId="{43691FB6-7C6F-405B-9360-BF91735A4182}" type="sibTrans" cxnId="{221282F6-540B-4334-A0C3-72D2C1648FEA}">
      <dgm:prSet/>
      <dgm:spPr/>
      <dgm:t>
        <a:bodyPr/>
        <a:lstStyle/>
        <a:p>
          <a:endParaRPr lang="en-US"/>
        </a:p>
      </dgm:t>
    </dgm:pt>
    <dgm:pt modelId="{486DBA9D-1404-4C68-AFC7-2116FB3D0D19}" type="pres">
      <dgm:prSet presAssocID="{68E3A3A8-B561-49C1-B8D5-D663889C0519}" presName="linear" presStyleCnt="0">
        <dgm:presLayoutVars>
          <dgm:animLvl val="lvl"/>
          <dgm:resizeHandles val="exact"/>
        </dgm:presLayoutVars>
      </dgm:prSet>
      <dgm:spPr/>
    </dgm:pt>
    <dgm:pt modelId="{FE3338F0-CD8A-4064-9162-740A6EF29997}" type="pres">
      <dgm:prSet presAssocID="{AD2AB74F-F17E-43FA-ACC9-69E607E57FA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10B280-2D85-43D4-8210-9331B46A9A2E}" type="pres">
      <dgm:prSet presAssocID="{10832E29-401F-46C5-AB99-6B4D739F6B3A}" presName="spacer" presStyleCnt="0"/>
      <dgm:spPr/>
    </dgm:pt>
    <dgm:pt modelId="{BD13DADA-025D-49C4-B00B-204D624296AA}" type="pres">
      <dgm:prSet presAssocID="{F18D8FCF-CC4E-4630-A60A-504C502B28E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5618DBB-B84B-49D4-BF59-59549A9F2A94}" type="pres">
      <dgm:prSet presAssocID="{05AD5F4E-A56B-4D2A-8A09-86AFF6B84197}" presName="spacer" presStyleCnt="0"/>
      <dgm:spPr/>
    </dgm:pt>
    <dgm:pt modelId="{01E2C1D4-3991-4FA5-BB17-711AC8F1160C}" type="pres">
      <dgm:prSet presAssocID="{D4BC502A-57EE-483A-8F4E-196ADC8C5FE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3C09C43-C290-4C0E-BFCC-623A7FE6CBD4}" type="pres">
      <dgm:prSet presAssocID="{D9670DE6-E277-4DE4-9A39-4A8631C84827}" presName="spacer" presStyleCnt="0"/>
      <dgm:spPr/>
    </dgm:pt>
    <dgm:pt modelId="{6D780613-A15A-48DF-9882-90681C8E8F41}" type="pres">
      <dgm:prSet presAssocID="{2D084339-9AA0-499F-9A08-77E6009C076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C749EF2-4EE4-4C4F-B5E9-2E1E6B35BDB9}" type="pres">
      <dgm:prSet presAssocID="{E2EDBF8B-F215-4495-948E-8E92C55E9C24}" presName="spacer" presStyleCnt="0"/>
      <dgm:spPr/>
    </dgm:pt>
    <dgm:pt modelId="{10EFE511-73D8-494A-AAED-DF8DBF01F3BA}" type="pres">
      <dgm:prSet presAssocID="{1F6D7327-06C7-4E67-9F71-E2F6CDBDEC0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9175402-5C30-4CC6-9D79-3D24D2D4FD60}" type="presOf" srcId="{AD2AB74F-F17E-43FA-ACC9-69E607E57FA8}" destId="{FE3338F0-CD8A-4064-9162-740A6EF29997}" srcOrd="0" destOrd="0" presId="urn:microsoft.com/office/officeart/2005/8/layout/vList2"/>
    <dgm:cxn modelId="{98B1431F-17D8-47C6-B08D-734E194B1112}" type="presOf" srcId="{D4BC502A-57EE-483A-8F4E-196ADC8C5FE8}" destId="{01E2C1D4-3991-4FA5-BB17-711AC8F1160C}" srcOrd="0" destOrd="0" presId="urn:microsoft.com/office/officeart/2005/8/layout/vList2"/>
    <dgm:cxn modelId="{1A54B42D-126B-4707-AB66-C3C2F8928BB5}" srcId="{68E3A3A8-B561-49C1-B8D5-D663889C0519}" destId="{2D084339-9AA0-499F-9A08-77E6009C0760}" srcOrd="3" destOrd="0" parTransId="{9F775D57-72B2-498C-B816-F0C75DF999E9}" sibTransId="{E2EDBF8B-F215-4495-948E-8E92C55E9C24}"/>
    <dgm:cxn modelId="{E86FE530-B788-4006-8733-32CD7E46055D}" type="presOf" srcId="{2D084339-9AA0-499F-9A08-77E6009C0760}" destId="{6D780613-A15A-48DF-9882-90681C8E8F41}" srcOrd="0" destOrd="0" presId="urn:microsoft.com/office/officeart/2005/8/layout/vList2"/>
    <dgm:cxn modelId="{2AAE7835-21AA-4DC3-9D97-AFE7D8FED4D6}" srcId="{68E3A3A8-B561-49C1-B8D5-D663889C0519}" destId="{D4BC502A-57EE-483A-8F4E-196ADC8C5FE8}" srcOrd="2" destOrd="0" parTransId="{BD0173BD-1E3B-49ED-A1DD-6608FBBE8F57}" sibTransId="{D9670DE6-E277-4DE4-9A39-4A8631C84827}"/>
    <dgm:cxn modelId="{DAD59E82-B937-425B-AF9D-B97BA77E6341}" type="presOf" srcId="{68E3A3A8-B561-49C1-B8D5-D663889C0519}" destId="{486DBA9D-1404-4C68-AFC7-2116FB3D0D19}" srcOrd="0" destOrd="0" presId="urn:microsoft.com/office/officeart/2005/8/layout/vList2"/>
    <dgm:cxn modelId="{FAB4DCC4-3E3E-404A-B860-077B4C476CAA}" srcId="{68E3A3A8-B561-49C1-B8D5-D663889C0519}" destId="{F18D8FCF-CC4E-4630-A60A-504C502B28E4}" srcOrd="1" destOrd="0" parTransId="{57CB34E1-72A5-4C8D-AE79-0EF88983B7A5}" sibTransId="{05AD5F4E-A56B-4D2A-8A09-86AFF6B84197}"/>
    <dgm:cxn modelId="{79335FDC-B524-4A0C-AA50-4CAB44E3A745}" type="presOf" srcId="{F18D8FCF-CC4E-4630-A60A-504C502B28E4}" destId="{BD13DADA-025D-49C4-B00B-204D624296AA}" srcOrd="0" destOrd="0" presId="urn:microsoft.com/office/officeart/2005/8/layout/vList2"/>
    <dgm:cxn modelId="{F8A1C5F5-6104-46C0-BDC8-C16E9C7B8EF8}" type="presOf" srcId="{1F6D7327-06C7-4E67-9F71-E2F6CDBDEC0A}" destId="{10EFE511-73D8-494A-AAED-DF8DBF01F3BA}" srcOrd="0" destOrd="0" presId="urn:microsoft.com/office/officeart/2005/8/layout/vList2"/>
    <dgm:cxn modelId="{221282F6-540B-4334-A0C3-72D2C1648FEA}" srcId="{68E3A3A8-B561-49C1-B8D5-D663889C0519}" destId="{1F6D7327-06C7-4E67-9F71-E2F6CDBDEC0A}" srcOrd="4" destOrd="0" parTransId="{8E7306BA-4F46-4F3D-AB72-8CC7D6CFB359}" sibTransId="{43691FB6-7C6F-405B-9360-BF91735A4182}"/>
    <dgm:cxn modelId="{3C7E6EFD-A4BC-418F-A092-5F4A91DC51AE}" srcId="{68E3A3A8-B561-49C1-B8D5-D663889C0519}" destId="{AD2AB74F-F17E-43FA-ACC9-69E607E57FA8}" srcOrd="0" destOrd="0" parTransId="{2E023097-8967-4615-9B9C-E48ECC149E13}" sibTransId="{10832E29-401F-46C5-AB99-6B4D739F6B3A}"/>
    <dgm:cxn modelId="{6FA411A5-F853-4619-894A-B1F9CAF03002}" type="presParOf" srcId="{486DBA9D-1404-4C68-AFC7-2116FB3D0D19}" destId="{FE3338F0-CD8A-4064-9162-740A6EF29997}" srcOrd="0" destOrd="0" presId="urn:microsoft.com/office/officeart/2005/8/layout/vList2"/>
    <dgm:cxn modelId="{B1AF0D7A-6086-4B5A-9330-FE13450B8C9A}" type="presParOf" srcId="{486DBA9D-1404-4C68-AFC7-2116FB3D0D19}" destId="{CE10B280-2D85-43D4-8210-9331B46A9A2E}" srcOrd="1" destOrd="0" presId="urn:microsoft.com/office/officeart/2005/8/layout/vList2"/>
    <dgm:cxn modelId="{2DDF7373-9902-4349-BC4C-BE145EB06D78}" type="presParOf" srcId="{486DBA9D-1404-4C68-AFC7-2116FB3D0D19}" destId="{BD13DADA-025D-49C4-B00B-204D624296AA}" srcOrd="2" destOrd="0" presId="urn:microsoft.com/office/officeart/2005/8/layout/vList2"/>
    <dgm:cxn modelId="{5356C7F8-125E-4FC6-B429-467C7E6E6832}" type="presParOf" srcId="{486DBA9D-1404-4C68-AFC7-2116FB3D0D19}" destId="{C5618DBB-B84B-49D4-BF59-59549A9F2A94}" srcOrd="3" destOrd="0" presId="urn:microsoft.com/office/officeart/2005/8/layout/vList2"/>
    <dgm:cxn modelId="{CB3A3EB5-D5C7-43B5-87A5-A227954AF148}" type="presParOf" srcId="{486DBA9D-1404-4C68-AFC7-2116FB3D0D19}" destId="{01E2C1D4-3991-4FA5-BB17-711AC8F1160C}" srcOrd="4" destOrd="0" presId="urn:microsoft.com/office/officeart/2005/8/layout/vList2"/>
    <dgm:cxn modelId="{4ABBF79A-E61C-495E-A678-7EDF85E9319F}" type="presParOf" srcId="{486DBA9D-1404-4C68-AFC7-2116FB3D0D19}" destId="{33C09C43-C290-4C0E-BFCC-623A7FE6CBD4}" srcOrd="5" destOrd="0" presId="urn:microsoft.com/office/officeart/2005/8/layout/vList2"/>
    <dgm:cxn modelId="{DC002407-55CD-4B30-975D-325498352EE2}" type="presParOf" srcId="{486DBA9D-1404-4C68-AFC7-2116FB3D0D19}" destId="{6D780613-A15A-48DF-9882-90681C8E8F41}" srcOrd="6" destOrd="0" presId="urn:microsoft.com/office/officeart/2005/8/layout/vList2"/>
    <dgm:cxn modelId="{307708EE-7569-4EA0-AF91-C67111B55A4C}" type="presParOf" srcId="{486DBA9D-1404-4C68-AFC7-2116FB3D0D19}" destId="{1C749EF2-4EE4-4C4F-B5E9-2E1E6B35BDB9}" srcOrd="7" destOrd="0" presId="urn:microsoft.com/office/officeart/2005/8/layout/vList2"/>
    <dgm:cxn modelId="{258BBFF6-4114-483E-8880-9BF54AB9AC72}" type="presParOf" srcId="{486DBA9D-1404-4C68-AFC7-2116FB3D0D19}" destId="{10EFE511-73D8-494A-AAED-DF8DBF01F3B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ED6D9-D3D8-41C1-91F1-9A1FC3730506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0B40C0E-1F95-49EA-965D-550ECF852D08}">
      <dgm:prSet/>
      <dgm:spPr/>
      <dgm:t>
        <a:bodyPr/>
        <a:lstStyle/>
        <a:p>
          <a:r>
            <a:rPr lang="en-US"/>
            <a:t>Stay</a:t>
          </a:r>
        </a:p>
      </dgm:t>
    </dgm:pt>
    <dgm:pt modelId="{A3A286AE-3E12-4E97-81CA-3799BBCE1375}" type="parTrans" cxnId="{E4019767-2CEA-4CC1-9F34-FF01055E0597}">
      <dgm:prSet/>
      <dgm:spPr/>
      <dgm:t>
        <a:bodyPr/>
        <a:lstStyle/>
        <a:p>
          <a:endParaRPr lang="en-US"/>
        </a:p>
      </dgm:t>
    </dgm:pt>
    <dgm:pt modelId="{1B7C2D56-0CA0-4B15-A009-A4E19125BE5E}" type="sibTrans" cxnId="{E4019767-2CEA-4CC1-9F34-FF01055E0597}">
      <dgm:prSet/>
      <dgm:spPr/>
      <dgm:t>
        <a:bodyPr/>
        <a:lstStyle/>
        <a:p>
          <a:endParaRPr lang="en-US"/>
        </a:p>
      </dgm:t>
    </dgm:pt>
    <dgm:pt modelId="{11096398-369C-4A8D-B2AD-6C13E2A578E6}">
      <dgm:prSet/>
      <dgm:spPr/>
      <dgm:t>
        <a:bodyPr/>
        <a:lstStyle/>
        <a:p>
          <a:r>
            <a:rPr lang="en-US"/>
            <a:t>Stay enrolled as a full-time student and complete 12 or more credit hours (15 recommended) during both the fall and spring semesters -- a total of at least 24 (30 recommended) for the school year.</a:t>
          </a:r>
        </a:p>
      </dgm:t>
    </dgm:pt>
    <dgm:pt modelId="{679EB057-1BCF-46F5-BDEE-F504AD95BA00}" type="parTrans" cxnId="{313AA760-0615-4960-B000-8B1694510860}">
      <dgm:prSet/>
      <dgm:spPr/>
      <dgm:t>
        <a:bodyPr/>
        <a:lstStyle/>
        <a:p>
          <a:endParaRPr lang="en-US"/>
        </a:p>
      </dgm:t>
    </dgm:pt>
    <dgm:pt modelId="{B1BB4627-73CA-46DC-B651-D91B37AD0280}" type="sibTrans" cxnId="{313AA760-0615-4960-B000-8B1694510860}">
      <dgm:prSet/>
      <dgm:spPr/>
      <dgm:t>
        <a:bodyPr/>
        <a:lstStyle/>
        <a:p>
          <a:endParaRPr lang="en-US"/>
        </a:p>
      </dgm:t>
    </dgm:pt>
    <dgm:pt modelId="{D44E22C2-378A-4EB3-A710-C4E00D597DD8}">
      <dgm:prSet/>
      <dgm:spPr/>
      <dgm:t>
        <a:bodyPr/>
        <a:lstStyle/>
        <a:p>
          <a:r>
            <a:rPr lang="en-US"/>
            <a:t>Maintain</a:t>
          </a:r>
        </a:p>
      </dgm:t>
    </dgm:pt>
    <dgm:pt modelId="{DFB067EE-4B28-4CA2-BB95-DB255939AD78}" type="parTrans" cxnId="{21A79951-C6C6-4360-860B-8CBB137B886E}">
      <dgm:prSet/>
      <dgm:spPr/>
      <dgm:t>
        <a:bodyPr/>
        <a:lstStyle/>
        <a:p>
          <a:endParaRPr lang="en-US"/>
        </a:p>
      </dgm:t>
    </dgm:pt>
    <dgm:pt modelId="{A50AFF47-5E9A-4FEB-803F-C5552BA9D6DD}" type="sibTrans" cxnId="{21A79951-C6C6-4360-860B-8CBB137B886E}">
      <dgm:prSet/>
      <dgm:spPr/>
      <dgm:t>
        <a:bodyPr/>
        <a:lstStyle/>
        <a:p>
          <a:endParaRPr lang="en-US"/>
        </a:p>
      </dgm:t>
    </dgm:pt>
    <dgm:pt modelId="{EBBB6C15-6088-466F-BC91-4FE095DFBCD3}">
      <dgm:prSet/>
      <dgm:spPr/>
      <dgm:t>
        <a:bodyPr/>
        <a:lstStyle/>
        <a:p>
          <a:r>
            <a:rPr lang="en-US"/>
            <a:t>Maintain at least a cumulative overall 2.75 GPA on a 4.0 scale.</a:t>
          </a:r>
        </a:p>
      </dgm:t>
    </dgm:pt>
    <dgm:pt modelId="{F0083462-62B2-47DA-8490-ABC8A2CD406A}" type="parTrans" cxnId="{2A61285E-67BF-496E-8D17-787BE675101D}">
      <dgm:prSet/>
      <dgm:spPr/>
      <dgm:t>
        <a:bodyPr/>
        <a:lstStyle/>
        <a:p>
          <a:endParaRPr lang="en-US"/>
        </a:p>
      </dgm:t>
    </dgm:pt>
    <dgm:pt modelId="{1C19E716-84F1-4542-9AEE-3937CBF7259B}" type="sibTrans" cxnId="{2A61285E-67BF-496E-8D17-787BE675101D}">
      <dgm:prSet/>
      <dgm:spPr/>
      <dgm:t>
        <a:bodyPr/>
        <a:lstStyle/>
        <a:p>
          <a:endParaRPr lang="en-US"/>
        </a:p>
      </dgm:t>
    </dgm:pt>
    <dgm:pt modelId="{31741310-8C63-479A-A840-E333A524C3E1}">
      <dgm:prSet/>
      <dgm:spPr/>
      <dgm:t>
        <a:bodyPr/>
        <a:lstStyle/>
        <a:p>
          <a:r>
            <a:rPr lang="en-US"/>
            <a:t>Continue</a:t>
          </a:r>
        </a:p>
      </dgm:t>
    </dgm:pt>
    <dgm:pt modelId="{BE367A6F-5574-494B-946A-220140661548}" type="parTrans" cxnId="{958967D2-809E-43FA-AB78-9493E9AD018E}">
      <dgm:prSet/>
      <dgm:spPr/>
      <dgm:t>
        <a:bodyPr/>
        <a:lstStyle/>
        <a:p>
          <a:endParaRPr lang="en-US"/>
        </a:p>
      </dgm:t>
    </dgm:pt>
    <dgm:pt modelId="{29295B14-77AB-4302-94A8-5C1175A0DFEA}" type="sibTrans" cxnId="{958967D2-809E-43FA-AB78-9493E9AD018E}">
      <dgm:prSet/>
      <dgm:spPr/>
      <dgm:t>
        <a:bodyPr/>
        <a:lstStyle/>
        <a:p>
          <a:endParaRPr lang="en-US"/>
        </a:p>
      </dgm:t>
    </dgm:pt>
    <dgm:pt modelId="{760F9D5C-1A2F-469A-9BE9-5BF942FF0EDA}">
      <dgm:prSet/>
      <dgm:spPr/>
      <dgm:t>
        <a:bodyPr/>
        <a:lstStyle/>
        <a:p>
          <a:r>
            <a:rPr lang="en-US"/>
            <a:t>Continue to demonstrate good conduct.</a:t>
          </a:r>
        </a:p>
      </dgm:t>
    </dgm:pt>
    <dgm:pt modelId="{B1EC9755-7E7B-48F6-BED0-DB01E202EFC2}" type="parTrans" cxnId="{C5C71F12-3A38-4951-BBE1-276C2089E0E5}">
      <dgm:prSet/>
      <dgm:spPr/>
      <dgm:t>
        <a:bodyPr/>
        <a:lstStyle/>
        <a:p>
          <a:endParaRPr lang="en-US"/>
        </a:p>
      </dgm:t>
    </dgm:pt>
    <dgm:pt modelId="{E70CDA15-5CB9-4509-B185-26827C284587}" type="sibTrans" cxnId="{C5C71F12-3A38-4951-BBE1-276C2089E0E5}">
      <dgm:prSet/>
      <dgm:spPr/>
      <dgm:t>
        <a:bodyPr/>
        <a:lstStyle/>
        <a:p>
          <a:endParaRPr lang="en-US"/>
        </a:p>
      </dgm:t>
    </dgm:pt>
    <dgm:pt modelId="{EFCC1D09-2206-417A-BDEC-13EAEFEC9902}">
      <dgm:prSet/>
      <dgm:spPr/>
      <dgm:t>
        <a:bodyPr/>
        <a:lstStyle/>
        <a:p>
          <a:r>
            <a:rPr lang="en-US"/>
            <a:t>Complete</a:t>
          </a:r>
        </a:p>
      </dgm:t>
    </dgm:pt>
    <dgm:pt modelId="{62369D6B-F8C2-45ED-881E-E93AD9803C89}" type="parTrans" cxnId="{95333778-1085-44C2-9391-EFB28431C056}">
      <dgm:prSet/>
      <dgm:spPr/>
      <dgm:t>
        <a:bodyPr/>
        <a:lstStyle/>
        <a:p>
          <a:endParaRPr lang="en-US"/>
        </a:p>
      </dgm:t>
    </dgm:pt>
    <dgm:pt modelId="{D1152951-CEE1-4898-A72F-21E68B622F87}" type="sibTrans" cxnId="{95333778-1085-44C2-9391-EFB28431C056}">
      <dgm:prSet/>
      <dgm:spPr/>
      <dgm:t>
        <a:bodyPr/>
        <a:lstStyle/>
        <a:p>
          <a:endParaRPr lang="en-US"/>
        </a:p>
      </dgm:t>
    </dgm:pt>
    <dgm:pt modelId="{7D15A4E4-E052-476D-94C0-18768840938C}">
      <dgm:prSet/>
      <dgm:spPr/>
      <dgm:t>
        <a:bodyPr/>
        <a:lstStyle/>
        <a:p>
          <a:r>
            <a:rPr lang="en-US"/>
            <a:t>Complete 10 hours of community service every semester.</a:t>
          </a:r>
        </a:p>
      </dgm:t>
    </dgm:pt>
    <dgm:pt modelId="{6DE4FCF9-8F53-46A8-A8BD-EAA253D65583}" type="parTrans" cxnId="{A946892F-CDC6-46CF-B703-1BC446325E8B}">
      <dgm:prSet/>
      <dgm:spPr/>
      <dgm:t>
        <a:bodyPr/>
        <a:lstStyle/>
        <a:p>
          <a:endParaRPr lang="en-US"/>
        </a:p>
      </dgm:t>
    </dgm:pt>
    <dgm:pt modelId="{73BA2744-D3AD-44AC-9B67-F6DFBDF2D120}" type="sibTrans" cxnId="{A946892F-CDC6-46CF-B703-1BC446325E8B}">
      <dgm:prSet/>
      <dgm:spPr/>
      <dgm:t>
        <a:bodyPr/>
        <a:lstStyle/>
        <a:p>
          <a:endParaRPr lang="en-US"/>
        </a:p>
      </dgm:t>
    </dgm:pt>
    <dgm:pt modelId="{4CC943D1-DA41-40A1-A734-5F60A60FF853}">
      <dgm:prSet/>
      <dgm:spPr/>
      <dgm:t>
        <a:bodyPr/>
        <a:lstStyle/>
        <a:p>
          <a:r>
            <a:rPr lang="en-US"/>
            <a:t>Complete</a:t>
          </a:r>
        </a:p>
      </dgm:t>
    </dgm:pt>
    <dgm:pt modelId="{1E205975-8A7B-4A4B-AC59-F298161360D2}" type="parTrans" cxnId="{8EC993D6-1C8D-453E-A587-F53D9B4B6A8A}">
      <dgm:prSet/>
      <dgm:spPr/>
      <dgm:t>
        <a:bodyPr/>
        <a:lstStyle/>
        <a:p>
          <a:endParaRPr lang="en-US"/>
        </a:p>
      </dgm:t>
    </dgm:pt>
    <dgm:pt modelId="{7032BED6-0FE5-4903-A5C3-A286D3E2117C}" type="sibTrans" cxnId="{8EC993D6-1C8D-453E-A587-F53D9B4B6A8A}">
      <dgm:prSet/>
      <dgm:spPr/>
      <dgm:t>
        <a:bodyPr/>
        <a:lstStyle/>
        <a:p>
          <a:endParaRPr lang="en-US"/>
        </a:p>
      </dgm:t>
    </dgm:pt>
    <dgm:pt modelId="{EDC0FA11-820A-4ADB-92E7-6ED6E4AF1796}">
      <dgm:prSet/>
      <dgm:spPr/>
      <dgm:t>
        <a:bodyPr/>
        <a:lstStyle/>
        <a:p>
          <a:r>
            <a:rPr lang="en-US"/>
            <a:t>Complete the FAFSA online yearly. The Inspire Scholarship can be renewed every semester for eight consecutive fall and spring semesters. It is not applicable to summer sessions.</a:t>
          </a:r>
        </a:p>
      </dgm:t>
    </dgm:pt>
    <dgm:pt modelId="{51ABCB6C-42C6-49CB-8C66-2328B89202A9}" type="parTrans" cxnId="{9D59B437-D40F-4025-833D-5A1A7B50B250}">
      <dgm:prSet/>
      <dgm:spPr/>
      <dgm:t>
        <a:bodyPr/>
        <a:lstStyle/>
        <a:p>
          <a:endParaRPr lang="en-US"/>
        </a:p>
      </dgm:t>
    </dgm:pt>
    <dgm:pt modelId="{24A03778-2D2C-4287-A126-E9BEB1CC139E}" type="sibTrans" cxnId="{9D59B437-D40F-4025-833D-5A1A7B50B250}">
      <dgm:prSet/>
      <dgm:spPr/>
      <dgm:t>
        <a:bodyPr/>
        <a:lstStyle/>
        <a:p>
          <a:endParaRPr lang="en-US"/>
        </a:p>
      </dgm:t>
    </dgm:pt>
    <dgm:pt modelId="{AB9C3862-72B4-4109-A54B-5EA9DB31408A}" type="pres">
      <dgm:prSet presAssocID="{434ED6D9-D3D8-41C1-91F1-9A1FC3730506}" presName="Name0" presStyleCnt="0">
        <dgm:presLayoutVars>
          <dgm:dir/>
          <dgm:animLvl val="lvl"/>
          <dgm:resizeHandles val="exact"/>
        </dgm:presLayoutVars>
      </dgm:prSet>
      <dgm:spPr/>
    </dgm:pt>
    <dgm:pt modelId="{6A0E989F-4467-4F30-9C73-4917F63D7032}" type="pres">
      <dgm:prSet presAssocID="{4CC943D1-DA41-40A1-A734-5F60A60FF853}" presName="boxAndChildren" presStyleCnt="0"/>
      <dgm:spPr/>
    </dgm:pt>
    <dgm:pt modelId="{46856598-ED4E-47C8-9AB1-D1EE4B6C5C8B}" type="pres">
      <dgm:prSet presAssocID="{4CC943D1-DA41-40A1-A734-5F60A60FF853}" presName="parentTextBox" presStyleLbl="alignNode1" presStyleIdx="0" presStyleCnt="5"/>
      <dgm:spPr/>
    </dgm:pt>
    <dgm:pt modelId="{66DD9E31-396D-4050-8508-CF19B99E0133}" type="pres">
      <dgm:prSet presAssocID="{4CC943D1-DA41-40A1-A734-5F60A60FF853}" presName="descendantBox" presStyleLbl="bgAccFollowNode1" presStyleIdx="0" presStyleCnt="5"/>
      <dgm:spPr/>
    </dgm:pt>
    <dgm:pt modelId="{70334570-E4DA-4097-9A66-EE2F2F248F1E}" type="pres">
      <dgm:prSet presAssocID="{D1152951-CEE1-4898-A72F-21E68B622F87}" presName="sp" presStyleCnt="0"/>
      <dgm:spPr/>
    </dgm:pt>
    <dgm:pt modelId="{901193A0-8DD6-4D13-A37E-16393E6C25F8}" type="pres">
      <dgm:prSet presAssocID="{EFCC1D09-2206-417A-BDEC-13EAEFEC9902}" presName="arrowAndChildren" presStyleCnt="0"/>
      <dgm:spPr/>
    </dgm:pt>
    <dgm:pt modelId="{D1CB64DE-10CC-4FA8-97A5-8EEE685F5336}" type="pres">
      <dgm:prSet presAssocID="{EFCC1D09-2206-417A-BDEC-13EAEFEC9902}" presName="parentTextArrow" presStyleLbl="node1" presStyleIdx="0" presStyleCnt="0"/>
      <dgm:spPr/>
    </dgm:pt>
    <dgm:pt modelId="{F97C082A-2FC9-4E31-83A2-3F2CAD67D0DB}" type="pres">
      <dgm:prSet presAssocID="{EFCC1D09-2206-417A-BDEC-13EAEFEC9902}" presName="arrow" presStyleLbl="alignNode1" presStyleIdx="1" presStyleCnt="5"/>
      <dgm:spPr/>
    </dgm:pt>
    <dgm:pt modelId="{12766D38-9330-4B6B-BC49-15A5651F3A92}" type="pres">
      <dgm:prSet presAssocID="{EFCC1D09-2206-417A-BDEC-13EAEFEC9902}" presName="descendantArrow" presStyleLbl="bgAccFollowNode1" presStyleIdx="1" presStyleCnt="5"/>
      <dgm:spPr/>
    </dgm:pt>
    <dgm:pt modelId="{578C3915-FA51-4BDA-B685-0D4545C10296}" type="pres">
      <dgm:prSet presAssocID="{29295B14-77AB-4302-94A8-5C1175A0DFEA}" presName="sp" presStyleCnt="0"/>
      <dgm:spPr/>
    </dgm:pt>
    <dgm:pt modelId="{76EEE55F-4033-4693-8C21-E061C2E311DE}" type="pres">
      <dgm:prSet presAssocID="{31741310-8C63-479A-A840-E333A524C3E1}" presName="arrowAndChildren" presStyleCnt="0"/>
      <dgm:spPr/>
    </dgm:pt>
    <dgm:pt modelId="{8E503B0E-4B41-4640-B511-4DAD808C306B}" type="pres">
      <dgm:prSet presAssocID="{31741310-8C63-479A-A840-E333A524C3E1}" presName="parentTextArrow" presStyleLbl="node1" presStyleIdx="0" presStyleCnt="0"/>
      <dgm:spPr/>
    </dgm:pt>
    <dgm:pt modelId="{D683E6A6-0E87-41E3-9451-597A15DF6711}" type="pres">
      <dgm:prSet presAssocID="{31741310-8C63-479A-A840-E333A524C3E1}" presName="arrow" presStyleLbl="alignNode1" presStyleIdx="2" presStyleCnt="5"/>
      <dgm:spPr/>
    </dgm:pt>
    <dgm:pt modelId="{81849F27-F985-4675-A87E-490935F45A6F}" type="pres">
      <dgm:prSet presAssocID="{31741310-8C63-479A-A840-E333A524C3E1}" presName="descendantArrow" presStyleLbl="bgAccFollowNode1" presStyleIdx="2" presStyleCnt="5"/>
      <dgm:spPr/>
    </dgm:pt>
    <dgm:pt modelId="{DAF5D5AF-C8F7-49AB-9B69-5B3DF06AF891}" type="pres">
      <dgm:prSet presAssocID="{A50AFF47-5E9A-4FEB-803F-C5552BA9D6DD}" presName="sp" presStyleCnt="0"/>
      <dgm:spPr/>
    </dgm:pt>
    <dgm:pt modelId="{18F37FCD-3782-45D4-8189-690FAEE2D4DB}" type="pres">
      <dgm:prSet presAssocID="{D44E22C2-378A-4EB3-A710-C4E00D597DD8}" presName="arrowAndChildren" presStyleCnt="0"/>
      <dgm:spPr/>
    </dgm:pt>
    <dgm:pt modelId="{4401E1F3-D1B2-41F0-B1A7-930134ADD846}" type="pres">
      <dgm:prSet presAssocID="{D44E22C2-378A-4EB3-A710-C4E00D597DD8}" presName="parentTextArrow" presStyleLbl="node1" presStyleIdx="0" presStyleCnt="0"/>
      <dgm:spPr/>
    </dgm:pt>
    <dgm:pt modelId="{E1B6EFF4-17BC-4445-BB77-651E5C7AC15F}" type="pres">
      <dgm:prSet presAssocID="{D44E22C2-378A-4EB3-A710-C4E00D597DD8}" presName="arrow" presStyleLbl="alignNode1" presStyleIdx="3" presStyleCnt="5"/>
      <dgm:spPr/>
    </dgm:pt>
    <dgm:pt modelId="{09340E20-39AC-47D3-B3DA-8B5E2A9F6718}" type="pres">
      <dgm:prSet presAssocID="{D44E22C2-378A-4EB3-A710-C4E00D597DD8}" presName="descendantArrow" presStyleLbl="bgAccFollowNode1" presStyleIdx="3" presStyleCnt="5"/>
      <dgm:spPr/>
    </dgm:pt>
    <dgm:pt modelId="{F0C0EBF3-516B-4C18-B373-652F86AA4659}" type="pres">
      <dgm:prSet presAssocID="{1B7C2D56-0CA0-4B15-A009-A4E19125BE5E}" presName="sp" presStyleCnt="0"/>
      <dgm:spPr/>
    </dgm:pt>
    <dgm:pt modelId="{08F81CFA-E48A-40A2-BED7-836964DF80AA}" type="pres">
      <dgm:prSet presAssocID="{20B40C0E-1F95-49EA-965D-550ECF852D08}" presName="arrowAndChildren" presStyleCnt="0"/>
      <dgm:spPr/>
    </dgm:pt>
    <dgm:pt modelId="{169E4E4F-2D6D-47CB-AE28-ACBBF6F1977C}" type="pres">
      <dgm:prSet presAssocID="{20B40C0E-1F95-49EA-965D-550ECF852D08}" presName="parentTextArrow" presStyleLbl="node1" presStyleIdx="0" presStyleCnt="0"/>
      <dgm:spPr/>
    </dgm:pt>
    <dgm:pt modelId="{932141C5-9433-441E-AF36-4167FEEC18A1}" type="pres">
      <dgm:prSet presAssocID="{20B40C0E-1F95-49EA-965D-550ECF852D08}" presName="arrow" presStyleLbl="alignNode1" presStyleIdx="4" presStyleCnt="5"/>
      <dgm:spPr/>
    </dgm:pt>
    <dgm:pt modelId="{D5035657-0CC1-45B0-B73A-E96837968F56}" type="pres">
      <dgm:prSet presAssocID="{20B40C0E-1F95-49EA-965D-550ECF852D08}" presName="descendantArrow" presStyleLbl="bgAccFollowNode1" presStyleIdx="4" presStyleCnt="5"/>
      <dgm:spPr/>
    </dgm:pt>
  </dgm:ptLst>
  <dgm:cxnLst>
    <dgm:cxn modelId="{FF71270A-E70D-4CD7-90EE-D58778C253CB}" type="presOf" srcId="{11096398-369C-4A8D-B2AD-6C13E2A578E6}" destId="{D5035657-0CC1-45B0-B73A-E96837968F56}" srcOrd="0" destOrd="0" presId="urn:microsoft.com/office/officeart/2016/7/layout/VerticalDownArrowProcess"/>
    <dgm:cxn modelId="{C5C71F12-3A38-4951-BBE1-276C2089E0E5}" srcId="{31741310-8C63-479A-A840-E333A524C3E1}" destId="{760F9D5C-1A2F-469A-9BE9-5BF942FF0EDA}" srcOrd="0" destOrd="0" parTransId="{B1EC9755-7E7B-48F6-BED0-DB01E202EFC2}" sibTransId="{E70CDA15-5CB9-4509-B185-26827C284587}"/>
    <dgm:cxn modelId="{A946892F-CDC6-46CF-B703-1BC446325E8B}" srcId="{EFCC1D09-2206-417A-BDEC-13EAEFEC9902}" destId="{7D15A4E4-E052-476D-94C0-18768840938C}" srcOrd="0" destOrd="0" parTransId="{6DE4FCF9-8F53-46A8-A8BD-EAA253D65583}" sibTransId="{73BA2744-D3AD-44AC-9B67-F6DFBDF2D120}"/>
    <dgm:cxn modelId="{9D59B437-D40F-4025-833D-5A1A7B50B250}" srcId="{4CC943D1-DA41-40A1-A734-5F60A60FF853}" destId="{EDC0FA11-820A-4ADB-92E7-6ED6E4AF1796}" srcOrd="0" destOrd="0" parTransId="{51ABCB6C-42C6-49CB-8C66-2328B89202A9}" sibTransId="{24A03778-2D2C-4287-A126-E9BEB1CC139E}"/>
    <dgm:cxn modelId="{2A61285E-67BF-496E-8D17-787BE675101D}" srcId="{D44E22C2-378A-4EB3-A710-C4E00D597DD8}" destId="{EBBB6C15-6088-466F-BC91-4FE095DFBCD3}" srcOrd="0" destOrd="0" parTransId="{F0083462-62B2-47DA-8490-ABC8A2CD406A}" sibTransId="{1C19E716-84F1-4542-9AEE-3937CBF7259B}"/>
    <dgm:cxn modelId="{313AA760-0615-4960-B000-8B1694510860}" srcId="{20B40C0E-1F95-49EA-965D-550ECF852D08}" destId="{11096398-369C-4A8D-B2AD-6C13E2A578E6}" srcOrd="0" destOrd="0" parTransId="{679EB057-1BCF-46F5-BDEE-F504AD95BA00}" sibTransId="{B1BB4627-73CA-46DC-B651-D91B37AD0280}"/>
    <dgm:cxn modelId="{2717C563-2A08-45C8-895E-BB955386E01F}" type="presOf" srcId="{EDC0FA11-820A-4ADB-92E7-6ED6E4AF1796}" destId="{66DD9E31-396D-4050-8508-CF19B99E0133}" srcOrd="0" destOrd="0" presId="urn:microsoft.com/office/officeart/2016/7/layout/VerticalDownArrowProcess"/>
    <dgm:cxn modelId="{D432D144-358B-41A2-9B48-F79BE54A1988}" type="presOf" srcId="{7D15A4E4-E052-476D-94C0-18768840938C}" destId="{12766D38-9330-4B6B-BC49-15A5651F3A92}" srcOrd="0" destOrd="0" presId="urn:microsoft.com/office/officeart/2016/7/layout/VerticalDownArrowProcess"/>
    <dgm:cxn modelId="{E4019767-2CEA-4CC1-9F34-FF01055E0597}" srcId="{434ED6D9-D3D8-41C1-91F1-9A1FC3730506}" destId="{20B40C0E-1F95-49EA-965D-550ECF852D08}" srcOrd="0" destOrd="0" parTransId="{A3A286AE-3E12-4E97-81CA-3799BBCE1375}" sibTransId="{1B7C2D56-0CA0-4B15-A009-A4E19125BE5E}"/>
    <dgm:cxn modelId="{14C27C70-1897-46B1-A464-9718826B0AD7}" type="presOf" srcId="{EBBB6C15-6088-466F-BC91-4FE095DFBCD3}" destId="{09340E20-39AC-47D3-B3DA-8B5E2A9F6718}" srcOrd="0" destOrd="0" presId="urn:microsoft.com/office/officeart/2016/7/layout/VerticalDownArrowProcess"/>
    <dgm:cxn modelId="{21A79951-C6C6-4360-860B-8CBB137B886E}" srcId="{434ED6D9-D3D8-41C1-91F1-9A1FC3730506}" destId="{D44E22C2-378A-4EB3-A710-C4E00D597DD8}" srcOrd="1" destOrd="0" parTransId="{DFB067EE-4B28-4CA2-BB95-DB255939AD78}" sibTransId="{A50AFF47-5E9A-4FEB-803F-C5552BA9D6DD}"/>
    <dgm:cxn modelId="{D9552372-CC54-46E0-8383-BB3DB1CCF008}" type="presOf" srcId="{20B40C0E-1F95-49EA-965D-550ECF852D08}" destId="{169E4E4F-2D6D-47CB-AE28-ACBBF6F1977C}" srcOrd="0" destOrd="0" presId="urn:microsoft.com/office/officeart/2016/7/layout/VerticalDownArrowProcess"/>
    <dgm:cxn modelId="{95333778-1085-44C2-9391-EFB28431C056}" srcId="{434ED6D9-D3D8-41C1-91F1-9A1FC3730506}" destId="{EFCC1D09-2206-417A-BDEC-13EAEFEC9902}" srcOrd="3" destOrd="0" parTransId="{62369D6B-F8C2-45ED-881E-E93AD9803C89}" sibTransId="{D1152951-CEE1-4898-A72F-21E68B622F87}"/>
    <dgm:cxn modelId="{A8F9698E-F129-43F8-9B5F-C89CBC431EA9}" type="presOf" srcId="{760F9D5C-1A2F-469A-9BE9-5BF942FF0EDA}" destId="{81849F27-F985-4675-A87E-490935F45A6F}" srcOrd="0" destOrd="0" presId="urn:microsoft.com/office/officeart/2016/7/layout/VerticalDownArrowProcess"/>
    <dgm:cxn modelId="{49F4F294-A81B-4EC5-AD67-C59BC28BFF40}" type="presOf" srcId="{434ED6D9-D3D8-41C1-91F1-9A1FC3730506}" destId="{AB9C3862-72B4-4109-A54B-5EA9DB31408A}" srcOrd="0" destOrd="0" presId="urn:microsoft.com/office/officeart/2016/7/layout/VerticalDownArrowProcess"/>
    <dgm:cxn modelId="{601CA7A0-1892-44CE-A19F-585E07E4685A}" type="presOf" srcId="{20B40C0E-1F95-49EA-965D-550ECF852D08}" destId="{932141C5-9433-441E-AF36-4167FEEC18A1}" srcOrd="1" destOrd="0" presId="urn:microsoft.com/office/officeart/2016/7/layout/VerticalDownArrowProcess"/>
    <dgm:cxn modelId="{AA03EEAB-21AE-438A-B4A0-F35D913DF4C1}" type="presOf" srcId="{D44E22C2-378A-4EB3-A710-C4E00D597DD8}" destId="{E1B6EFF4-17BC-4445-BB77-651E5C7AC15F}" srcOrd="1" destOrd="0" presId="urn:microsoft.com/office/officeart/2016/7/layout/VerticalDownArrowProcess"/>
    <dgm:cxn modelId="{CB064DAE-8E35-4242-9444-86F871E90816}" type="presOf" srcId="{31741310-8C63-479A-A840-E333A524C3E1}" destId="{8E503B0E-4B41-4640-B511-4DAD808C306B}" srcOrd="0" destOrd="0" presId="urn:microsoft.com/office/officeart/2016/7/layout/VerticalDownArrowProcess"/>
    <dgm:cxn modelId="{8BDE04B6-C829-4615-AE23-80C17591CD7D}" type="presOf" srcId="{EFCC1D09-2206-417A-BDEC-13EAEFEC9902}" destId="{F97C082A-2FC9-4E31-83A2-3F2CAD67D0DB}" srcOrd="1" destOrd="0" presId="urn:microsoft.com/office/officeart/2016/7/layout/VerticalDownArrowProcess"/>
    <dgm:cxn modelId="{032ACEB6-2323-4C2F-81A1-A79964411654}" type="presOf" srcId="{D44E22C2-378A-4EB3-A710-C4E00D597DD8}" destId="{4401E1F3-D1B2-41F0-B1A7-930134ADD846}" srcOrd="0" destOrd="0" presId="urn:microsoft.com/office/officeart/2016/7/layout/VerticalDownArrowProcess"/>
    <dgm:cxn modelId="{E8B8E8BE-04E2-4757-983D-423EC56A6373}" type="presOf" srcId="{EFCC1D09-2206-417A-BDEC-13EAEFEC9902}" destId="{D1CB64DE-10CC-4FA8-97A5-8EEE685F5336}" srcOrd="0" destOrd="0" presId="urn:microsoft.com/office/officeart/2016/7/layout/VerticalDownArrowProcess"/>
    <dgm:cxn modelId="{DA8DE0D0-92A3-4019-B396-118B31BC4BF8}" type="presOf" srcId="{31741310-8C63-479A-A840-E333A524C3E1}" destId="{D683E6A6-0E87-41E3-9451-597A15DF6711}" srcOrd="1" destOrd="0" presId="urn:microsoft.com/office/officeart/2016/7/layout/VerticalDownArrowProcess"/>
    <dgm:cxn modelId="{958967D2-809E-43FA-AB78-9493E9AD018E}" srcId="{434ED6D9-D3D8-41C1-91F1-9A1FC3730506}" destId="{31741310-8C63-479A-A840-E333A524C3E1}" srcOrd="2" destOrd="0" parTransId="{BE367A6F-5574-494B-946A-220140661548}" sibTransId="{29295B14-77AB-4302-94A8-5C1175A0DFEA}"/>
    <dgm:cxn modelId="{8EC993D6-1C8D-453E-A587-F53D9B4B6A8A}" srcId="{434ED6D9-D3D8-41C1-91F1-9A1FC3730506}" destId="{4CC943D1-DA41-40A1-A734-5F60A60FF853}" srcOrd="4" destOrd="0" parTransId="{1E205975-8A7B-4A4B-AC59-F298161360D2}" sibTransId="{7032BED6-0FE5-4903-A5C3-A286D3E2117C}"/>
    <dgm:cxn modelId="{2FF032F3-1E81-4C56-B12C-5783F8A861BB}" type="presOf" srcId="{4CC943D1-DA41-40A1-A734-5F60A60FF853}" destId="{46856598-ED4E-47C8-9AB1-D1EE4B6C5C8B}" srcOrd="0" destOrd="0" presId="urn:microsoft.com/office/officeart/2016/7/layout/VerticalDownArrowProcess"/>
    <dgm:cxn modelId="{4CFCE618-470C-4591-81E1-D4446DA7766B}" type="presParOf" srcId="{AB9C3862-72B4-4109-A54B-5EA9DB31408A}" destId="{6A0E989F-4467-4F30-9C73-4917F63D7032}" srcOrd="0" destOrd="0" presId="urn:microsoft.com/office/officeart/2016/7/layout/VerticalDownArrowProcess"/>
    <dgm:cxn modelId="{CCA9FB75-565F-45F0-9435-822D022C4BF2}" type="presParOf" srcId="{6A0E989F-4467-4F30-9C73-4917F63D7032}" destId="{46856598-ED4E-47C8-9AB1-D1EE4B6C5C8B}" srcOrd="0" destOrd="0" presId="urn:microsoft.com/office/officeart/2016/7/layout/VerticalDownArrowProcess"/>
    <dgm:cxn modelId="{AB06F8D1-1C1D-46CB-8E3A-0475FD9D6EB4}" type="presParOf" srcId="{6A0E989F-4467-4F30-9C73-4917F63D7032}" destId="{66DD9E31-396D-4050-8508-CF19B99E0133}" srcOrd="1" destOrd="0" presId="urn:microsoft.com/office/officeart/2016/7/layout/VerticalDownArrowProcess"/>
    <dgm:cxn modelId="{B3E8EC3A-0BD7-46A2-AB0D-B321E932CFA9}" type="presParOf" srcId="{AB9C3862-72B4-4109-A54B-5EA9DB31408A}" destId="{70334570-E4DA-4097-9A66-EE2F2F248F1E}" srcOrd="1" destOrd="0" presId="urn:microsoft.com/office/officeart/2016/7/layout/VerticalDownArrowProcess"/>
    <dgm:cxn modelId="{929B071B-DA4D-4C11-B130-876AE01C8B9F}" type="presParOf" srcId="{AB9C3862-72B4-4109-A54B-5EA9DB31408A}" destId="{901193A0-8DD6-4D13-A37E-16393E6C25F8}" srcOrd="2" destOrd="0" presId="urn:microsoft.com/office/officeart/2016/7/layout/VerticalDownArrowProcess"/>
    <dgm:cxn modelId="{BE81EC61-15AC-4687-BA7A-3CBF26E077E6}" type="presParOf" srcId="{901193A0-8DD6-4D13-A37E-16393E6C25F8}" destId="{D1CB64DE-10CC-4FA8-97A5-8EEE685F5336}" srcOrd="0" destOrd="0" presId="urn:microsoft.com/office/officeart/2016/7/layout/VerticalDownArrowProcess"/>
    <dgm:cxn modelId="{BA2C3061-60A4-43C2-AE89-4391ED9DD49D}" type="presParOf" srcId="{901193A0-8DD6-4D13-A37E-16393E6C25F8}" destId="{F97C082A-2FC9-4E31-83A2-3F2CAD67D0DB}" srcOrd="1" destOrd="0" presId="urn:microsoft.com/office/officeart/2016/7/layout/VerticalDownArrowProcess"/>
    <dgm:cxn modelId="{311FAB47-3E10-4A7D-8D3A-B4228D44D02E}" type="presParOf" srcId="{901193A0-8DD6-4D13-A37E-16393E6C25F8}" destId="{12766D38-9330-4B6B-BC49-15A5651F3A92}" srcOrd="2" destOrd="0" presId="urn:microsoft.com/office/officeart/2016/7/layout/VerticalDownArrowProcess"/>
    <dgm:cxn modelId="{52485991-5FA9-48A5-9AB4-65A6B9F7E980}" type="presParOf" srcId="{AB9C3862-72B4-4109-A54B-5EA9DB31408A}" destId="{578C3915-FA51-4BDA-B685-0D4545C10296}" srcOrd="3" destOrd="0" presId="urn:microsoft.com/office/officeart/2016/7/layout/VerticalDownArrowProcess"/>
    <dgm:cxn modelId="{FC8D1901-8914-4F97-A3E3-32F7FCBD4695}" type="presParOf" srcId="{AB9C3862-72B4-4109-A54B-5EA9DB31408A}" destId="{76EEE55F-4033-4693-8C21-E061C2E311DE}" srcOrd="4" destOrd="0" presId="urn:microsoft.com/office/officeart/2016/7/layout/VerticalDownArrowProcess"/>
    <dgm:cxn modelId="{D9370657-6FEA-401D-B29E-C0A4AD0528CE}" type="presParOf" srcId="{76EEE55F-4033-4693-8C21-E061C2E311DE}" destId="{8E503B0E-4B41-4640-B511-4DAD808C306B}" srcOrd="0" destOrd="0" presId="urn:microsoft.com/office/officeart/2016/7/layout/VerticalDownArrowProcess"/>
    <dgm:cxn modelId="{168EA880-157F-4ED6-BAD1-8BD6D284E2AC}" type="presParOf" srcId="{76EEE55F-4033-4693-8C21-E061C2E311DE}" destId="{D683E6A6-0E87-41E3-9451-597A15DF6711}" srcOrd="1" destOrd="0" presId="urn:microsoft.com/office/officeart/2016/7/layout/VerticalDownArrowProcess"/>
    <dgm:cxn modelId="{F0D3E158-6063-4A4E-8DAF-791C00E4E46E}" type="presParOf" srcId="{76EEE55F-4033-4693-8C21-E061C2E311DE}" destId="{81849F27-F985-4675-A87E-490935F45A6F}" srcOrd="2" destOrd="0" presId="urn:microsoft.com/office/officeart/2016/7/layout/VerticalDownArrowProcess"/>
    <dgm:cxn modelId="{21DF191A-8FCF-401C-B0FF-9D3867274B8B}" type="presParOf" srcId="{AB9C3862-72B4-4109-A54B-5EA9DB31408A}" destId="{DAF5D5AF-C8F7-49AB-9B69-5B3DF06AF891}" srcOrd="5" destOrd="0" presId="urn:microsoft.com/office/officeart/2016/7/layout/VerticalDownArrowProcess"/>
    <dgm:cxn modelId="{BE42D26E-51A9-4B60-A398-16C11B844CD7}" type="presParOf" srcId="{AB9C3862-72B4-4109-A54B-5EA9DB31408A}" destId="{18F37FCD-3782-45D4-8189-690FAEE2D4DB}" srcOrd="6" destOrd="0" presId="urn:microsoft.com/office/officeart/2016/7/layout/VerticalDownArrowProcess"/>
    <dgm:cxn modelId="{3D8735DA-3C3D-4F06-8793-3C50633EBD4F}" type="presParOf" srcId="{18F37FCD-3782-45D4-8189-690FAEE2D4DB}" destId="{4401E1F3-D1B2-41F0-B1A7-930134ADD846}" srcOrd="0" destOrd="0" presId="urn:microsoft.com/office/officeart/2016/7/layout/VerticalDownArrowProcess"/>
    <dgm:cxn modelId="{A4F0943D-9195-4E5F-9DC3-9F39C444900C}" type="presParOf" srcId="{18F37FCD-3782-45D4-8189-690FAEE2D4DB}" destId="{E1B6EFF4-17BC-4445-BB77-651E5C7AC15F}" srcOrd="1" destOrd="0" presId="urn:microsoft.com/office/officeart/2016/7/layout/VerticalDownArrowProcess"/>
    <dgm:cxn modelId="{32098A40-3859-4BAC-9AB8-257C9BC2E81F}" type="presParOf" srcId="{18F37FCD-3782-45D4-8189-690FAEE2D4DB}" destId="{09340E20-39AC-47D3-B3DA-8B5E2A9F6718}" srcOrd="2" destOrd="0" presId="urn:microsoft.com/office/officeart/2016/7/layout/VerticalDownArrowProcess"/>
    <dgm:cxn modelId="{5BCB9946-D928-4AD9-97DF-5CDB63411E03}" type="presParOf" srcId="{AB9C3862-72B4-4109-A54B-5EA9DB31408A}" destId="{F0C0EBF3-516B-4C18-B373-652F86AA4659}" srcOrd="7" destOrd="0" presId="urn:microsoft.com/office/officeart/2016/7/layout/VerticalDownArrowProcess"/>
    <dgm:cxn modelId="{72207EB5-BF8A-4F8C-9789-8B34D0BD323F}" type="presParOf" srcId="{AB9C3862-72B4-4109-A54B-5EA9DB31408A}" destId="{08F81CFA-E48A-40A2-BED7-836964DF80AA}" srcOrd="8" destOrd="0" presId="urn:microsoft.com/office/officeart/2016/7/layout/VerticalDownArrowProcess"/>
    <dgm:cxn modelId="{9E4C1014-7017-49CA-B30E-7FB9A84E19B5}" type="presParOf" srcId="{08F81CFA-E48A-40A2-BED7-836964DF80AA}" destId="{169E4E4F-2D6D-47CB-AE28-ACBBF6F1977C}" srcOrd="0" destOrd="0" presId="urn:microsoft.com/office/officeart/2016/7/layout/VerticalDownArrowProcess"/>
    <dgm:cxn modelId="{7A73CCB4-E9A3-4A0E-9950-C855F850CB4E}" type="presParOf" srcId="{08F81CFA-E48A-40A2-BED7-836964DF80AA}" destId="{932141C5-9433-441E-AF36-4167FEEC18A1}" srcOrd="1" destOrd="0" presId="urn:microsoft.com/office/officeart/2016/7/layout/VerticalDownArrowProcess"/>
    <dgm:cxn modelId="{CC4B28A4-C53D-4D75-BA60-0C83C969081B}" type="presParOf" srcId="{08F81CFA-E48A-40A2-BED7-836964DF80AA}" destId="{D5035657-0CC1-45B0-B73A-E96837968F56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338F0-CD8A-4064-9162-740A6EF29997}">
      <dsp:nvSpPr>
        <dsp:cNvPr id="0" name=""/>
        <dsp:cNvSpPr/>
      </dsp:nvSpPr>
      <dsp:spPr>
        <a:xfrm>
          <a:off x="0" y="91136"/>
          <a:ext cx="6496050" cy="8502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Graduate from a Delaware high school</a:t>
          </a:r>
          <a:r>
            <a:rPr lang="en-US" sz="1200" kern="1200"/>
            <a:t> - You must receive a diploma from an in-state school.</a:t>
          </a:r>
        </a:p>
      </dsp:txBody>
      <dsp:txXfrm>
        <a:off x="41508" y="132644"/>
        <a:ext cx="6413034" cy="767281"/>
      </dsp:txXfrm>
    </dsp:sp>
    <dsp:sp modelId="{BD13DADA-025D-49C4-B00B-204D624296AA}">
      <dsp:nvSpPr>
        <dsp:cNvPr id="0" name=""/>
        <dsp:cNvSpPr/>
      </dsp:nvSpPr>
      <dsp:spPr>
        <a:xfrm>
          <a:off x="0" y="975993"/>
          <a:ext cx="6496050" cy="850297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98000"/>
                <a:lumMod val="114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Enroll at Delaware State University</a:t>
          </a:r>
          <a:r>
            <a:rPr lang="en-US" sz="1200" kern="1200"/>
            <a:t> - You must be regularly admitted and enroll full time in the fall semester right after high school graduation. Apply to Delaware State University at </a:t>
          </a:r>
          <a:r>
            <a:rPr lang="en-US" sz="1200" u="sng" kern="1200">
              <a:hlinkClick xmlns:r="http://schemas.openxmlformats.org/officeDocument/2006/relationships" r:id="rId1"/>
            </a:rPr>
            <a:t>desu.edu/apply-now</a:t>
          </a:r>
          <a:r>
            <a:rPr lang="en-US" sz="1200" kern="1200"/>
            <a:t> and complete your application by mailing your official high school transcript and ACT or SAT test scores.</a:t>
          </a:r>
        </a:p>
      </dsp:txBody>
      <dsp:txXfrm>
        <a:off x="41508" y="1017501"/>
        <a:ext cx="6413034" cy="767281"/>
      </dsp:txXfrm>
    </dsp:sp>
    <dsp:sp modelId="{01E2C1D4-3991-4FA5-BB17-711AC8F1160C}">
      <dsp:nvSpPr>
        <dsp:cNvPr id="0" name=""/>
        <dsp:cNvSpPr/>
      </dsp:nvSpPr>
      <dsp:spPr>
        <a:xfrm>
          <a:off x="0" y="1860851"/>
          <a:ext cx="6496050" cy="850297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98000"/>
                <a:lumMod val="114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Keep Your Grades Up</a:t>
          </a:r>
          <a:r>
            <a:rPr lang="en-US" sz="1200" kern="1200"/>
            <a:t> - To apply, you must have a cumulative overall GPA of at least 2.75 or higher on a 4.0 scale, as indicated on your official high school transcript.</a:t>
          </a:r>
        </a:p>
      </dsp:txBody>
      <dsp:txXfrm>
        <a:off x="41508" y="1902359"/>
        <a:ext cx="6413034" cy="767281"/>
      </dsp:txXfrm>
    </dsp:sp>
    <dsp:sp modelId="{6D780613-A15A-48DF-9882-90681C8E8F41}">
      <dsp:nvSpPr>
        <dsp:cNvPr id="0" name=""/>
        <dsp:cNvSpPr/>
      </dsp:nvSpPr>
      <dsp:spPr>
        <a:xfrm>
          <a:off x="0" y="2745708"/>
          <a:ext cx="6496050" cy="850297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98000"/>
                <a:lumMod val="114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File for Student Aid</a:t>
          </a:r>
          <a:r>
            <a:rPr lang="en-US" sz="1200" kern="1200"/>
            <a:t> - Complete the Free Application for Federal Student Aid (FAFSA) at </a:t>
          </a:r>
          <a:r>
            <a:rPr lang="en-US" sz="1200" u="sng" kern="1200">
              <a:hlinkClick xmlns:r="http://schemas.openxmlformats.org/officeDocument/2006/relationships" r:id="rId2"/>
            </a:rPr>
            <a:t>fafsa.gov</a:t>
          </a:r>
          <a:r>
            <a:rPr lang="en-US" sz="1200" kern="1200"/>
            <a:t>. (Delaware State University's school code is 001428.) The Office of Financial Aid will notify you of your Inspire Scholarship eligibility.</a:t>
          </a:r>
        </a:p>
      </dsp:txBody>
      <dsp:txXfrm>
        <a:off x="41508" y="2787216"/>
        <a:ext cx="6413034" cy="767281"/>
      </dsp:txXfrm>
    </dsp:sp>
    <dsp:sp modelId="{10EFE511-73D8-494A-AAED-DF8DBF01F3BA}">
      <dsp:nvSpPr>
        <dsp:cNvPr id="0" name=""/>
        <dsp:cNvSpPr/>
      </dsp:nvSpPr>
      <dsp:spPr>
        <a:xfrm>
          <a:off x="0" y="3630566"/>
          <a:ext cx="6496050" cy="85029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98000"/>
                <a:lumMod val="114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Demonstrate Good Conduct </a:t>
          </a:r>
          <a:r>
            <a:rPr lang="en-US" sz="1200" kern="1200"/>
            <a:t>- You cannot have any felony convictions or charges pending against you when you apply or after you are admitted to Delaware State University.</a:t>
          </a:r>
        </a:p>
      </dsp:txBody>
      <dsp:txXfrm>
        <a:off x="41508" y="3672074"/>
        <a:ext cx="6413034" cy="767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56598-ED4E-47C8-9AB1-D1EE4B6C5C8B}">
      <dsp:nvSpPr>
        <dsp:cNvPr id="0" name=""/>
        <dsp:cNvSpPr/>
      </dsp:nvSpPr>
      <dsp:spPr>
        <a:xfrm>
          <a:off x="0" y="3474715"/>
          <a:ext cx="2351088" cy="5700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09" tIns="142240" rIns="167209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Complete</a:t>
          </a:r>
        </a:p>
      </dsp:txBody>
      <dsp:txXfrm>
        <a:off x="0" y="3474715"/>
        <a:ext cx="2351088" cy="570055"/>
      </dsp:txXfrm>
    </dsp:sp>
    <dsp:sp modelId="{66DD9E31-396D-4050-8508-CF19B99E0133}">
      <dsp:nvSpPr>
        <dsp:cNvPr id="0" name=""/>
        <dsp:cNvSpPr/>
      </dsp:nvSpPr>
      <dsp:spPr>
        <a:xfrm>
          <a:off x="2351087" y="3474715"/>
          <a:ext cx="7053264" cy="57005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74" tIns="139700" rIns="14307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Complete the FAFSA online yearly. The Inspire Scholarship can be renewed every semester for eight consecutive fall and spring semesters. It is not applicable to summer sessions.</a:t>
          </a:r>
        </a:p>
      </dsp:txBody>
      <dsp:txXfrm>
        <a:off x="2351087" y="3474715"/>
        <a:ext cx="7053264" cy="570055"/>
      </dsp:txXfrm>
    </dsp:sp>
    <dsp:sp modelId="{F97C082A-2FC9-4E31-83A2-3F2CAD67D0DB}">
      <dsp:nvSpPr>
        <dsp:cNvPr id="0" name=""/>
        <dsp:cNvSpPr/>
      </dsp:nvSpPr>
      <dsp:spPr>
        <a:xfrm rot="10800000">
          <a:off x="0" y="2606520"/>
          <a:ext cx="2351088" cy="87674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09" tIns="142240" rIns="167209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Complete</a:t>
          </a:r>
        </a:p>
      </dsp:txBody>
      <dsp:txXfrm rot="-10800000">
        <a:off x="0" y="2606520"/>
        <a:ext cx="2351088" cy="569884"/>
      </dsp:txXfrm>
    </dsp:sp>
    <dsp:sp modelId="{12766D38-9330-4B6B-BC49-15A5651F3A92}">
      <dsp:nvSpPr>
        <dsp:cNvPr id="0" name=""/>
        <dsp:cNvSpPr/>
      </dsp:nvSpPr>
      <dsp:spPr>
        <a:xfrm>
          <a:off x="2351087" y="2606520"/>
          <a:ext cx="7053264" cy="56988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74" tIns="139700" rIns="14307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Complete 10 hours of community service every semester.</a:t>
          </a:r>
        </a:p>
      </dsp:txBody>
      <dsp:txXfrm>
        <a:off x="2351087" y="2606520"/>
        <a:ext cx="7053264" cy="569884"/>
      </dsp:txXfrm>
    </dsp:sp>
    <dsp:sp modelId="{D683E6A6-0E87-41E3-9451-597A15DF6711}">
      <dsp:nvSpPr>
        <dsp:cNvPr id="0" name=""/>
        <dsp:cNvSpPr/>
      </dsp:nvSpPr>
      <dsp:spPr>
        <a:xfrm rot="10800000">
          <a:off x="0" y="1738325"/>
          <a:ext cx="2351088" cy="87674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09" tIns="142240" rIns="167209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Continue</a:t>
          </a:r>
        </a:p>
      </dsp:txBody>
      <dsp:txXfrm rot="-10800000">
        <a:off x="0" y="1738325"/>
        <a:ext cx="2351088" cy="569884"/>
      </dsp:txXfrm>
    </dsp:sp>
    <dsp:sp modelId="{81849F27-F985-4675-A87E-490935F45A6F}">
      <dsp:nvSpPr>
        <dsp:cNvPr id="0" name=""/>
        <dsp:cNvSpPr/>
      </dsp:nvSpPr>
      <dsp:spPr>
        <a:xfrm>
          <a:off x="2351087" y="1738325"/>
          <a:ext cx="7053264" cy="56988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74" tIns="139700" rIns="14307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Continue to demonstrate good conduct.</a:t>
          </a:r>
        </a:p>
      </dsp:txBody>
      <dsp:txXfrm>
        <a:off x="2351087" y="1738325"/>
        <a:ext cx="7053264" cy="569884"/>
      </dsp:txXfrm>
    </dsp:sp>
    <dsp:sp modelId="{E1B6EFF4-17BC-4445-BB77-651E5C7AC15F}">
      <dsp:nvSpPr>
        <dsp:cNvPr id="0" name=""/>
        <dsp:cNvSpPr/>
      </dsp:nvSpPr>
      <dsp:spPr>
        <a:xfrm rot="10800000">
          <a:off x="0" y="870129"/>
          <a:ext cx="2351088" cy="87674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09" tIns="142240" rIns="167209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Maintain</a:t>
          </a:r>
        </a:p>
      </dsp:txBody>
      <dsp:txXfrm rot="-10800000">
        <a:off x="0" y="870129"/>
        <a:ext cx="2351088" cy="569884"/>
      </dsp:txXfrm>
    </dsp:sp>
    <dsp:sp modelId="{09340E20-39AC-47D3-B3DA-8B5E2A9F6718}">
      <dsp:nvSpPr>
        <dsp:cNvPr id="0" name=""/>
        <dsp:cNvSpPr/>
      </dsp:nvSpPr>
      <dsp:spPr>
        <a:xfrm>
          <a:off x="2351087" y="870129"/>
          <a:ext cx="7053264" cy="56988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74" tIns="139700" rIns="14307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Maintain at least a cumulative overall 2.75 GPA on a 4.0 scale.</a:t>
          </a:r>
        </a:p>
      </dsp:txBody>
      <dsp:txXfrm>
        <a:off x="2351087" y="870129"/>
        <a:ext cx="7053264" cy="569884"/>
      </dsp:txXfrm>
    </dsp:sp>
    <dsp:sp modelId="{932141C5-9433-441E-AF36-4167FEEC18A1}">
      <dsp:nvSpPr>
        <dsp:cNvPr id="0" name=""/>
        <dsp:cNvSpPr/>
      </dsp:nvSpPr>
      <dsp:spPr>
        <a:xfrm rot="10800000">
          <a:off x="0" y="1934"/>
          <a:ext cx="2351088" cy="87674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209" tIns="142240" rIns="167209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Stay</a:t>
          </a:r>
        </a:p>
      </dsp:txBody>
      <dsp:txXfrm rot="-10800000">
        <a:off x="0" y="1934"/>
        <a:ext cx="2351088" cy="569884"/>
      </dsp:txXfrm>
    </dsp:sp>
    <dsp:sp modelId="{D5035657-0CC1-45B0-B73A-E96837968F56}">
      <dsp:nvSpPr>
        <dsp:cNvPr id="0" name=""/>
        <dsp:cNvSpPr/>
      </dsp:nvSpPr>
      <dsp:spPr>
        <a:xfrm>
          <a:off x="2351087" y="1934"/>
          <a:ext cx="7053264" cy="569884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74" tIns="139700" rIns="14307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Stay enrolled as a full-time student and complete 12 or more credit hours (15 recommended) during both the fall and spring semesters -- a total of at least 24 (30 recommended) for the school year.</a:t>
          </a:r>
        </a:p>
      </dsp:txBody>
      <dsp:txXfrm>
        <a:off x="2351087" y="1934"/>
        <a:ext cx="7053264" cy="569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167D2-33F4-4310-A504-7A92C3938A3B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B348-9F5D-4222-942A-3D403B8C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3B348-9F5D-4222-942A-3D403B8C0E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3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3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6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7581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31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41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57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7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1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3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9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5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6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2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1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6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37A3A2-B410-4D0A-9333-65AC6052537E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89D5C-6FFA-4A75-907F-3250FA391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7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leadership/interview-leadership-is-both-art-and-science-16844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C8E541E-F46D-4823-8DB2-872BC4A72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5DFA58F-DE6F-4232-907E-6B5DB371D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Freeform 16">
            <a:extLst>
              <a:ext uri="{FF2B5EF4-FFF2-40B4-BE49-F238E27FC236}">
                <a16:creationId xmlns:a16="http://schemas.microsoft.com/office/drawing/2014/main" id="{8DB971D8-C6E3-4485-8895-8ABD7A9AB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2835162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4526474A-480D-4539-BBC4-C39D5B71B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0824"/>
            <a:ext cx="12191695" cy="1487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Freeform 5">
            <a:extLst>
              <a:ext uri="{FF2B5EF4-FFF2-40B4-BE49-F238E27FC236}">
                <a16:creationId xmlns:a16="http://schemas.microsoft.com/office/drawing/2014/main" id="{1BBBFF8E-A51B-4081-B134-B1E893A89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3136999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96310-FE97-4487-9245-04E3BFE3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406" y="3883756"/>
            <a:ext cx="9431306" cy="20747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US" sz="3000" b="1" dirty="0"/>
            </a:br>
            <a:br>
              <a:rPr lang="en-US" sz="3000" b="1" dirty="0"/>
            </a:br>
            <a:r>
              <a:rPr lang="en-US" sz="3000" b="1" dirty="0"/>
              <a:t>Inspire Scholarship </a:t>
            </a:r>
            <a:br>
              <a:rPr lang="en-US" sz="3000" b="1" dirty="0"/>
            </a:br>
            <a:r>
              <a:rPr lang="en-US" sz="3000" b="1" dirty="0"/>
              <a:t>Presentation </a:t>
            </a:r>
            <a:br>
              <a:rPr lang="en-US" sz="3000" b="1" dirty="0"/>
            </a:br>
            <a:r>
              <a:rPr lang="en-US" sz="3000" b="1" dirty="0"/>
              <a:t>By Zackery Rogers </a:t>
            </a:r>
            <a:br>
              <a:rPr lang="en-US" sz="3000" b="1" dirty="0"/>
            </a:br>
            <a:endParaRPr lang="en-US" sz="3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2C3EA-4EE6-4B19-AFD1-92BA6C93869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251" t="12741" r="52333" b="66667"/>
          <a:stretch/>
        </p:blipFill>
        <p:spPr>
          <a:xfrm>
            <a:off x="1981200" y="223520"/>
            <a:ext cx="8270240" cy="32054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83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96310-FE97-4487-9245-04E3BFE3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3417" y="1920890"/>
            <a:ext cx="4421762" cy="27327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/>
              <a:t>Live Forum-April 24, 2020</a:t>
            </a:r>
            <a:br>
              <a:rPr lang="en-US" sz="4800" b="1"/>
            </a:br>
            <a:r>
              <a:rPr lang="en-US" sz="4800" b="1"/>
              <a:t>10:30 a.m.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86BA3-B7EB-44A8-979A-3420ED9EEE68}"/>
              </a:ext>
            </a:extLst>
          </p:cNvPr>
          <p:cNvSpPr txBox="1"/>
          <p:nvPr/>
        </p:nvSpPr>
        <p:spPr>
          <a:xfrm>
            <a:off x="1825197" y="6343703"/>
            <a:ext cx="424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Welcome Future Hornets!!</a:t>
            </a:r>
            <a:r>
              <a:rPr lang="en-US" sz="240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D02DE-19B7-4745-B1AD-CA10AEED3E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0A5210-2F29-4D85-A400-9C79B13FC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611BBE-2B4A-4DA2-B8A9-CD877B876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 w="22225">
            <a:solidFill>
              <a:srgbClr val="0FE2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B81606F-91C0-4F9F-AB51-5EC41C2BD2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096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1091950-5655-45D2-858E-FE8CBE0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18EB6-07C9-468B-BA69-2BD821F70B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08257" y="6351774"/>
            <a:ext cx="238374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5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64FE6-2D81-454F-A182-65FCC39F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cap="all"/>
              <a:t>4-year, full tuition Inspire Scholarship</a:t>
            </a:r>
            <a:br>
              <a:rPr lang="en-US" sz="3300" cap="all"/>
            </a:br>
            <a:endParaRPr lang="en-US" sz="3300"/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25337B1A-14D4-4656-8C7A-B9AEF993F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48" r="40280" b="-1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01315-071C-44EF-A152-8B8312A3D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5326525" cy="380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Delaware State </a:t>
            </a:r>
            <a:r>
              <a:rPr lang="en-US" dirty="0">
                <a:solidFill>
                  <a:srgbClr val="FF0000"/>
                </a:solidFill>
              </a:rPr>
              <a:t>University</a:t>
            </a:r>
            <a:r>
              <a:rPr lang="en-US" dirty="0"/>
              <a:t> offers a 4-year, full tuition Inspire Scholarship available to qualifying Delaware high school graduates who enroll at Delaware State University in the fall semester right after high school graduation.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3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9538A-2A89-47DD-996C-7D2BE2AB6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624CD-971E-45D9-9972-38F3E9A63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2000" cap="all">
                <a:solidFill>
                  <a:srgbClr val="EBEBEB"/>
                </a:solidFill>
              </a:rPr>
              <a:t>How to Get the Inspire Scholarship</a:t>
            </a:r>
            <a:br>
              <a:rPr lang="en-US" sz="2000" cap="all">
                <a:solidFill>
                  <a:srgbClr val="EBEBEB"/>
                </a:solidFill>
              </a:rPr>
            </a:br>
            <a:endParaRPr lang="en-US" sz="2000">
              <a:solidFill>
                <a:srgbClr val="EBEBEB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625979B-5325-4898-8EF9-5C174B19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34B22E2B-30D5-47A4-97C5-091EA1AB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6DA3CD-A002-40ED-8194-B4E637BD7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FBA4D4-A0A0-4C76-BEC6-B2EFFE917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67827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97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37151-0312-4240-BC59-45B46B13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en-US" b="1"/>
              <a:t>Once a Hornet, you must do the following:</a:t>
            </a:r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716723E-4386-409E-AA2A-F9A3EC285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653938"/>
              </p:ext>
            </p:extLst>
          </p:nvPr>
        </p:nvGraphicFramePr>
        <p:xfrm>
          <a:off x="646111" y="2237362"/>
          <a:ext cx="9404352" cy="4046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733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A2C8009-572B-4108-9156-2DB64530A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32" y="0"/>
            <a:ext cx="49853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59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98EB88-56C4-4762-81AC-58471FBCB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82" r="-1" b="13503"/>
          <a:stretch/>
        </p:blipFill>
        <p:spPr>
          <a:xfrm>
            <a:off x="1494791" y="609599"/>
            <a:ext cx="8831262" cy="4267831"/>
          </a:xfrm>
          <a:prstGeom prst="rect">
            <a:avLst/>
          </a:prstGeom>
          <a:effectLst>
            <a:outerShdw blurRad="50800" dist="50800" dir="5400000" algn="tl" rotWithShape="0">
              <a:prstClr val="black">
                <a:alpha val="43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FB3EED-D03E-406E-BDF5-2A63343C9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8257" y="6400760"/>
            <a:ext cx="238374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32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0DC8BEF8A4B4CAF624C3C3F984052" ma:contentTypeVersion="25" ma:contentTypeDescription="Create a new document." ma:contentTypeScope="" ma:versionID="d93b3dcddcba301d17ba94e2b17149f7">
  <xsd:schema xmlns:xsd="http://www.w3.org/2001/XMLSchema" xmlns:xs="http://www.w3.org/2001/XMLSchema" xmlns:p="http://schemas.microsoft.com/office/2006/metadata/properties" xmlns:ns2="03264316-c0c7-409d-ae6a-9237a83a2dc4" xmlns:ns3="9bd56294-866b-47d2-874b-cc3ee2263d35" targetNamespace="http://schemas.microsoft.com/office/2006/metadata/properties" ma:root="true" ma:fieldsID="d35c6a2b84b161a62b606f7d6ff99069" ns2:_="" ns3:_="">
    <xsd:import namespace="03264316-c0c7-409d-ae6a-9237a83a2dc4"/>
    <xsd:import namespace="9bd56294-866b-47d2-874b-cc3ee2263d35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64316-c0c7-409d-ae6a-9237a83a2d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56294-866b-47d2-874b-cc3ee2263d35" elementFormDefault="qualified">
    <xsd:import namespace="http://schemas.microsoft.com/office/2006/documentManagement/types"/>
    <xsd:import namespace="http://schemas.microsoft.com/office/infopath/2007/PartnerControls"/>
    <xsd:element name="SharedWithUsers" ma:index="3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03264316-c0c7-409d-ae6a-9237a83a2dc4" xsi:nil="true"/>
    <Leaders xmlns="03264316-c0c7-409d-ae6a-9237a83a2dc4">
      <UserInfo>
        <DisplayName/>
        <AccountId xsi:nil="true"/>
        <AccountType/>
      </UserInfo>
    </Leaders>
    <Templates xmlns="03264316-c0c7-409d-ae6a-9237a83a2dc4" xsi:nil="true"/>
    <Members xmlns="03264316-c0c7-409d-ae6a-9237a83a2dc4">
      <UserInfo>
        <DisplayName/>
        <AccountId xsi:nil="true"/>
        <AccountType/>
      </UserInfo>
    </Members>
    <Is_Collaboration_Space_Locked xmlns="03264316-c0c7-409d-ae6a-9237a83a2dc4" xsi:nil="true"/>
    <Invited_Leaders xmlns="03264316-c0c7-409d-ae6a-9237a83a2dc4" xsi:nil="true"/>
    <IsNotebookLocked xmlns="03264316-c0c7-409d-ae6a-9237a83a2dc4" xsi:nil="true"/>
    <Distribution_Groups xmlns="03264316-c0c7-409d-ae6a-9237a83a2dc4" xsi:nil="true"/>
    <Member_Groups xmlns="03264316-c0c7-409d-ae6a-9237a83a2dc4">
      <UserInfo>
        <DisplayName/>
        <AccountId xsi:nil="true"/>
        <AccountType/>
      </UserInfo>
    </Member_Groups>
    <Self_Registration_Enabled xmlns="03264316-c0c7-409d-ae6a-9237a83a2dc4" xsi:nil="true"/>
    <Has_Leaders_Only_SectionGroup xmlns="03264316-c0c7-409d-ae6a-9237a83a2dc4" xsi:nil="true"/>
    <Invited_Members xmlns="03264316-c0c7-409d-ae6a-9237a83a2dc4" xsi:nil="true"/>
    <TeamsChannelId xmlns="03264316-c0c7-409d-ae6a-9237a83a2dc4" xsi:nil="true"/>
    <NotebookType xmlns="03264316-c0c7-409d-ae6a-9237a83a2dc4" xsi:nil="true"/>
    <CultureName xmlns="03264316-c0c7-409d-ae6a-9237a83a2dc4" xsi:nil="true"/>
    <AppVersion xmlns="03264316-c0c7-409d-ae6a-9237a83a2dc4" xsi:nil="true"/>
    <LMS_Mappings xmlns="03264316-c0c7-409d-ae6a-9237a83a2dc4" xsi:nil="true"/>
    <Owner xmlns="03264316-c0c7-409d-ae6a-9237a83a2dc4">
      <UserInfo>
        <DisplayName/>
        <AccountId xsi:nil="true"/>
        <AccountType/>
      </UserInfo>
    </Owner>
    <DefaultSectionNames xmlns="03264316-c0c7-409d-ae6a-9237a83a2dc4" xsi:nil="true"/>
    <Math_Settings xmlns="03264316-c0c7-409d-ae6a-9237a83a2dc4" xsi:nil="true"/>
    <SharedWithUsers xmlns="9bd56294-866b-47d2-874b-cc3ee2263d35">
      <UserInfo>
        <DisplayName>Shelvia S. Wright</DisplayName>
        <AccountId>11</AccountId>
        <AccountType/>
      </UserInfo>
      <UserInfo>
        <DisplayName>Paula E. Holden</DisplayName>
        <AccountId>12</AccountId>
        <AccountType/>
      </UserInfo>
      <UserInfo>
        <DisplayName>Kareem McLemore</DisplayName>
        <AccountId>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660380-CA52-40C0-8255-5896F0A39884}">
  <ds:schemaRefs>
    <ds:schemaRef ds:uri="03264316-c0c7-409d-ae6a-9237a83a2dc4"/>
    <ds:schemaRef ds:uri="9bd56294-866b-47d2-874b-cc3ee2263d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A879410-7227-4DF6-A4B6-C9AC6F24BEBE}">
  <ds:schemaRefs>
    <ds:schemaRef ds:uri="http://schemas.microsoft.com/office/2006/metadata/properties"/>
    <ds:schemaRef ds:uri="03264316-c0c7-409d-ae6a-9237a83a2dc4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9bd56294-866b-47d2-874b-cc3ee2263d3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62272B-E5E5-44AE-87B8-967AD51282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394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  Inspire Scholarship  Presentation  By Zackery Rogers  </vt:lpstr>
      <vt:lpstr>Live Forum-April 24, 2020 10:30 a.m.</vt:lpstr>
      <vt:lpstr>PowerPoint Presentation</vt:lpstr>
      <vt:lpstr>4-year, full tuition Inspire Scholarship </vt:lpstr>
      <vt:lpstr>How to Get the Inspire Scholarship </vt:lpstr>
      <vt:lpstr>Once a Hornet, you must do the following: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Opening Live Forum- July 6, 2020 5:00 p.m.</dc:title>
  <dc:creator>Shelvia S. Wright</dc:creator>
  <cp:lastModifiedBy>Zackery Rogers</cp:lastModifiedBy>
  <cp:revision>11</cp:revision>
  <dcterms:created xsi:type="dcterms:W3CDTF">2020-07-06T19:53:39Z</dcterms:created>
  <dcterms:modified xsi:type="dcterms:W3CDTF">2022-02-08T22:44:46Z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0x0101006620DC8BEF8A4B4CAF624C3C3F984052</vt:lpwstr>
  </property>
</Properties>
</file>