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74" r:id="rId5"/>
  </p:sldMasterIdLst>
  <p:notesMasterIdLst>
    <p:notesMasterId r:id="rId12"/>
  </p:notesMasterIdLst>
  <p:handoutMasterIdLst>
    <p:handoutMasterId r:id="rId13"/>
  </p:handoutMasterIdLst>
  <p:sldIdLst>
    <p:sldId id="256" r:id="rId6"/>
    <p:sldId id="585" r:id="rId7"/>
    <p:sldId id="584" r:id="rId8"/>
    <p:sldId id="592" r:id="rId9"/>
    <p:sldId id="591" r:id="rId10"/>
    <p:sldId id="576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ond, Aundrea" initials="AA" lastIdx="3" clrIdx="0">
    <p:extLst>
      <p:ext uri="{19B8F6BF-5375-455C-9EA6-DF929625EA0E}">
        <p15:presenceInfo xmlns:p15="http://schemas.microsoft.com/office/powerpoint/2012/main" userId="S::aundrea.almond@newcastlede.gov::5f121ff0-dad3-4c3b-971b-69b6d0a35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000"/>
    <a:srgbClr val="003366"/>
    <a:srgbClr val="006600"/>
    <a:srgbClr val="33CCFF"/>
    <a:srgbClr val="CCFFCC"/>
    <a:srgbClr val="003300"/>
    <a:srgbClr val="AFC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8CD77-A31F-4ABD-9254-539CE231CE5B}" v="54" dt="2021-04-06T15:32:36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yle, Brian" userId="5ecd04ad-fedf-42bc-ac2a-ee3783aa0a8e" providerId="ADAL" clId="{1948CD77-A31F-4ABD-9254-539CE231CE5B}"/>
    <pc:docChg chg="undo custSel addSld delSld modSld sldOrd delMainMaster">
      <pc:chgData name="Boyle, Brian" userId="5ecd04ad-fedf-42bc-ac2a-ee3783aa0a8e" providerId="ADAL" clId="{1948CD77-A31F-4ABD-9254-539CE231CE5B}" dt="2021-04-06T15:32:36.946" v="2658" actId="14100"/>
      <pc:docMkLst>
        <pc:docMk/>
      </pc:docMkLst>
      <pc:sldChg chg="delSp modSp mod">
        <pc:chgData name="Boyle, Brian" userId="5ecd04ad-fedf-42bc-ac2a-ee3783aa0a8e" providerId="ADAL" clId="{1948CD77-A31F-4ABD-9254-539CE231CE5B}" dt="2021-04-06T15:32:36.946" v="2658" actId="14100"/>
        <pc:sldMkLst>
          <pc:docMk/>
          <pc:sldMk cId="0" sldId="256"/>
        </pc:sldMkLst>
        <pc:spChg chg="mod">
          <ac:chgData name="Boyle, Brian" userId="5ecd04ad-fedf-42bc-ac2a-ee3783aa0a8e" providerId="ADAL" clId="{1948CD77-A31F-4ABD-9254-539CE231CE5B}" dt="2021-04-01T22:12:06.130" v="2131" actId="1076"/>
          <ac:spMkLst>
            <pc:docMk/>
            <pc:sldMk cId="0" sldId="256"/>
            <ac:spMk id="8" creationId="{D1AAECD8-24E9-4A16-87D1-4034B41DC156}"/>
          </ac:spMkLst>
        </pc:spChg>
        <pc:spChg chg="mod">
          <ac:chgData name="Boyle, Brian" userId="5ecd04ad-fedf-42bc-ac2a-ee3783aa0a8e" providerId="ADAL" clId="{1948CD77-A31F-4ABD-9254-539CE231CE5B}" dt="2021-04-06T15:32:36.946" v="2658" actId="14100"/>
          <ac:spMkLst>
            <pc:docMk/>
            <pc:sldMk cId="0" sldId="256"/>
            <ac:spMk id="2111" creationId="{00000000-0000-0000-0000-000000000000}"/>
          </ac:spMkLst>
        </pc:spChg>
        <pc:picChg chg="del">
          <ac:chgData name="Boyle, Brian" userId="5ecd04ad-fedf-42bc-ac2a-ee3783aa0a8e" providerId="ADAL" clId="{1948CD77-A31F-4ABD-9254-539CE231CE5B}" dt="2021-03-24T22:44:16.026" v="0" actId="478"/>
          <ac:picMkLst>
            <pc:docMk/>
            <pc:sldMk cId="0" sldId="256"/>
            <ac:picMk id="2" creationId="{7305CBD7-17D2-45AD-8AD8-41639306C7B4}"/>
          </ac:picMkLst>
        </pc:picChg>
        <pc:picChg chg="mod">
          <ac:chgData name="Boyle, Brian" userId="5ecd04ad-fedf-42bc-ac2a-ee3783aa0a8e" providerId="ADAL" clId="{1948CD77-A31F-4ABD-9254-539CE231CE5B}" dt="2021-03-24T22:44:22.894" v="1" actId="1076"/>
          <ac:picMkLst>
            <pc:docMk/>
            <pc:sldMk cId="0" sldId="256"/>
            <ac:picMk id="5" creationId="{00000000-0000-0000-0000-000000000000}"/>
          </ac:picMkLst>
        </pc:picChg>
      </pc:sldChg>
      <pc:sldChg chg="del">
        <pc:chgData name="Boyle, Brian" userId="5ecd04ad-fedf-42bc-ac2a-ee3783aa0a8e" providerId="ADAL" clId="{1948CD77-A31F-4ABD-9254-539CE231CE5B}" dt="2021-04-01T16:29:37.487" v="212" actId="47"/>
        <pc:sldMkLst>
          <pc:docMk/>
          <pc:sldMk cId="3275840899" sldId="265"/>
        </pc:sldMkLst>
      </pc:sldChg>
      <pc:sldChg chg="del">
        <pc:chgData name="Boyle, Brian" userId="5ecd04ad-fedf-42bc-ac2a-ee3783aa0a8e" providerId="ADAL" clId="{1948CD77-A31F-4ABD-9254-539CE231CE5B}" dt="2021-04-01T16:29:41.658" v="216" actId="47"/>
        <pc:sldMkLst>
          <pc:docMk/>
          <pc:sldMk cId="3579295312" sldId="280"/>
        </pc:sldMkLst>
      </pc:sldChg>
      <pc:sldChg chg="del">
        <pc:chgData name="Boyle, Brian" userId="5ecd04ad-fedf-42bc-ac2a-ee3783aa0a8e" providerId="ADAL" clId="{1948CD77-A31F-4ABD-9254-539CE231CE5B}" dt="2021-04-01T16:29:34.897" v="210" actId="47"/>
        <pc:sldMkLst>
          <pc:docMk/>
          <pc:sldMk cId="1526271591" sldId="296"/>
        </pc:sldMkLst>
      </pc:sldChg>
      <pc:sldChg chg="del">
        <pc:chgData name="Boyle, Brian" userId="5ecd04ad-fedf-42bc-ac2a-ee3783aa0a8e" providerId="ADAL" clId="{1948CD77-A31F-4ABD-9254-539CE231CE5B}" dt="2021-04-01T16:29:32.740" v="208" actId="47"/>
        <pc:sldMkLst>
          <pc:docMk/>
          <pc:sldMk cId="3288300099" sldId="371"/>
        </pc:sldMkLst>
      </pc:sldChg>
      <pc:sldChg chg="delSp del mod">
        <pc:chgData name="Boyle, Brian" userId="5ecd04ad-fedf-42bc-ac2a-ee3783aa0a8e" providerId="ADAL" clId="{1948CD77-A31F-4ABD-9254-539CE231CE5B}" dt="2021-04-01T16:29:28.356" v="207" actId="47"/>
        <pc:sldMkLst>
          <pc:docMk/>
          <pc:sldMk cId="404674556" sldId="382"/>
        </pc:sldMkLst>
        <pc:spChg chg="del">
          <ac:chgData name="Boyle, Brian" userId="5ecd04ad-fedf-42bc-ac2a-ee3783aa0a8e" providerId="ADAL" clId="{1948CD77-A31F-4ABD-9254-539CE231CE5B}" dt="2021-03-25T15:27:31.689" v="204" actId="478"/>
          <ac:spMkLst>
            <pc:docMk/>
            <pc:sldMk cId="404674556" sldId="382"/>
            <ac:spMk id="7" creationId="{E26D5D67-69A1-441E-AB46-139254B32744}"/>
          </ac:spMkLst>
        </pc:spChg>
        <pc:spChg chg="del">
          <ac:chgData name="Boyle, Brian" userId="5ecd04ad-fedf-42bc-ac2a-ee3783aa0a8e" providerId="ADAL" clId="{1948CD77-A31F-4ABD-9254-539CE231CE5B}" dt="2021-03-25T15:27:31.689" v="204" actId="478"/>
          <ac:spMkLst>
            <pc:docMk/>
            <pc:sldMk cId="404674556" sldId="382"/>
            <ac:spMk id="21" creationId="{37068642-3331-4820-A6C8-311498B01492}"/>
          </ac:spMkLst>
        </pc:spChg>
        <pc:spChg chg="del">
          <ac:chgData name="Boyle, Brian" userId="5ecd04ad-fedf-42bc-ac2a-ee3783aa0a8e" providerId="ADAL" clId="{1948CD77-A31F-4ABD-9254-539CE231CE5B}" dt="2021-03-25T15:27:31.689" v="204" actId="478"/>
          <ac:spMkLst>
            <pc:docMk/>
            <pc:sldMk cId="404674556" sldId="382"/>
            <ac:spMk id="23" creationId="{3571DCEB-0D9F-4A15-B3B4-8B1B5A7CA1E9}"/>
          </ac:spMkLst>
        </pc:spChg>
        <pc:spChg chg="del">
          <ac:chgData name="Boyle, Brian" userId="5ecd04ad-fedf-42bc-ac2a-ee3783aa0a8e" providerId="ADAL" clId="{1948CD77-A31F-4ABD-9254-539CE231CE5B}" dt="2021-03-25T15:27:31.689" v="204" actId="478"/>
          <ac:spMkLst>
            <pc:docMk/>
            <pc:sldMk cId="404674556" sldId="382"/>
            <ac:spMk id="26" creationId="{1619B94F-4375-40D4-95CF-267E8AEC56D2}"/>
          </ac:spMkLst>
        </pc:spChg>
        <pc:spChg chg="del">
          <ac:chgData name="Boyle, Brian" userId="5ecd04ad-fedf-42bc-ac2a-ee3783aa0a8e" providerId="ADAL" clId="{1948CD77-A31F-4ABD-9254-539CE231CE5B}" dt="2021-03-25T15:27:31.689" v="204" actId="478"/>
          <ac:spMkLst>
            <pc:docMk/>
            <pc:sldMk cId="404674556" sldId="382"/>
            <ac:spMk id="37" creationId="{CC652E85-5C75-475E-9CEB-F2A47C3A082E}"/>
          </ac:spMkLst>
        </pc:spChg>
        <pc:picChg chg="del">
          <ac:chgData name="Boyle, Brian" userId="5ecd04ad-fedf-42bc-ac2a-ee3783aa0a8e" providerId="ADAL" clId="{1948CD77-A31F-4ABD-9254-539CE231CE5B}" dt="2021-03-25T15:27:33.964" v="205" actId="478"/>
          <ac:picMkLst>
            <pc:docMk/>
            <pc:sldMk cId="404674556" sldId="382"/>
            <ac:picMk id="17" creationId="{2F09FBD6-FCC7-447F-91D3-293E8B464661}"/>
          </ac:picMkLst>
        </pc:picChg>
        <pc:picChg chg="del">
          <ac:chgData name="Boyle, Brian" userId="5ecd04ad-fedf-42bc-ac2a-ee3783aa0a8e" providerId="ADAL" clId="{1948CD77-A31F-4ABD-9254-539CE231CE5B}" dt="2021-03-25T15:27:31.689" v="204" actId="478"/>
          <ac:picMkLst>
            <pc:docMk/>
            <pc:sldMk cId="404674556" sldId="382"/>
            <ac:picMk id="20" creationId="{1D1FE41F-64E3-4CB0-8DDD-F9C56992FD8B}"/>
          </ac:picMkLst>
        </pc:picChg>
        <pc:picChg chg="del">
          <ac:chgData name="Boyle, Brian" userId="5ecd04ad-fedf-42bc-ac2a-ee3783aa0a8e" providerId="ADAL" clId="{1948CD77-A31F-4ABD-9254-539CE231CE5B}" dt="2021-03-25T15:27:31.689" v="204" actId="478"/>
          <ac:picMkLst>
            <pc:docMk/>
            <pc:sldMk cId="404674556" sldId="382"/>
            <ac:picMk id="24" creationId="{06355E7D-EF40-427B-944D-535A3FF36531}"/>
          </ac:picMkLst>
        </pc:picChg>
        <pc:picChg chg="del">
          <ac:chgData name="Boyle, Brian" userId="5ecd04ad-fedf-42bc-ac2a-ee3783aa0a8e" providerId="ADAL" clId="{1948CD77-A31F-4ABD-9254-539CE231CE5B}" dt="2021-03-25T15:27:31.689" v="204" actId="478"/>
          <ac:picMkLst>
            <pc:docMk/>
            <pc:sldMk cId="404674556" sldId="382"/>
            <ac:picMk id="32" creationId="{E06025BF-B47C-4C6D-881A-040CCA05D628}"/>
          </ac:picMkLst>
        </pc:picChg>
        <pc:picChg chg="del">
          <ac:chgData name="Boyle, Brian" userId="5ecd04ad-fedf-42bc-ac2a-ee3783aa0a8e" providerId="ADAL" clId="{1948CD77-A31F-4ABD-9254-539CE231CE5B}" dt="2021-03-25T15:27:31.689" v="204" actId="478"/>
          <ac:picMkLst>
            <pc:docMk/>
            <pc:sldMk cId="404674556" sldId="382"/>
            <ac:picMk id="33" creationId="{9CB3AF15-30A5-4E0E-886D-101B2746C5E1}"/>
          </ac:picMkLst>
        </pc:picChg>
        <pc:picChg chg="del">
          <ac:chgData name="Boyle, Brian" userId="5ecd04ad-fedf-42bc-ac2a-ee3783aa0a8e" providerId="ADAL" clId="{1948CD77-A31F-4ABD-9254-539CE231CE5B}" dt="2021-03-25T15:27:31.689" v="204" actId="478"/>
          <ac:picMkLst>
            <pc:docMk/>
            <pc:sldMk cId="404674556" sldId="382"/>
            <ac:picMk id="34" creationId="{707E5E06-FABC-49D5-8000-399DC0ADB3A2}"/>
          </ac:picMkLst>
        </pc:picChg>
        <pc:picChg chg="del">
          <ac:chgData name="Boyle, Brian" userId="5ecd04ad-fedf-42bc-ac2a-ee3783aa0a8e" providerId="ADAL" clId="{1948CD77-A31F-4ABD-9254-539CE231CE5B}" dt="2021-03-25T15:27:31.689" v="204" actId="478"/>
          <ac:picMkLst>
            <pc:docMk/>
            <pc:sldMk cId="404674556" sldId="382"/>
            <ac:picMk id="35" creationId="{5EC33B65-D201-4D00-823E-4F5AB649238F}"/>
          </ac:picMkLst>
        </pc:picChg>
        <pc:picChg chg="del">
          <ac:chgData name="Boyle, Brian" userId="5ecd04ad-fedf-42bc-ac2a-ee3783aa0a8e" providerId="ADAL" clId="{1948CD77-A31F-4ABD-9254-539CE231CE5B}" dt="2021-03-25T15:27:31.689" v="204" actId="478"/>
          <ac:picMkLst>
            <pc:docMk/>
            <pc:sldMk cId="404674556" sldId="382"/>
            <ac:picMk id="39" creationId="{48214461-2A7D-4283-8DF6-55352EB6ACFA}"/>
          </ac:picMkLst>
        </pc:picChg>
        <pc:picChg chg="del">
          <ac:chgData name="Boyle, Brian" userId="5ecd04ad-fedf-42bc-ac2a-ee3783aa0a8e" providerId="ADAL" clId="{1948CD77-A31F-4ABD-9254-539CE231CE5B}" dt="2021-03-25T15:27:31.689" v="204" actId="478"/>
          <ac:picMkLst>
            <pc:docMk/>
            <pc:sldMk cId="404674556" sldId="382"/>
            <ac:picMk id="40" creationId="{181CC76D-B7A2-4E59-8558-144001C4DD98}"/>
          </ac:picMkLst>
        </pc:picChg>
      </pc:sldChg>
      <pc:sldChg chg="addSp delSp modSp del mod">
        <pc:chgData name="Boyle, Brian" userId="5ecd04ad-fedf-42bc-ac2a-ee3783aa0a8e" providerId="ADAL" clId="{1948CD77-A31F-4ABD-9254-539CE231CE5B}" dt="2021-04-01T16:29:10.237" v="206" actId="47"/>
        <pc:sldMkLst>
          <pc:docMk/>
          <pc:sldMk cId="1187752756" sldId="568"/>
        </pc:sldMkLst>
        <pc:spChg chg="del mod">
          <ac:chgData name="Boyle, Brian" userId="5ecd04ad-fedf-42bc-ac2a-ee3783aa0a8e" providerId="ADAL" clId="{1948CD77-A31F-4ABD-9254-539CE231CE5B}" dt="2021-03-24T23:04:09.537" v="107" actId="478"/>
          <ac:spMkLst>
            <pc:docMk/>
            <pc:sldMk cId="1187752756" sldId="568"/>
            <ac:spMk id="8" creationId="{CA1BFDEE-51CA-4961-97B8-2F554DABE17A}"/>
          </ac:spMkLst>
        </pc:spChg>
        <pc:spChg chg="del mod">
          <ac:chgData name="Boyle, Brian" userId="5ecd04ad-fedf-42bc-ac2a-ee3783aa0a8e" providerId="ADAL" clId="{1948CD77-A31F-4ABD-9254-539CE231CE5B}" dt="2021-03-24T22:48:17.871" v="44" actId="478"/>
          <ac:spMkLst>
            <pc:docMk/>
            <pc:sldMk cId="1187752756" sldId="568"/>
            <ac:spMk id="11" creationId="{A30A20E9-58D5-40E9-870E-F629CC31D800}"/>
          </ac:spMkLst>
        </pc:spChg>
        <pc:picChg chg="del">
          <ac:chgData name="Boyle, Brian" userId="5ecd04ad-fedf-42bc-ac2a-ee3783aa0a8e" providerId="ADAL" clId="{1948CD77-A31F-4ABD-9254-539CE231CE5B}" dt="2021-03-24T22:48:12.404" v="40" actId="478"/>
          <ac:picMkLst>
            <pc:docMk/>
            <pc:sldMk cId="1187752756" sldId="568"/>
            <ac:picMk id="10" creationId="{6F68247A-9E53-46D8-BA7B-0174E8FF3576}"/>
          </ac:picMkLst>
        </pc:picChg>
        <pc:picChg chg="add mod">
          <ac:chgData name="Boyle, Brian" userId="5ecd04ad-fedf-42bc-ac2a-ee3783aa0a8e" providerId="ADAL" clId="{1948CD77-A31F-4ABD-9254-539CE231CE5B}" dt="2021-03-24T23:04:24.306" v="117" actId="1076"/>
          <ac:picMkLst>
            <pc:docMk/>
            <pc:sldMk cId="1187752756" sldId="568"/>
            <ac:picMk id="1026" creationId="{039600E5-8919-47F7-B987-BCB4A2D999E3}"/>
          </ac:picMkLst>
        </pc:picChg>
        <pc:cxnChg chg="del">
          <ac:chgData name="Boyle, Brian" userId="5ecd04ad-fedf-42bc-ac2a-ee3783aa0a8e" providerId="ADAL" clId="{1948CD77-A31F-4ABD-9254-539CE231CE5B}" dt="2021-03-24T23:04:04.443" v="105" actId="478"/>
          <ac:cxnSpMkLst>
            <pc:docMk/>
            <pc:sldMk cId="1187752756" sldId="568"/>
            <ac:cxnSpMk id="9" creationId="{33E9DF52-E757-4DE0-998A-656271245049}"/>
          </ac:cxnSpMkLst>
        </pc:cxnChg>
      </pc:sldChg>
      <pc:sldChg chg="del">
        <pc:chgData name="Boyle, Brian" userId="5ecd04ad-fedf-42bc-ac2a-ee3783aa0a8e" providerId="ADAL" clId="{1948CD77-A31F-4ABD-9254-539CE231CE5B}" dt="2021-04-01T16:29:43.835" v="217" actId="47"/>
        <pc:sldMkLst>
          <pc:docMk/>
          <pc:sldMk cId="2188853110" sldId="577"/>
        </pc:sldMkLst>
      </pc:sldChg>
      <pc:sldChg chg="del">
        <pc:chgData name="Boyle, Brian" userId="5ecd04ad-fedf-42bc-ac2a-ee3783aa0a8e" providerId="ADAL" clId="{1948CD77-A31F-4ABD-9254-539CE231CE5B}" dt="2021-04-01T16:29:39.380" v="214" actId="47"/>
        <pc:sldMkLst>
          <pc:docMk/>
          <pc:sldMk cId="2810748738" sldId="578"/>
        </pc:sldMkLst>
      </pc:sldChg>
      <pc:sldChg chg="del">
        <pc:chgData name="Boyle, Brian" userId="5ecd04ad-fedf-42bc-ac2a-ee3783aa0a8e" providerId="ADAL" clId="{1948CD77-A31F-4ABD-9254-539CE231CE5B}" dt="2021-04-01T16:29:40.325" v="215" actId="47"/>
        <pc:sldMkLst>
          <pc:docMk/>
          <pc:sldMk cId="2073343079" sldId="580"/>
        </pc:sldMkLst>
      </pc:sldChg>
      <pc:sldChg chg="del">
        <pc:chgData name="Boyle, Brian" userId="5ecd04ad-fedf-42bc-ac2a-ee3783aa0a8e" providerId="ADAL" clId="{1948CD77-A31F-4ABD-9254-539CE231CE5B}" dt="2021-04-01T16:29:34.248" v="209" actId="47"/>
        <pc:sldMkLst>
          <pc:docMk/>
          <pc:sldMk cId="1406365088" sldId="583"/>
        </pc:sldMkLst>
      </pc:sldChg>
      <pc:sldChg chg="addSp modSp mod ord">
        <pc:chgData name="Boyle, Brian" userId="5ecd04ad-fedf-42bc-ac2a-ee3783aa0a8e" providerId="ADAL" clId="{1948CD77-A31F-4ABD-9254-539CE231CE5B}" dt="2021-04-06T15:32:05.493" v="2656" actId="20577"/>
        <pc:sldMkLst>
          <pc:docMk/>
          <pc:sldMk cId="4231321087" sldId="584"/>
        </pc:sldMkLst>
        <pc:spChg chg="mod">
          <ac:chgData name="Boyle, Brian" userId="5ecd04ad-fedf-42bc-ac2a-ee3783aa0a8e" providerId="ADAL" clId="{1948CD77-A31F-4ABD-9254-539CE231CE5B}" dt="2021-04-05T20:34:43.089" v="2524" actId="20577"/>
          <ac:spMkLst>
            <pc:docMk/>
            <pc:sldMk cId="4231321087" sldId="584"/>
            <ac:spMk id="3" creationId="{589FC38C-E2A4-4B47-8304-D05F72E0091B}"/>
          </ac:spMkLst>
        </pc:spChg>
        <pc:spChg chg="add mod">
          <ac:chgData name="Boyle, Brian" userId="5ecd04ad-fedf-42bc-ac2a-ee3783aa0a8e" providerId="ADAL" clId="{1948CD77-A31F-4ABD-9254-539CE231CE5B}" dt="2021-04-06T15:32:05.493" v="2656" actId="20577"/>
          <ac:spMkLst>
            <pc:docMk/>
            <pc:sldMk cId="4231321087" sldId="584"/>
            <ac:spMk id="5" creationId="{46BA45B5-CB27-4D6B-95C0-B7EF7E68C0B7}"/>
          </ac:spMkLst>
        </pc:spChg>
      </pc:sldChg>
      <pc:sldChg chg="modSp mod ord modNotesTx">
        <pc:chgData name="Boyle, Brian" userId="5ecd04ad-fedf-42bc-ac2a-ee3783aa0a8e" providerId="ADAL" clId="{1948CD77-A31F-4ABD-9254-539CE231CE5B}" dt="2021-04-01T21:47:52.218" v="1386" actId="20577"/>
        <pc:sldMkLst>
          <pc:docMk/>
          <pc:sldMk cId="2722651451" sldId="585"/>
        </pc:sldMkLst>
        <pc:spChg chg="mod">
          <ac:chgData name="Boyle, Brian" userId="5ecd04ad-fedf-42bc-ac2a-ee3783aa0a8e" providerId="ADAL" clId="{1948CD77-A31F-4ABD-9254-539CE231CE5B}" dt="2021-04-01T21:30:48.156" v="1303" actId="20577"/>
          <ac:spMkLst>
            <pc:docMk/>
            <pc:sldMk cId="2722651451" sldId="585"/>
            <ac:spMk id="2" creationId="{F664D522-1E85-4B06-B268-40DDC5E1E86E}"/>
          </ac:spMkLst>
        </pc:spChg>
      </pc:sldChg>
      <pc:sldChg chg="del">
        <pc:chgData name="Boyle, Brian" userId="5ecd04ad-fedf-42bc-ac2a-ee3783aa0a8e" providerId="ADAL" clId="{1948CD77-A31F-4ABD-9254-539CE231CE5B}" dt="2021-04-01T22:09:24.649" v="1931" actId="47"/>
        <pc:sldMkLst>
          <pc:docMk/>
          <pc:sldMk cId="3480183402" sldId="590"/>
        </pc:sldMkLst>
      </pc:sldChg>
      <pc:sldChg chg="delSp modSp mod ord modNotesTx">
        <pc:chgData name="Boyle, Brian" userId="5ecd04ad-fedf-42bc-ac2a-ee3783aa0a8e" providerId="ADAL" clId="{1948CD77-A31F-4ABD-9254-539CE231CE5B}" dt="2021-04-05T20:59:19.573" v="2623"/>
        <pc:sldMkLst>
          <pc:docMk/>
          <pc:sldMk cId="4084472552" sldId="591"/>
        </pc:sldMkLst>
        <pc:spChg chg="mod">
          <ac:chgData name="Boyle, Brian" userId="5ecd04ad-fedf-42bc-ac2a-ee3783aa0a8e" providerId="ADAL" clId="{1948CD77-A31F-4ABD-9254-539CE231CE5B}" dt="2021-04-01T22:13:53.453" v="2149" actId="27636"/>
          <ac:spMkLst>
            <pc:docMk/>
            <pc:sldMk cId="4084472552" sldId="591"/>
            <ac:spMk id="4" creationId="{F0F8859D-B565-477E-8FC6-E78A906A72C5}"/>
          </ac:spMkLst>
        </pc:spChg>
        <pc:picChg chg="mod">
          <ac:chgData name="Boyle, Brian" userId="5ecd04ad-fedf-42bc-ac2a-ee3783aa0a8e" providerId="ADAL" clId="{1948CD77-A31F-4ABD-9254-539CE231CE5B}" dt="2021-04-05T20:56:43.547" v="2615" actId="14100"/>
          <ac:picMkLst>
            <pc:docMk/>
            <pc:sldMk cId="4084472552" sldId="591"/>
            <ac:picMk id="3" creationId="{E8F193DA-5B42-423E-B48A-5883CD0AF9E4}"/>
          </ac:picMkLst>
        </pc:picChg>
        <pc:picChg chg="del">
          <ac:chgData name="Boyle, Brian" userId="5ecd04ad-fedf-42bc-ac2a-ee3783aa0a8e" providerId="ADAL" clId="{1948CD77-A31F-4ABD-9254-539CE231CE5B}" dt="2021-04-01T21:52:45.232" v="1387"/>
          <ac:picMkLst>
            <pc:docMk/>
            <pc:sldMk cId="4084472552" sldId="591"/>
            <ac:picMk id="7" creationId="{5D6BE02F-1B9E-4E2D-8779-6A08A110B82E}"/>
          </ac:picMkLst>
        </pc:picChg>
      </pc:sldChg>
      <pc:sldChg chg="del">
        <pc:chgData name="Boyle, Brian" userId="5ecd04ad-fedf-42bc-ac2a-ee3783aa0a8e" providerId="ADAL" clId="{1948CD77-A31F-4ABD-9254-539CE231CE5B}" dt="2021-04-01T16:29:38.747" v="213" actId="47"/>
        <pc:sldMkLst>
          <pc:docMk/>
          <pc:sldMk cId="1152277981" sldId="592"/>
        </pc:sldMkLst>
      </pc:sldChg>
      <pc:sldChg chg="new del">
        <pc:chgData name="Boyle, Brian" userId="5ecd04ad-fedf-42bc-ac2a-ee3783aa0a8e" providerId="ADAL" clId="{1948CD77-A31F-4ABD-9254-539CE231CE5B}" dt="2021-04-01T21:52:53.809" v="1390" actId="47"/>
        <pc:sldMkLst>
          <pc:docMk/>
          <pc:sldMk cId="2265797644" sldId="592"/>
        </pc:sldMkLst>
      </pc:sldChg>
      <pc:sldChg chg="addSp delSp modSp add mod modNotesTx">
        <pc:chgData name="Boyle, Brian" userId="5ecd04ad-fedf-42bc-ac2a-ee3783aa0a8e" providerId="ADAL" clId="{1948CD77-A31F-4ABD-9254-539CE231CE5B}" dt="2021-04-05T20:55:12.264" v="2613"/>
        <pc:sldMkLst>
          <pc:docMk/>
          <pc:sldMk cId="3716011332" sldId="592"/>
        </pc:sldMkLst>
        <pc:spChg chg="add del mod">
          <ac:chgData name="Boyle, Brian" userId="5ecd04ad-fedf-42bc-ac2a-ee3783aa0a8e" providerId="ADAL" clId="{1948CD77-A31F-4ABD-9254-539CE231CE5B}" dt="2021-04-05T20:47:51.914" v="2565" actId="478"/>
          <ac:spMkLst>
            <pc:docMk/>
            <pc:sldMk cId="3716011332" sldId="592"/>
            <ac:spMk id="2" creationId="{3C866FE7-04F6-4C2C-8BC7-A48F26E2457D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2" creationId="{EFDA5E0F-35A4-434E-B4FB-9EEC89F8D34B}"/>
          </ac:spMkLst>
        </pc:spChg>
        <pc:spChg chg="add mod">
          <ac:chgData name="Boyle, Brian" userId="5ecd04ad-fedf-42bc-ac2a-ee3783aa0a8e" providerId="ADAL" clId="{1948CD77-A31F-4ABD-9254-539CE231CE5B}" dt="2021-04-05T20:55:11.694" v="2611" actId="688"/>
          <ac:spMkLst>
            <pc:docMk/>
            <pc:sldMk cId="3716011332" sldId="592"/>
            <ac:spMk id="3" creationId="{4EEE38DC-1B32-4806-A3CF-0FCDB82F2DCF}"/>
          </ac:spMkLst>
        </pc:spChg>
        <pc:spChg chg="mod">
          <ac:chgData name="Boyle, Brian" userId="5ecd04ad-fedf-42bc-ac2a-ee3783aa0a8e" providerId="ADAL" clId="{1948CD77-A31F-4ABD-9254-539CE231CE5B}" dt="2021-04-01T21:53:44.013" v="1521" actId="20577"/>
          <ac:spMkLst>
            <pc:docMk/>
            <pc:sldMk cId="3716011332" sldId="592"/>
            <ac:spMk id="4" creationId="{F0F8859D-B565-477E-8FC6-E78A906A72C5}"/>
          </ac:spMkLst>
        </pc:spChg>
        <pc:spChg chg="add del mod">
          <ac:chgData name="Boyle, Brian" userId="5ecd04ad-fedf-42bc-ac2a-ee3783aa0a8e" providerId="ADAL" clId="{1948CD77-A31F-4ABD-9254-539CE231CE5B}" dt="2021-04-05T20:55:12.264" v="2613"/>
          <ac:spMkLst>
            <pc:docMk/>
            <pc:sldMk cId="3716011332" sldId="592"/>
            <ac:spMk id="6" creationId="{15D9512A-F873-4238-8047-87699BA1EA8F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6" creationId="{323AD5BC-EBBD-40C5-96A9-A8EAAA602A71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8" creationId="{B197BAB7-CCCD-4ED0-9E4B-6C76C556242B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9" creationId="{D6D71417-70C9-4AF1-A9C0-1D184E9AA304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10" creationId="{5764AEC8-8C73-4CBA-979C-F8ABA4F61324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11" creationId="{818E21B4-4109-4B3A-A734-310F534C2376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12" creationId="{64AE6C2D-F889-445B-9D36-100D2764E3BF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13" creationId="{6BCB55B1-6BE9-4E59-8099-43F8035267AE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14" creationId="{04D9B99D-923F-47E3-96C6-A4960D334A2A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15" creationId="{D6F7125C-D863-4A20-84A8-A3917DD39C0E}"/>
          </ac:spMkLst>
        </pc:spChg>
        <pc:spChg chg="del">
          <ac:chgData name="Boyle, Brian" userId="5ecd04ad-fedf-42bc-ac2a-ee3783aa0a8e" providerId="ADAL" clId="{1948CD77-A31F-4ABD-9254-539CE231CE5B}" dt="2021-04-01T21:53:05.568" v="1394" actId="478"/>
          <ac:spMkLst>
            <pc:docMk/>
            <pc:sldMk cId="3716011332" sldId="592"/>
            <ac:spMk id="16" creationId="{9214F4FA-A9A3-46B1-89CD-ED67926071DA}"/>
          </ac:spMkLst>
        </pc:spChg>
        <pc:spChg chg="add mod">
          <ac:chgData name="Boyle, Brian" userId="5ecd04ad-fedf-42bc-ac2a-ee3783aa0a8e" providerId="ADAL" clId="{1948CD77-A31F-4ABD-9254-539CE231CE5B}" dt="2021-04-01T21:56:51.031" v="1542" actId="1076"/>
          <ac:spMkLst>
            <pc:docMk/>
            <pc:sldMk cId="3716011332" sldId="592"/>
            <ac:spMk id="28" creationId="{03346955-7726-4834-98F0-9C21359C6601}"/>
          </ac:spMkLst>
        </pc:spChg>
        <pc:spChg chg="add mod">
          <ac:chgData name="Boyle, Brian" userId="5ecd04ad-fedf-42bc-ac2a-ee3783aa0a8e" providerId="ADAL" clId="{1948CD77-A31F-4ABD-9254-539CE231CE5B}" dt="2021-04-05T20:47:01.953" v="2561" actId="20577"/>
          <ac:spMkLst>
            <pc:docMk/>
            <pc:sldMk cId="3716011332" sldId="592"/>
            <ac:spMk id="29" creationId="{F74ED7DA-A3C7-4F36-A865-7D7825F7C4E8}"/>
          </ac:spMkLst>
        </pc:spChg>
        <pc:spChg chg="add del mod">
          <ac:chgData name="Boyle, Brian" userId="5ecd04ad-fedf-42bc-ac2a-ee3783aa0a8e" providerId="ADAL" clId="{1948CD77-A31F-4ABD-9254-539CE231CE5B}" dt="2021-04-01T21:58:21.453" v="1555" actId="478"/>
          <ac:spMkLst>
            <pc:docMk/>
            <pc:sldMk cId="3716011332" sldId="592"/>
            <ac:spMk id="30" creationId="{0E3AC277-50D3-4890-8DD7-A0BE2CC20427}"/>
          </ac:spMkLst>
        </pc:spChg>
        <pc:spChg chg="add mod">
          <ac:chgData name="Boyle, Brian" userId="5ecd04ad-fedf-42bc-ac2a-ee3783aa0a8e" providerId="ADAL" clId="{1948CD77-A31F-4ABD-9254-539CE231CE5B}" dt="2021-04-01T22:01:34.926" v="1605" actId="1076"/>
          <ac:spMkLst>
            <pc:docMk/>
            <pc:sldMk cId="3716011332" sldId="592"/>
            <ac:spMk id="31" creationId="{410D603D-8065-4E38-A14A-86E47DAA78A9}"/>
          </ac:spMkLst>
        </pc:spChg>
        <pc:spChg chg="add mod">
          <ac:chgData name="Boyle, Brian" userId="5ecd04ad-fedf-42bc-ac2a-ee3783aa0a8e" providerId="ADAL" clId="{1948CD77-A31F-4ABD-9254-539CE231CE5B}" dt="2021-04-01T22:01:47.754" v="1608" actId="1076"/>
          <ac:spMkLst>
            <pc:docMk/>
            <pc:sldMk cId="3716011332" sldId="592"/>
            <ac:spMk id="32" creationId="{C690DC70-5758-400B-BFA7-DA1432A58A74}"/>
          </ac:spMkLst>
        </pc:spChg>
        <pc:spChg chg="add mod">
          <ac:chgData name="Boyle, Brian" userId="5ecd04ad-fedf-42bc-ac2a-ee3783aa0a8e" providerId="ADAL" clId="{1948CD77-A31F-4ABD-9254-539CE231CE5B}" dt="2021-04-01T22:02:39.105" v="1620" actId="20577"/>
          <ac:spMkLst>
            <pc:docMk/>
            <pc:sldMk cId="3716011332" sldId="592"/>
            <ac:spMk id="33" creationId="{1F3630C5-8FE4-44E7-949F-9FC34A7202B4}"/>
          </ac:spMkLst>
        </pc:spChg>
        <pc:spChg chg="add mod">
          <ac:chgData name="Boyle, Brian" userId="5ecd04ad-fedf-42bc-ac2a-ee3783aa0a8e" providerId="ADAL" clId="{1948CD77-A31F-4ABD-9254-539CE231CE5B}" dt="2021-04-01T22:02:02.123" v="1610" actId="1076"/>
          <ac:spMkLst>
            <pc:docMk/>
            <pc:sldMk cId="3716011332" sldId="592"/>
            <ac:spMk id="34" creationId="{FAD5830C-F1DC-496E-8579-5B4E09A4E3BA}"/>
          </ac:spMkLst>
        </pc:spChg>
        <pc:spChg chg="add mod">
          <ac:chgData name="Boyle, Brian" userId="5ecd04ad-fedf-42bc-ac2a-ee3783aa0a8e" providerId="ADAL" clId="{1948CD77-A31F-4ABD-9254-539CE231CE5B}" dt="2021-04-01T22:02:26.442" v="1614"/>
          <ac:spMkLst>
            <pc:docMk/>
            <pc:sldMk cId="3716011332" sldId="592"/>
            <ac:spMk id="35" creationId="{FDD3ED81-5F80-4C0E-8566-E4CC5C699713}"/>
          </ac:spMkLst>
        </pc:spChg>
        <pc:spChg chg="add mod">
          <ac:chgData name="Boyle, Brian" userId="5ecd04ad-fedf-42bc-ac2a-ee3783aa0a8e" providerId="ADAL" clId="{1948CD77-A31F-4ABD-9254-539CE231CE5B}" dt="2021-04-01T22:03:55.393" v="1780" actId="20577"/>
          <ac:spMkLst>
            <pc:docMk/>
            <pc:sldMk cId="3716011332" sldId="592"/>
            <ac:spMk id="39" creationId="{584F6C96-AEC0-4EB5-9CC4-D7576EDA31CE}"/>
          </ac:spMkLst>
        </pc:spChg>
        <pc:spChg chg="add mod">
          <ac:chgData name="Boyle, Brian" userId="5ecd04ad-fedf-42bc-ac2a-ee3783aa0a8e" providerId="ADAL" clId="{1948CD77-A31F-4ABD-9254-539CE231CE5B}" dt="2021-04-01T22:03:14.221" v="1686" actId="1035"/>
          <ac:spMkLst>
            <pc:docMk/>
            <pc:sldMk cId="3716011332" sldId="592"/>
            <ac:spMk id="40" creationId="{75BB4E84-C83B-432F-A1D9-24DA4C491E59}"/>
          </ac:spMkLst>
        </pc:spChg>
        <pc:spChg chg="add mod">
          <ac:chgData name="Boyle, Brian" userId="5ecd04ad-fedf-42bc-ac2a-ee3783aa0a8e" providerId="ADAL" clId="{1948CD77-A31F-4ABD-9254-539CE231CE5B}" dt="2021-04-01T22:03:58.384" v="1785" actId="20577"/>
          <ac:spMkLst>
            <pc:docMk/>
            <pc:sldMk cId="3716011332" sldId="592"/>
            <ac:spMk id="41" creationId="{5491F388-2D62-4C08-B6EB-9F32572E1502}"/>
          </ac:spMkLst>
        </pc:spChg>
        <pc:spChg chg="add mod">
          <ac:chgData name="Boyle, Brian" userId="5ecd04ad-fedf-42bc-ac2a-ee3783aa0a8e" providerId="ADAL" clId="{1948CD77-A31F-4ABD-9254-539CE231CE5B}" dt="2021-04-01T22:03:14.221" v="1686" actId="1035"/>
          <ac:spMkLst>
            <pc:docMk/>
            <pc:sldMk cId="3716011332" sldId="592"/>
            <ac:spMk id="42" creationId="{03C123FC-55B7-41D9-B8D1-E6AA2AF1679C}"/>
          </ac:spMkLst>
        </pc:spChg>
        <pc:spChg chg="add mod">
          <ac:chgData name="Boyle, Brian" userId="5ecd04ad-fedf-42bc-ac2a-ee3783aa0a8e" providerId="ADAL" clId="{1948CD77-A31F-4ABD-9254-539CE231CE5B}" dt="2021-04-01T22:04:23.657" v="1789" actId="20577"/>
          <ac:spMkLst>
            <pc:docMk/>
            <pc:sldMk cId="3716011332" sldId="592"/>
            <ac:spMk id="43" creationId="{B39AD414-5EA1-42CF-B8F4-F8F6CD418AEF}"/>
          </ac:spMkLst>
        </pc:spChg>
        <pc:spChg chg="add mod">
          <ac:chgData name="Boyle, Brian" userId="5ecd04ad-fedf-42bc-ac2a-ee3783aa0a8e" providerId="ADAL" clId="{1948CD77-A31F-4ABD-9254-539CE231CE5B}" dt="2021-04-01T22:06:46.565" v="1877"/>
          <ac:spMkLst>
            <pc:docMk/>
            <pc:sldMk cId="3716011332" sldId="592"/>
            <ac:spMk id="44" creationId="{3F07D4F3-6450-4C34-B19A-04AA3D660DF1}"/>
          </ac:spMkLst>
        </pc:spChg>
        <pc:spChg chg="add del mod">
          <ac:chgData name="Boyle, Brian" userId="5ecd04ad-fedf-42bc-ac2a-ee3783aa0a8e" providerId="ADAL" clId="{1948CD77-A31F-4ABD-9254-539CE231CE5B}" dt="2021-04-01T22:06:37.825" v="1873" actId="478"/>
          <ac:spMkLst>
            <pc:docMk/>
            <pc:sldMk cId="3716011332" sldId="592"/>
            <ac:spMk id="45" creationId="{1398C44A-6DE3-49CD-8538-7091B2CE6F54}"/>
          </ac:spMkLst>
        </pc:spChg>
        <pc:spChg chg="add mod">
          <ac:chgData name="Boyle, Brian" userId="5ecd04ad-fedf-42bc-ac2a-ee3783aa0a8e" providerId="ADAL" clId="{1948CD77-A31F-4ABD-9254-539CE231CE5B}" dt="2021-04-01T22:06:57.580" v="1879" actId="1076"/>
          <ac:spMkLst>
            <pc:docMk/>
            <pc:sldMk cId="3716011332" sldId="592"/>
            <ac:spMk id="46" creationId="{A847DE2E-4814-40A8-868B-BB5D5FDA7F51}"/>
          </ac:spMkLst>
        </pc:spChg>
        <pc:spChg chg="add mod">
          <ac:chgData name="Boyle, Brian" userId="5ecd04ad-fedf-42bc-ac2a-ee3783aa0a8e" providerId="ADAL" clId="{1948CD77-A31F-4ABD-9254-539CE231CE5B}" dt="2021-04-01T22:07:04.758" v="1881" actId="1076"/>
          <ac:spMkLst>
            <pc:docMk/>
            <pc:sldMk cId="3716011332" sldId="592"/>
            <ac:spMk id="47" creationId="{5651FD9B-6A34-4813-852C-99FA71D9CC16}"/>
          </ac:spMkLst>
        </pc:spChg>
        <pc:spChg chg="add mod">
          <ac:chgData name="Boyle, Brian" userId="5ecd04ad-fedf-42bc-ac2a-ee3783aa0a8e" providerId="ADAL" clId="{1948CD77-A31F-4ABD-9254-539CE231CE5B}" dt="2021-04-01T22:07:38.370" v="1889" actId="20577"/>
          <ac:spMkLst>
            <pc:docMk/>
            <pc:sldMk cId="3716011332" sldId="592"/>
            <ac:spMk id="48" creationId="{36723F7A-8E26-4DEB-A8DD-180F2ACDDA63}"/>
          </ac:spMkLst>
        </pc:spChg>
        <pc:spChg chg="add mod">
          <ac:chgData name="Boyle, Brian" userId="5ecd04ad-fedf-42bc-ac2a-ee3783aa0a8e" providerId="ADAL" clId="{1948CD77-A31F-4ABD-9254-539CE231CE5B}" dt="2021-04-01T22:07:30.688" v="1885" actId="1076"/>
          <ac:spMkLst>
            <pc:docMk/>
            <pc:sldMk cId="3716011332" sldId="592"/>
            <ac:spMk id="49" creationId="{934867F1-AFCC-4620-AE94-484E6ABB4B2E}"/>
          </ac:spMkLst>
        </pc:spChg>
        <pc:spChg chg="add mod">
          <ac:chgData name="Boyle, Brian" userId="5ecd04ad-fedf-42bc-ac2a-ee3783aa0a8e" providerId="ADAL" clId="{1948CD77-A31F-4ABD-9254-539CE231CE5B}" dt="2021-04-01T22:07:40.801" v="1891" actId="20577"/>
          <ac:spMkLst>
            <pc:docMk/>
            <pc:sldMk cId="3716011332" sldId="592"/>
            <ac:spMk id="50" creationId="{FE161EF2-BD1C-465A-80D4-F98F057B9DC9}"/>
          </ac:spMkLst>
        </pc:spChg>
        <pc:grpChg chg="mod">
          <ac:chgData name="Boyle, Brian" userId="5ecd04ad-fedf-42bc-ac2a-ee3783aa0a8e" providerId="ADAL" clId="{1948CD77-A31F-4ABD-9254-539CE231CE5B}" dt="2021-04-01T21:56:07.153" v="1534"/>
          <ac:grpSpMkLst>
            <pc:docMk/>
            <pc:sldMk cId="3716011332" sldId="592"/>
            <ac:grpSpMk id="25" creationId="{19888EE4-46EC-4F23-A58B-741DB94110B9}"/>
          </ac:grpSpMkLst>
        </pc:grpChg>
        <pc:picChg chg="del">
          <ac:chgData name="Boyle, Brian" userId="5ecd04ad-fedf-42bc-ac2a-ee3783aa0a8e" providerId="ADAL" clId="{1948CD77-A31F-4ABD-9254-539CE231CE5B}" dt="2021-04-01T21:53:01.101" v="1393" actId="478"/>
          <ac:picMkLst>
            <pc:docMk/>
            <pc:sldMk cId="3716011332" sldId="592"/>
            <ac:picMk id="3" creationId="{E8F193DA-5B42-423E-B48A-5883CD0AF9E4}"/>
          </ac:picMkLst>
        </pc:picChg>
        <pc:picChg chg="add mod">
          <ac:chgData name="Boyle, Brian" userId="5ecd04ad-fedf-42bc-ac2a-ee3783aa0a8e" providerId="ADAL" clId="{1948CD77-A31F-4ABD-9254-539CE231CE5B}" dt="2021-04-01T21:59:55.973" v="1591" actId="1076"/>
          <ac:picMkLst>
            <pc:docMk/>
            <pc:sldMk cId="3716011332" sldId="592"/>
            <ac:picMk id="17" creationId="{65543FA4-EE98-4F23-969D-E06CA30CC99D}"/>
          </ac:picMkLst>
        </pc:picChg>
        <pc:picChg chg="add mod">
          <ac:chgData name="Boyle, Brian" userId="5ecd04ad-fedf-42bc-ac2a-ee3783aa0a8e" providerId="ADAL" clId="{1948CD77-A31F-4ABD-9254-539CE231CE5B}" dt="2021-04-01T22:00:27.531" v="1595" actId="1076"/>
          <ac:picMkLst>
            <pc:docMk/>
            <pc:sldMk cId="3716011332" sldId="592"/>
            <ac:picMk id="18" creationId="{62243292-5EE5-4663-A5C4-9CFCE3A805C8}"/>
          </ac:picMkLst>
        </pc:picChg>
        <pc:picChg chg="add mod">
          <ac:chgData name="Boyle, Brian" userId="5ecd04ad-fedf-42bc-ac2a-ee3783aa0a8e" providerId="ADAL" clId="{1948CD77-A31F-4ABD-9254-539CE231CE5B}" dt="2021-04-01T22:00:23.352" v="1594" actId="1076"/>
          <ac:picMkLst>
            <pc:docMk/>
            <pc:sldMk cId="3716011332" sldId="592"/>
            <ac:picMk id="19" creationId="{A2FD1C28-2FD3-43C3-9F4B-1AE3F18D2F42}"/>
          </ac:picMkLst>
        </pc:picChg>
        <pc:picChg chg="add del mod">
          <ac:chgData name="Boyle, Brian" userId="5ecd04ad-fedf-42bc-ac2a-ee3783aa0a8e" providerId="ADAL" clId="{1948CD77-A31F-4ABD-9254-539CE231CE5B}" dt="2021-04-01T22:02:59.181" v="1621" actId="478"/>
          <ac:picMkLst>
            <pc:docMk/>
            <pc:sldMk cId="3716011332" sldId="592"/>
            <ac:picMk id="20" creationId="{9F2B4EEF-9AAD-4C3B-ADB3-BEA6F3EFB6C0}"/>
          </ac:picMkLst>
        </pc:picChg>
        <pc:picChg chg="add del mod">
          <ac:chgData name="Boyle, Brian" userId="5ecd04ad-fedf-42bc-ac2a-ee3783aa0a8e" providerId="ADAL" clId="{1948CD77-A31F-4ABD-9254-539CE231CE5B}" dt="2021-04-01T22:02:59.181" v="1621" actId="478"/>
          <ac:picMkLst>
            <pc:docMk/>
            <pc:sldMk cId="3716011332" sldId="592"/>
            <ac:picMk id="21" creationId="{B5AEF5A0-4394-4978-833B-EB8F783ABECD}"/>
          </ac:picMkLst>
        </pc:picChg>
        <pc:picChg chg="add del mod">
          <ac:chgData name="Boyle, Brian" userId="5ecd04ad-fedf-42bc-ac2a-ee3783aa0a8e" providerId="ADAL" clId="{1948CD77-A31F-4ABD-9254-539CE231CE5B}" dt="2021-04-01T22:02:59.181" v="1621" actId="478"/>
          <ac:picMkLst>
            <pc:docMk/>
            <pc:sldMk cId="3716011332" sldId="592"/>
            <ac:picMk id="22" creationId="{CF97C4C0-CD03-4C32-9CFC-CE7A671C34E2}"/>
          </ac:picMkLst>
        </pc:picChg>
        <pc:picChg chg="add mod">
          <ac:chgData name="Boyle, Brian" userId="5ecd04ad-fedf-42bc-ac2a-ee3783aa0a8e" providerId="ADAL" clId="{1948CD77-A31F-4ABD-9254-539CE231CE5B}" dt="2021-04-01T22:03:14.221" v="1686" actId="1035"/>
          <ac:picMkLst>
            <pc:docMk/>
            <pc:sldMk cId="3716011332" sldId="592"/>
            <ac:picMk id="36" creationId="{18A59A20-1EC0-4AFB-B9FB-154C76952763}"/>
          </ac:picMkLst>
        </pc:picChg>
        <pc:picChg chg="add mod">
          <ac:chgData name="Boyle, Brian" userId="5ecd04ad-fedf-42bc-ac2a-ee3783aa0a8e" providerId="ADAL" clId="{1948CD77-A31F-4ABD-9254-539CE231CE5B}" dt="2021-04-01T22:03:14.221" v="1686" actId="1035"/>
          <ac:picMkLst>
            <pc:docMk/>
            <pc:sldMk cId="3716011332" sldId="592"/>
            <ac:picMk id="37" creationId="{7F404341-DEA2-4B9A-8D6B-F3CE7B05E63E}"/>
          </ac:picMkLst>
        </pc:picChg>
        <pc:picChg chg="add mod">
          <ac:chgData name="Boyle, Brian" userId="5ecd04ad-fedf-42bc-ac2a-ee3783aa0a8e" providerId="ADAL" clId="{1948CD77-A31F-4ABD-9254-539CE231CE5B}" dt="2021-04-01T22:03:14.221" v="1686" actId="1035"/>
          <ac:picMkLst>
            <pc:docMk/>
            <pc:sldMk cId="3716011332" sldId="592"/>
            <ac:picMk id="38" creationId="{BB445023-1D9F-45E7-A64E-757D653A46B2}"/>
          </ac:picMkLst>
        </pc:picChg>
        <pc:inkChg chg="add del mod">
          <ac:chgData name="Boyle, Brian" userId="5ecd04ad-fedf-42bc-ac2a-ee3783aa0a8e" providerId="ADAL" clId="{1948CD77-A31F-4ABD-9254-539CE231CE5B}" dt="2021-04-01T21:56:07.281" v="1535" actId="9405"/>
          <ac:inkMkLst>
            <pc:docMk/>
            <pc:sldMk cId="3716011332" sldId="592"/>
            <ac:inkMk id="23" creationId="{55991FCF-C4A7-4623-923F-2253AFA7F0F4}"/>
          </ac:inkMkLst>
        </pc:inkChg>
        <pc:inkChg chg="add del mod">
          <ac:chgData name="Boyle, Brian" userId="5ecd04ad-fedf-42bc-ac2a-ee3783aa0a8e" providerId="ADAL" clId="{1948CD77-A31F-4ABD-9254-539CE231CE5B}" dt="2021-04-01T21:56:07.153" v="1534"/>
          <ac:inkMkLst>
            <pc:docMk/>
            <pc:sldMk cId="3716011332" sldId="592"/>
            <ac:inkMk id="24" creationId="{B2A19FD6-175D-4BFA-8C0E-C8AE4B4DD569}"/>
          </ac:inkMkLst>
        </pc:inkChg>
        <pc:cxnChg chg="add">
          <ac:chgData name="Boyle, Brian" userId="5ecd04ad-fedf-42bc-ac2a-ee3783aa0a8e" providerId="ADAL" clId="{1948CD77-A31F-4ABD-9254-539CE231CE5B}" dt="2021-04-01T21:56:21.013" v="1536" actId="11529"/>
          <ac:cxnSpMkLst>
            <pc:docMk/>
            <pc:sldMk cId="3716011332" sldId="592"/>
            <ac:cxnSpMk id="27" creationId="{5F387A02-90DD-4639-892A-4C5C60FEFE9C}"/>
          </ac:cxnSpMkLst>
        </pc:cxnChg>
      </pc:sldChg>
      <pc:sldChg chg="add del">
        <pc:chgData name="Boyle, Brian" userId="5ecd04ad-fedf-42bc-ac2a-ee3783aa0a8e" providerId="ADAL" clId="{1948CD77-A31F-4ABD-9254-539CE231CE5B}" dt="2021-04-01T21:52:55.123" v="1391" actId="47"/>
        <pc:sldMkLst>
          <pc:docMk/>
          <pc:sldMk cId="333382779" sldId="593"/>
        </pc:sldMkLst>
      </pc:sldChg>
      <pc:sldChg chg="del">
        <pc:chgData name="Boyle, Brian" userId="5ecd04ad-fedf-42bc-ac2a-ee3783aa0a8e" providerId="ADAL" clId="{1948CD77-A31F-4ABD-9254-539CE231CE5B}" dt="2021-04-01T16:29:36.369" v="211" actId="47"/>
        <pc:sldMkLst>
          <pc:docMk/>
          <pc:sldMk cId="910024070" sldId="593"/>
        </pc:sldMkLst>
      </pc:sldChg>
      <pc:sldMasterChg chg="del delSldLayout">
        <pc:chgData name="Boyle, Brian" userId="5ecd04ad-fedf-42bc-ac2a-ee3783aa0a8e" providerId="ADAL" clId="{1948CD77-A31F-4ABD-9254-539CE231CE5B}" dt="2021-04-01T16:29:39.380" v="214" actId="47"/>
        <pc:sldMasterMkLst>
          <pc:docMk/>
          <pc:sldMasterMk cId="371529991" sldId="2147483686"/>
        </pc:sldMasterMkLst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964530624" sldId="2147483687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4264163732" sldId="2147483688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2077040665" sldId="2147483689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1994050906" sldId="2147483690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1685884326" sldId="2147483691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115162097" sldId="2147483692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2788371009" sldId="2147483693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1803926908" sldId="2147483694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2068222796" sldId="2147483695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3799631373" sldId="2147483696"/>
          </pc:sldLayoutMkLst>
        </pc:sldLayoutChg>
        <pc:sldLayoutChg chg="del">
          <pc:chgData name="Boyle, Brian" userId="5ecd04ad-fedf-42bc-ac2a-ee3783aa0a8e" providerId="ADAL" clId="{1948CD77-A31F-4ABD-9254-539CE231CE5B}" dt="2021-04-01T16:29:39.380" v="214" actId="47"/>
          <pc:sldLayoutMkLst>
            <pc:docMk/>
            <pc:sldMasterMk cId="371529991" sldId="2147483686"/>
            <pc:sldLayoutMk cId="2241873426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"/>
            <a:ext cx="297180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t" anchorCtr="0" compatLnSpc="1">
            <a:prstTxWarp prst="textNoShape">
              <a:avLst/>
            </a:prstTxWarp>
          </a:bodyPr>
          <a:lstStyle>
            <a:lvl1pPr defTabSz="906374">
              <a:defRPr sz="11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1"/>
            <a:ext cx="297180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t" anchorCtr="0" compatLnSpc="1">
            <a:prstTxWarp prst="textNoShape">
              <a:avLst/>
            </a:prstTxWarp>
          </a:bodyPr>
          <a:lstStyle>
            <a:lvl1pPr algn="r" defTabSz="906374">
              <a:defRPr sz="11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87"/>
            <a:ext cx="297180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b" anchorCtr="0" compatLnSpc="1">
            <a:prstTxWarp prst="textNoShape">
              <a:avLst/>
            </a:prstTxWarp>
          </a:bodyPr>
          <a:lstStyle>
            <a:lvl1pPr defTabSz="906374">
              <a:defRPr sz="11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87"/>
            <a:ext cx="297180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b" anchorCtr="0" compatLnSpc="1">
            <a:prstTxWarp prst="textNoShape">
              <a:avLst/>
            </a:prstTxWarp>
          </a:bodyPr>
          <a:lstStyle>
            <a:lvl1pPr algn="r" defTabSz="906374">
              <a:defRPr sz="1100"/>
            </a:lvl1pPr>
          </a:lstStyle>
          <a:p>
            <a:fld id="{40195B8E-CEE4-4FF3-BB51-DEDA9269C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7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"/>
            <a:ext cx="297180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t" anchorCtr="0" compatLnSpc="1">
            <a:prstTxWarp prst="textNoShape">
              <a:avLst/>
            </a:prstTxWarp>
          </a:bodyPr>
          <a:lstStyle>
            <a:lvl1pPr defTabSz="906374">
              <a:defRPr sz="11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"/>
            <a:ext cx="297180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t" anchorCtr="0" compatLnSpc="1">
            <a:prstTxWarp prst="textNoShape">
              <a:avLst/>
            </a:prstTxWarp>
          </a:bodyPr>
          <a:lstStyle>
            <a:lvl1pPr algn="r" defTabSz="906374">
              <a:defRPr sz="11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7" y="4416456"/>
            <a:ext cx="548957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87"/>
            <a:ext cx="297180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b" anchorCtr="0" compatLnSpc="1">
            <a:prstTxWarp prst="textNoShape">
              <a:avLst/>
            </a:prstTxWarp>
          </a:bodyPr>
          <a:lstStyle>
            <a:lvl1pPr defTabSz="906374">
              <a:defRPr sz="11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87"/>
            <a:ext cx="2971800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6" tIns="45352" rIns="90706" bIns="45352" numCol="1" anchor="b" anchorCtr="0" compatLnSpc="1">
            <a:prstTxWarp prst="textNoShape">
              <a:avLst/>
            </a:prstTxWarp>
          </a:bodyPr>
          <a:lstStyle>
            <a:lvl1pPr algn="r" defTabSz="906374">
              <a:defRPr sz="1100"/>
            </a:lvl1pPr>
          </a:lstStyle>
          <a:p>
            <a:fld id="{5F6E8F2D-CBDA-4BAD-A8CD-820D1E6D9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6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10D17-6354-459E-AF1E-EC45DCEB0A96}" type="slidenum">
              <a:rPr lang="en-US"/>
              <a:pPr/>
              <a:t>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Wilmington Exemption currently at $40,500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E8F2D-CBDA-4BAD-A8CD-820D1E6D92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 Neutral Reassessment</a:t>
            </a:r>
          </a:p>
          <a:p>
            <a:r>
              <a:rPr lang="en-US" dirty="0"/>
              <a:t>1983 Tax Rate 4% = Revenue $6k</a:t>
            </a:r>
          </a:p>
          <a:p>
            <a:r>
              <a:rPr lang="en-US" dirty="0"/>
              <a:t>2022 Tax Rate 1% = Revenue $6k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E8F2D-CBDA-4BAD-A8CD-820D1E6D92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2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E8F2D-CBDA-4BAD-A8CD-820D1E6D92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8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E8F2D-CBDA-4BAD-A8CD-820D1E6D92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j-lt"/>
              </a:defRPr>
            </a:lvl1pPr>
          </a:lstStyle>
          <a:p>
            <a:fld id="{57A07691-B92E-4ADB-B29F-1F85B4DF5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21E6-04F7-4157-AFB5-6766DBF41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8EAC8-1839-41D3-A5F9-73CBF5B92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17E6F72-A4F5-4DC8-B388-C0A2C1CAD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DC46BD2-9F3C-408B-B38F-64D4AF8A2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9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6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4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03DC-C042-4387-B7A9-3876C2DF7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3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9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3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74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3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0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744A7-C8AC-4AB1-80E1-64C3904998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6324600"/>
            <a:ext cx="17622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5326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F1BA-992F-4556-A6A4-558A1F8A9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E8D65-1C25-4BDD-A0B5-5E6A81CBC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0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21C27-EA0E-41F3-A47F-4D6DBF0E2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0906B-E5E9-423C-B67E-7AD0AC4EF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93A1-ABB4-417A-B4C7-592C9DF1B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4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D80C0-D921-453A-A33B-2A40499D5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4456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37326"/>
            <a:ext cx="2133600" cy="3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APPENDIX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Times New Roman" panose="02020603050405020304" pitchFamily="18" charset="0"/>
              </a:defRPr>
            </a:lvl1pPr>
          </a:lstStyle>
          <a:p>
            <a:fld id="{367E86D7-D784-4F5B-96DF-29085D58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9D12-5963-4E17-827B-5994C12F48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751E3-2DC4-40BC-8EBD-968931889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838200" y="2669118"/>
            <a:ext cx="7467600" cy="228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Briefing to Wilmington City Council</a:t>
            </a:r>
          </a:p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Intergovernmental Committee</a:t>
            </a:r>
          </a:p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2023 Reassessment</a:t>
            </a:r>
          </a:p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April 6, 2021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8" y="393473"/>
            <a:ext cx="1905001" cy="1371600"/>
          </a:xfrm>
          <a:prstGeom prst="rect">
            <a:avLst/>
          </a:prstGeom>
        </p:spPr>
      </p:pic>
      <p:sp>
        <p:nvSpPr>
          <p:cNvPr id="8" name="Rectangle 63">
            <a:extLst>
              <a:ext uri="{FF2B5EF4-FFF2-40B4-BE49-F238E27FC236}">
                <a16:creationId xmlns:a16="http://schemas.microsoft.com/office/drawing/2014/main" id="{D1AAECD8-24E9-4A16-87D1-4034B41DC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299" y="5596638"/>
            <a:ext cx="2819400" cy="104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5000"/>
              </a:lnSpc>
              <a:spcBef>
                <a:spcPct val="20000"/>
              </a:spcBef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3E76701-072C-4AAC-81B2-4324FEABA25E}"/>
              </a:ext>
            </a:extLst>
          </p:cNvPr>
          <p:cNvSpPr txBox="1">
            <a:spLocks/>
          </p:cNvSpPr>
          <p:nvPr/>
        </p:nvSpPr>
        <p:spPr>
          <a:xfrm>
            <a:off x="197115" y="304800"/>
            <a:ext cx="8962651" cy="6312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70C0"/>
                </a:solidFill>
                <a:latin typeface="Acumin Pro" panose="020B0804020202020204" pitchFamily="34" charset="0"/>
              </a:rPr>
              <a:t>Reassessment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F21190-3CFA-4BC0-9FF3-A510624EEF6A}"/>
              </a:ext>
            </a:extLst>
          </p:cNvPr>
          <p:cNvCxnSpPr/>
          <p:nvPr/>
        </p:nvCxnSpPr>
        <p:spPr>
          <a:xfrm>
            <a:off x="184558" y="894589"/>
            <a:ext cx="87077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664D522-1E85-4B06-B268-40DDC5E1E86E}"/>
              </a:ext>
            </a:extLst>
          </p:cNvPr>
          <p:cNvSpPr txBox="1"/>
          <p:nvPr/>
        </p:nvSpPr>
        <p:spPr>
          <a:xfrm>
            <a:off x="940710" y="3886200"/>
            <a:ext cx="747546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What decisions does Wilmington need to make?</a:t>
            </a:r>
            <a:endParaRPr lang="en-US" sz="2400" b="1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 the tax rates. Should it be revenue neutral?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Consider updating the property tax exemptions.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EFB5D-81FD-44AD-ABED-6F38172DD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38148" r="38334" b="36300"/>
          <a:stretch/>
        </p:blipFill>
        <p:spPr>
          <a:xfrm rot="734528">
            <a:off x="4045930" y="880930"/>
            <a:ext cx="4855684" cy="1308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49D396-EF44-4449-88BA-B5847B4C0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3" t="55122" r="16667" b="16974"/>
          <a:stretch/>
        </p:blipFill>
        <p:spPr>
          <a:xfrm rot="21163172">
            <a:off x="165467" y="2326683"/>
            <a:ext cx="5522473" cy="1101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265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C9C3E-58EE-47CB-8095-218AA3D4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906B-E5E9-423C-B67E-7AD0AC4EFB9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9FC38C-E2A4-4B47-8304-D05F72E0091B}"/>
              </a:ext>
            </a:extLst>
          </p:cNvPr>
          <p:cNvSpPr txBox="1">
            <a:spLocks/>
          </p:cNvSpPr>
          <p:nvPr/>
        </p:nvSpPr>
        <p:spPr>
          <a:xfrm>
            <a:off x="197115" y="249110"/>
            <a:ext cx="8962651" cy="631220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Acumin Pro"/>
              </a:rPr>
              <a:t>Tentative Reassessment Timeline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427B36-DFC7-44F9-972A-362628FBF2F3}"/>
              </a:ext>
            </a:extLst>
          </p:cNvPr>
          <p:cNvCxnSpPr/>
          <p:nvPr/>
        </p:nvCxnSpPr>
        <p:spPr>
          <a:xfrm>
            <a:off x="184558" y="838899"/>
            <a:ext cx="87077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6BA45B5-CB27-4D6B-95C0-B7EF7E68C0B7}"/>
              </a:ext>
            </a:extLst>
          </p:cNvPr>
          <p:cNvSpPr txBox="1"/>
          <p:nvPr/>
        </p:nvSpPr>
        <p:spPr>
          <a:xfrm>
            <a:off x="197115" y="1425039"/>
            <a:ext cx="869521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1983: </a:t>
            </a:r>
            <a:r>
              <a:rPr lang="en-US" sz="2200" dirty="0"/>
              <a:t>Assessed values in NCC currently based on this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2018: </a:t>
            </a:r>
            <a:r>
              <a:rPr lang="en-US" sz="2200" dirty="0"/>
              <a:t>NCC sued by Delawareans for Educational Opportunity, NAACP, &amp; Wilmington over legality &amp; constitutionality of assessment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Early 2021:</a:t>
            </a:r>
            <a:r>
              <a:rPr lang="en-US" sz="2200" dirty="0"/>
              <a:t> NCC settles case with plaintiffs.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March 10, 2021: </a:t>
            </a:r>
            <a:r>
              <a:rPr lang="en-US" sz="2200" dirty="0"/>
              <a:t>Deadline for reassessment vendor bids (2 bids received).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May 21, 2021: </a:t>
            </a:r>
            <a:r>
              <a:rPr lang="en-US" sz="2200" dirty="0"/>
              <a:t>Deadline to award reassessment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July 1, 2022: </a:t>
            </a:r>
            <a:r>
              <a:rPr lang="en-US" sz="2200" dirty="0"/>
              <a:t>Reassessment Valuation Date (date by which assessments will be fixed).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February 15 2023: </a:t>
            </a:r>
            <a:r>
              <a:rPr lang="en-US" sz="2200" dirty="0"/>
              <a:t>Tentative Assessment Roll Filed.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July 1, 2023: </a:t>
            </a:r>
            <a:r>
              <a:rPr lang="en-US" sz="2200" dirty="0"/>
              <a:t>Proposed timeline for new assessment values go into play for FY 24.</a:t>
            </a:r>
          </a:p>
        </p:txBody>
      </p:sp>
    </p:spTree>
    <p:extLst>
      <p:ext uri="{BB962C8B-B14F-4D97-AF65-F5344CB8AC3E}">
        <p14:creationId xmlns:p14="http://schemas.microsoft.com/office/powerpoint/2010/main" val="423132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F8859D-B565-477E-8FC6-E78A906A72C5}"/>
              </a:ext>
            </a:extLst>
          </p:cNvPr>
          <p:cNvSpPr txBox="1">
            <a:spLocks/>
          </p:cNvSpPr>
          <p:nvPr/>
        </p:nvSpPr>
        <p:spPr>
          <a:xfrm>
            <a:off x="197115" y="304800"/>
            <a:ext cx="8962651" cy="6312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Acumin Pro" panose="020B0804020202020204" pitchFamily="34" charset="0"/>
              </a:rPr>
              <a:t>How will reassessment impact taxpayers?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D02DC0-5497-4FF0-B429-7DC63A9AA5FE}"/>
              </a:ext>
            </a:extLst>
          </p:cNvPr>
          <p:cNvCxnSpPr/>
          <p:nvPr/>
        </p:nvCxnSpPr>
        <p:spPr>
          <a:xfrm>
            <a:off x="184558" y="894589"/>
            <a:ext cx="87077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Home">
            <a:extLst>
              <a:ext uri="{FF2B5EF4-FFF2-40B4-BE49-F238E27FC236}">
                <a16:creationId xmlns:a16="http://schemas.microsoft.com/office/drawing/2014/main" id="{65543FA4-EE98-4F23-969D-E06CA30CC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7367" y="156642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62243292-5EE5-4663-A5C4-9CFCE3A80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6631" y="1525809"/>
            <a:ext cx="914400" cy="914400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A2FD1C28-2FD3-43C3-9F4B-1AE3F18D2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3145" y="1574521"/>
            <a:ext cx="914400" cy="9144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387A02-90DD-4639-892A-4C5C60FEFE9C}"/>
              </a:ext>
            </a:extLst>
          </p:cNvPr>
          <p:cNvCxnSpPr/>
          <p:nvPr/>
        </p:nvCxnSpPr>
        <p:spPr>
          <a:xfrm>
            <a:off x="0" y="356259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3346955-7726-4834-98F0-9C21359C6601}"/>
              </a:ext>
            </a:extLst>
          </p:cNvPr>
          <p:cNvSpPr/>
          <p:nvPr/>
        </p:nvSpPr>
        <p:spPr>
          <a:xfrm>
            <a:off x="3676669" y="818809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1983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4ED7DA-A3C7-4F36-A865-7D7825F7C4E8}"/>
              </a:ext>
            </a:extLst>
          </p:cNvPr>
          <p:cNvSpPr/>
          <p:nvPr/>
        </p:nvSpPr>
        <p:spPr>
          <a:xfrm>
            <a:off x="3676667" y="353589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2023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D603D-8065-4E38-A14A-86E47DAA78A9}"/>
              </a:ext>
            </a:extLst>
          </p:cNvPr>
          <p:cNvSpPr txBox="1"/>
          <p:nvPr/>
        </p:nvSpPr>
        <p:spPr>
          <a:xfrm>
            <a:off x="3199075" y="2467467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$50K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0DC70-5758-400B-BFA7-DA1432A58A74}"/>
              </a:ext>
            </a:extLst>
          </p:cNvPr>
          <p:cNvSpPr txBox="1"/>
          <p:nvPr/>
        </p:nvSpPr>
        <p:spPr>
          <a:xfrm>
            <a:off x="7232073" y="2440209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$50K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3630C5-8FE4-44E7-949F-9FC34A7202B4}"/>
              </a:ext>
            </a:extLst>
          </p:cNvPr>
          <p:cNvSpPr txBox="1"/>
          <p:nvPr/>
        </p:nvSpPr>
        <p:spPr>
          <a:xfrm>
            <a:off x="144257" y="3048974"/>
            <a:ext cx="254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Taxes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D5830C-F1DC-496E-8579-5B4E09A4E3BA}"/>
              </a:ext>
            </a:extLst>
          </p:cNvPr>
          <p:cNvSpPr txBox="1"/>
          <p:nvPr/>
        </p:nvSpPr>
        <p:spPr>
          <a:xfrm>
            <a:off x="5215574" y="2488921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$50K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D3ED81-5F80-4C0E-8566-E4CC5C699713}"/>
              </a:ext>
            </a:extLst>
          </p:cNvPr>
          <p:cNvSpPr txBox="1"/>
          <p:nvPr/>
        </p:nvSpPr>
        <p:spPr>
          <a:xfrm>
            <a:off x="144257" y="2540554"/>
            <a:ext cx="254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Assessment</a:t>
            </a:r>
          </a:p>
        </p:txBody>
      </p:sp>
      <p:pic>
        <p:nvPicPr>
          <p:cNvPr id="36" name="Graphic 35" descr="Home">
            <a:extLst>
              <a:ext uri="{FF2B5EF4-FFF2-40B4-BE49-F238E27FC236}">
                <a16:creationId xmlns:a16="http://schemas.microsoft.com/office/drawing/2014/main" id="{18A59A20-1EC0-4AFB-B9FB-154C76952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9767" y="4450147"/>
            <a:ext cx="914400" cy="914400"/>
          </a:xfrm>
          <a:prstGeom prst="rect">
            <a:avLst/>
          </a:prstGeom>
        </p:spPr>
      </p:pic>
      <p:pic>
        <p:nvPicPr>
          <p:cNvPr id="37" name="Graphic 36" descr="Home">
            <a:extLst>
              <a:ext uri="{FF2B5EF4-FFF2-40B4-BE49-F238E27FC236}">
                <a16:creationId xmlns:a16="http://schemas.microsoft.com/office/drawing/2014/main" id="{7F404341-DEA2-4B9A-8D6B-F3CE7B05E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9031" y="4409535"/>
            <a:ext cx="914400" cy="914400"/>
          </a:xfrm>
          <a:prstGeom prst="rect">
            <a:avLst/>
          </a:prstGeom>
        </p:spPr>
      </p:pic>
      <p:pic>
        <p:nvPicPr>
          <p:cNvPr id="38" name="Graphic 37" descr="Home">
            <a:extLst>
              <a:ext uri="{FF2B5EF4-FFF2-40B4-BE49-F238E27FC236}">
                <a16:creationId xmlns:a16="http://schemas.microsoft.com/office/drawing/2014/main" id="{BB445023-1D9F-45E7-A64E-757D653A4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5545" y="4458247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84F6C96-AEC0-4EB5-9CC4-D7576EDA31CE}"/>
              </a:ext>
            </a:extLst>
          </p:cNvPr>
          <p:cNvSpPr txBox="1"/>
          <p:nvPr/>
        </p:nvSpPr>
        <p:spPr>
          <a:xfrm>
            <a:off x="3351475" y="5351193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$100K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BB4E84-C83B-432F-A1D9-24DA4C491E59}"/>
              </a:ext>
            </a:extLst>
          </p:cNvPr>
          <p:cNvSpPr txBox="1"/>
          <p:nvPr/>
        </p:nvSpPr>
        <p:spPr>
          <a:xfrm>
            <a:off x="296657" y="5932700"/>
            <a:ext cx="254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Taxes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91F388-2D62-4C08-B6EB-9F32572E1502}"/>
              </a:ext>
            </a:extLst>
          </p:cNvPr>
          <p:cNvSpPr txBox="1"/>
          <p:nvPr/>
        </p:nvSpPr>
        <p:spPr>
          <a:xfrm>
            <a:off x="5367974" y="5372647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$200K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C123FC-55B7-41D9-B8D1-E6AA2AF1679C}"/>
              </a:ext>
            </a:extLst>
          </p:cNvPr>
          <p:cNvSpPr txBox="1"/>
          <p:nvPr/>
        </p:nvSpPr>
        <p:spPr>
          <a:xfrm>
            <a:off x="296657" y="5424280"/>
            <a:ext cx="254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Assessment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9AD414-5EA1-42CF-B8F4-F8F6CD418AEF}"/>
              </a:ext>
            </a:extLst>
          </p:cNvPr>
          <p:cNvSpPr txBox="1"/>
          <p:nvPr/>
        </p:nvSpPr>
        <p:spPr>
          <a:xfrm>
            <a:off x="7345072" y="5424279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$300K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07D4F3-6450-4C34-B19A-04AA3D660DF1}"/>
              </a:ext>
            </a:extLst>
          </p:cNvPr>
          <p:cNvSpPr txBox="1"/>
          <p:nvPr/>
        </p:nvSpPr>
        <p:spPr>
          <a:xfrm>
            <a:off x="3197099" y="3035511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47DE2E-4814-40A8-868B-BB5D5FDA7F51}"/>
              </a:ext>
            </a:extLst>
          </p:cNvPr>
          <p:cNvSpPr txBox="1"/>
          <p:nvPr/>
        </p:nvSpPr>
        <p:spPr>
          <a:xfrm>
            <a:off x="5321586" y="3035510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51FD9B-6A34-4813-852C-99FA71D9CC16}"/>
              </a:ext>
            </a:extLst>
          </p:cNvPr>
          <p:cNvSpPr txBox="1"/>
          <p:nvPr/>
        </p:nvSpPr>
        <p:spPr>
          <a:xfrm>
            <a:off x="7361340" y="3032834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3F7A-8E26-4DEB-A8DD-180F2ACDDA63}"/>
              </a:ext>
            </a:extLst>
          </p:cNvPr>
          <p:cNvSpPr txBox="1"/>
          <p:nvPr/>
        </p:nvSpPr>
        <p:spPr>
          <a:xfrm>
            <a:off x="3351474" y="6039191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$1K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4867F1-AFCC-4620-AE94-484E6ABB4B2E}"/>
              </a:ext>
            </a:extLst>
          </p:cNvPr>
          <p:cNvSpPr txBox="1"/>
          <p:nvPr/>
        </p:nvSpPr>
        <p:spPr>
          <a:xfrm>
            <a:off x="5367974" y="6055239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161EF2-BD1C-465A-80D4-F98F057B9DC9}"/>
              </a:ext>
            </a:extLst>
          </p:cNvPr>
          <p:cNvSpPr txBox="1"/>
          <p:nvPr/>
        </p:nvSpPr>
        <p:spPr>
          <a:xfrm>
            <a:off x="7389334" y="6100734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$3K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E38DC-1B32-4806-A3CF-0FCDB82F2DCF}"/>
              </a:ext>
            </a:extLst>
          </p:cNvPr>
          <p:cNvSpPr/>
          <p:nvPr/>
        </p:nvSpPr>
        <p:spPr>
          <a:xfrm rot="436949">
            <a:off x="282866" y="3872851"/>
            <a:ext cx="28791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Revenue Neutral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01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193DA-5B42-423E-B48A-5883CD0AF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23333" r="10832" b="5555"/>
          <a:stretch/>
        </p:blipFill>
        <p:spPr>
          <a:xfrm>
            <a:off x="761999" y="1206500"/>
            <a:ext cx="6169025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F8859D-B565-477E-8FC6-E78A906A72C5}"/>
              </a:ext>
            </a:extLst>
          </p:cNvPr>
          <p:cNvSpPr txBox="1">
            <a:spLocks/>
          </p:cNvSpPr>
          <p:nvPr/>
        </p:nvSpPr>
        <p:spPr>
          <a:xfrm>
            <a:off x="197115" y="304800"/>
            <a:ext cx="8962651" cy="6312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Acumin Pro" panose="020B0804020202020204" pitchFamily="34" charset="0"/>
              </a:rPr>
              <a:t>County, City, School Districts rely on Assessments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D02DC0-5497-4FF0-B429-7DC63A9AA5FE}"/>
              </a:ext>
            </a:extLst>
          </p:cNvPr>
          <p:cNvCxnSpPr/>
          <p:nvPr/>
        </p:nvCxnSpPr>
        <p:spPr>
          <a:xfrm>
            <a:off x="184558" y="894589"/>
            <a:ext cx="87077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23AD5BC-EBBD-40C5-96A9-A8EAAA602A71}"/>
              </a:ext>
            </a:extLst>
          </p:cNvPr>
          <p:cNvSpPr/>
          <p:nvPr/>
        </p:nvSpPr>
        <p:spPr>
          <a:xfrm>
            <a:off x="3835400" y="2108200"/>
            <a:ext cx="685800" cy="558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97BAB7-CCCD-4ED0-9E4B-6C76C556242B}"/>
              </a:ext>
            </a:extLst>
          </p:cNvPr>
          <p:cNvSpPr/>
          <p:nvPr/>
        </p:nvSpPr>
        <p:spPr>
          <a:xfrm>
            <a:off x="3835400" y="4057650"/>
            <a:ext cx="685800" cy="558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DA5E0F-35A4-434E-B4FB-9EEC89F8D34B}"/>
              </a:ext>
            </a:extLst>
          </p:cNvPr>
          <p:cNvSpPr/>
          <p:nvPr/>
        </p:nvSpPr>
        <p:spPr>
          <a:xfrm>
            <a:off x="6013450" y="2540000"/>
            <a:ext cx="514350" cy="4953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71417-70C9-4AF1-A9C0-1D184E9AA304}"/>
              </a:ext>
            </a:extLst>
          </p:cNvPr>
          <p:cNvSpPr txBox="1"/>
          <p:nvPr/>
        </p:nvSpPr>
        <p:spPr>
          <a:xfrm>
            <a:off x="7442200" y="2463800"/>
            <a:ext cx="115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County Taxes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4AEC8-8C73-4CBA-979C-F8ABA4F61324}"/>
              </a:ext>
            </a:extLst>
          </p:cNvPr>
          <p:cNvSpPr txBox="1"/>
          <p:nvPr/>
        </p:nvSpPr>
        <p:spPr>
          <a:xfrm>
            <a:off x="7486650" y="4445946"/>
            <a:ext cx="115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School Taxes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E21B4-4109-4B3A-A734-310F534C2376}"/>
              </a:ext>
            </a:extLst>
          </p:cNvPr>
          <p:cNvSpPr/>
          <p:nvPr/>
        </p:nvSpPr>
        <p:spPr>
          <a:xfrm>
            <a:off x="6013450" y="4572000"/>
            <a:ext cx="514350" cy="4953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4AE6C2D-F889-445B-9D36-100D2764E3BF}"/>
              </a:ext>
            </a:extLst>
          </p:cNvPr>
          <p:cNvSpPr/>
          <p:nvPr/>
        </p:nvSpPr>
        <p:spPr>
          <a:xfrm>
            <a:off x="6991350" y="2723465"/>
            <a:ext cx="336550" cy="1721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6BCB55B1-6BE9-4E59-8099-43F8035267AE}"/>
              </a:ext>
            </a:extLst>
          </p:cNvPr>
          <p:cNvSpPr/>
          <p:nvPr/>
        </p:nvSpPr>
        <p:spPr>
          <a:xfrm>
            <a:off x="7002463" y="4683045"/>
            <a:ext cx="336550" cy="17213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9B99D-923F-47E3-96C6-A4960D334A2A}"/>
              </a:ext>
            </a:extLst>
          </p:cNvPr>
          <p:cNvSpPr/>
          <p:nvPr/>
        </p:nvSpPr>
        <p:spPr>
          <a:xfrm>
            <a:off x="1073150" y="3002181"/>
            <a:ext cx="698500" cy="1524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F7125C-D863-4A20-84A8-A3917DD39C0E}"/>
              </a:ext>
            </a:extLst>
          </p:cNvPr>
          <p:cNvSpPr/>
          <p:nvPr/>
        </p:nvSpPr>
        <p:spPr>
          <a:xfrm>
            <a:off x="1073150" y="3367911"/>
            <a:ext cx="787400" cy="152399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4F4FA-A9A3-46B1-89CD-ED67926071DA}"/>
              </a:ext>
            </a:extLst>
          </p:cNvPr>
          <p:cNvSpPr/>
          <p:nvPr/>
        </p:nvSpPr>
        <p:spPr>
          <a:xfrm>
            <a:off x="1060450" y="4225161"/>
            <a:ext cx="787400" cy="152399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34" y="3495675"/>
            <a:ext cx="27559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F72-A4F5-4DC8-B388-C0A2C1CAD3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051D7-8DF1-4B46-865F-18FFBE67E1DA}"/>
              </a:ext>
            </a:extLst>
          </p:cNvPr>
          <p:cNvSpPr txBox="1"/>
          <p:nvPr/>
        </p:nvSpPr>
        <p:spPr>
          <a:xfrm>
            <a:off x="1219200" y="145798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791F07-D13E-4B69-88FB-DF1F14CF9DF4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55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21345F732360468A672EBA27BB5439" ma:contentTypeVersion="3" ma:contentTypeDescription="Create a new document." ma:contentTypeScope="" ma:versionID="45e29820517a94ee7ecaf1cb5fd604b3">
  <xsd:schema xmlns:xsd="http://www.w3.org/2001/XMLSchema" xmlns:xs="http://www.w3.org/2001/XMLSchema" xmlns:p="http://schemas.microsoft.com/office/2006/metadata/properties" xmlns:ns2="366ae910-f85a-45fa-8b44-f21b2203743e" targetNamespace="http://schemas.microsoft.com/office/2006/metadata/properties" ma:root="true" ma:fieldsID="51336066c30a331722fe441ccfe6eaef" ns2:_="">
    <xsd:import namespace="366ae910-f85a-45fa-8b44-f21b220374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ae910-f85a-45fa-8b44-f21b22037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64AC9-CB73-4E2F-B8D6-2FFDD60A0524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366ae910-f85a-45fa-8b44-f21b2203743e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8DFCAC-49FF-4BB0-B719-493B28613C97}">
  <ds:schemaRefs>
    <ds:schemaRef ds:uri="366ae910-f85a-45fa-8b44-f21b220374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C6F7E3-00A8-41A2-8FAB-D93A58F74E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243</Words>
  <Application>Microsoft Office PowerPoint</Application>
  <PresentationFormat>On-screen Show (4:3)</PresentationFormat>
  <Paragraphs>54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Acumin Pro</vt:lpstr>
      <vt:lpstr>Arial</vt:lpstr>
      <vt:lpstr>Calibri</vt:lpstr>
      <vt:lpstr>Calibri Light</vt:lpstr>
      <vt:lpstr>Times New Roman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Castle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Joanna Ewbank</dc:creator>
  <cp:lastModifiedBy>Boyle, Brian</cp:lastModifiedBy>
  <cp:revision>2</cp:revision>
  <cp:lastPrinted>2019-09-26T21:21:57Z</cp:lastPrinted>
  <dcterms:created xsi:type="dcterms:W3CDTF">2011-03-08T15:59:38Z</dcterms:created>
  <dcterms:modified xsi:type="dcterms:W3CDTF">2021-04-06T15:32:45Z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0x0101006D21345F732360468A672EBA27BB5439</vt:lpwstr>
  </property>
</Properties>
</file>