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20" r:id="rId2"/>
  </p:sldMasterIdLst>
  <p:notesMasterIdLst>
    <p:notesMasterId r:id="rId13"/>
  </p:notesMasterIdLst>
  <p:sldIdLst>
    <p:sldId id="256" r:id="rId3"/>
    <p:sldId id="267" r:id="rId4"/>
    <p:sldId id="261" r:id="rId5"/>
    <p:sldId id="258" r:id="rId6"/>
    <p:sldId id="262" r:id="rId7"/>
    <p:sldId id="259" r:id="rId8"/>
    <p:sldId id="265" r:id="rId9"/>
    <p:sldId id="266" r:id="rId10"/>
    <p:sldId id="260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92" autoAdjust="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74CB0-4F9C-4E0A-8E3E-DC569FEDF1B9}" type="doc">
      <dgm:prSet loTypeId="urn:microsoft.com/office/officeart/2005/8/layout/orgChart1" loCatId="hierarchy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A187C94-18A7-4AED-BD0D-FD7244DB2C63}">
      <dgm:prSet phldrT="[Text]" custT="1"/>
      <dgm:spPr/>
      <dgm:t>
        <a:bodyPr/>
        <a:lstStyle/>
        <a:p>
          <a:r>
            <a:rPr lang="en-US" sz="2000" dirty="0" smtClean="0"/>
            <a:t>Wilmington Police Department</a:t>
          </a:r>
        </a:p>
        <a:p>
          <a:r>
            <a:rPr lang="en-US" sz="2000" dirty="0" smtClean="0"/>
            <a:t>Victim Services </a:t>
          </a:r>
        </a:p>
        <a:p>
          <a:r>
            <a:rPr lang="en-US" sz="2000" dirty="0" smtClean="0"/>
            <a:t>Victim Services Supervisor</a:t>
          </a:r>
          <a:endParaRPr lang="en-US" sz="2000" dirty="0"/>
        </a:p>
      </dgm:t>
    </dgm:pt>
    <dgm:pt modelId="{0ED99BE9-9879-4FFC-BC87-C67F5A188E30}" type="parTrans" cxnId="{F48630DB-9C94-4F87-A5D1-14721EDF1C18}">
      <dgm:prSet/>
      <dgm:spPr/>
      <dgm:t>
        <a:bodyPr/>
        <a:lstStyle/>
        <a:p>
          <a:endParaRPr lang="en-US"/>
        </a:p>
      </dgm:t>
    </dgm:pt>
    <dgm:pt modelId="{B799CA12-38A3-4065-882F-A4C5DED5BAED}" type="sibTrans" cxnId="{F48630DB-9C94-4F87-A5D1-14721EDF1C18}">
      <dgm:prSet/>
      <dgm:spPr/>
      <dgm:t>
        <a:bodyPr/>
        <a:lstStyle/>
        <a:p>
          <a:endParaRPr lang="en-US"/>
        </a:p>
      </dgm:t>
    </dgm:pt>
    <dgm:pt modelId="{23AA8354-0DEC-4B5B-92F3-3527E0AB75EB}">
      <dgm:prSet phldrT="[Text]" custT="1"/>
      <dgm:spPr/>
      <dgm:t>
        <a:bodyPr/>
        <a:lstStyle/>
        <a:p>
          <a:pPr algn="ctr"/>
          <a:r>
            <a:rPr lang="en-US" sz="2000" dirty="0" smtClean="0"/>
            <a:t>Victim Services Unit</a:t>
          </a:r>
          <a:endParaRPr lang="en-US" sz="2000" dirty="0"/>
        </a:p>
      </dgm:t>
    </dgm:pt>
    <dgm:pt modelId="{D990F065-A4DD-4595-B9D5-BAEF0926DBA8}" type="parTrans" cxnId="{3055A7A4-57E0-40BD-AC96-3DF1F2CF7033}">
      <dgm:prSet/>
      <dgm:spPr/>
      <dgm:t>
        <a:bodyPr/>
        <a:lstStyle/>
        <a:p>
          <a:endParaRPr lang="en-US"/>
        </a:p>
      </dgm:t>
    </dgm:pt>
    <dgm:pt modelId="{765F8922-2807-4AFB-B1D0-D557CC45A822}" type="sibTrans" cxnId="{3055A7A4-57E0-40BD-AC96-3DF1F2CF7033}">
      <dgm:prSet/>
      <dgm:spPr/>
      <dgm:t>
        <a:bodyPr/>
        <a:lstStyle/>
        <a:p>
          <a:endParaRPr lang="en-US"/>
        </a:p>
      </dgm:t>
    </dgm:pt>
    <dgm:pt modelId="{1ACA046C-A00A-4EEB-A6D1-2B2EF1ACA2DE}">
      <dgm:prSet phldrT="[Text]" custT="1"/>
      <dgm:spPr/>
      <dgm:t>
        <a:bodyPr/>
        <a:lstStyle/>
        <a:p>
          <a:r>
            <a:rPr lang="en-US" sz="2000" dirty="0" smtClean="0"/>
            <a:t>Youth Response Unit</a:t>
          </a:r>
          <a:endParaRPr lang="en-US" sz="2000" dirty="0"/>
        </a:p>
      </dgm:t>
    </dgm:pt>
    <dgm:pt modelId="{ABCB9054-EA8F-442D-899E-723939E066C1}" type="parTrans" cxnId="{43F17626-31F8-464D-81D9-FC42E417946C}">
      <dgm:prSet/>
      <dgm:spPr/>
      <dgm:t>
        <a:bodyPr/>
        <a:lstStyle/>
        <a:p>
          <a:endParaRPr lang="en-US"/>
        </a:p>
      </dgm:t>
    </dgm:pt>
    <dgm:pt modelId="{DCB4F4A5-6B5F-4D1E-B0E4-F68786B5199F}" type="sibTrans" cxnId="{43F17626-31F8-464D-81D9-FC42E417946C}">
      <dgm:prSet/>
      <dgm:spPr/>
      <dgm:t>
        <a:bodyPr/>
        <a:lstStyle/>
        <a:p>
          <a:endParaRPr lang="en-US"/>
        </a:p>
      </dgm:t>
    </dgm:pt>
    <dgm:pt modelId="{CA0D0661-53D2-44AA-9290-F1ADFAA2D7E8}">
      <dgm:prSet/>
      <dgm:spPr/>
      <dgm:t>
        <a:bodyPr/>
        <a:lstStyle/>
        <a:p>
          <a:r>
            <a:rPr lang="en-US" dirty="0" smtClean="0"/>
            <a:t>Victim Services Specialist</a:t>
          </a:r>
          <a:endParaRPr lang="en-US" dirty="0"/>
        </a:p>
      </dgm:t>
    </dgm:pt>
    <dgm:pt modelId="{69934361-0089-452D-8D88-1D61FBD038C7}" type="parTrans" cxnId="{9D0F8BEC-D270-4ADE-99B8-176A9A7AC5F2}">
      <dgm:prSet/>
      <dgm:spPr/>
      <dgm:t>
        <a:bodyPr/>
        <a:lstStyle/>
        <a:p>
          <a:endParaRPr lang="en-US"/>
        </a:p>
      </dgm:t>
    </dgm:pt>
    <dgm:pt modelId="{30C0FA4F-328C-469E-97A2-2AA5FA7FEA6D}" type="sibTrans" cxnId="{9D0F8BEC-D270-4ADE-99B8-176A9A7AC5F2}">
      <dgm:prSet/>
      <dgm:spPr/>
      <dgm:t>
        <a:bodyPr/>
        <a:lstStyle/>
        <a:p>
          <a:endParaRPr lang="en-US"/>
        </a:p>
      </dgm:t>
    </dgm:pt>
    <dgm:pt modelId="{38581663-4720-478F-B090-697FA7814311}">
      <dgm:prSet/>
      <dgm:spPr/>
      <dgm:t>
        <a:bodyPr/>
        <a:lstStyle/>
        <a:p>
          <a:r>
            <a:rPr lang="en-US" dirty="0" smtClean="0"/>
            <a:t>Domestic Violence Coordinator</a:t>
          </a:r>
          <a:endParaRPr lang="en-US" dirty="0"/>
        </a:p>
      </dgm:t>
    </dgm:pt>
    <dgm:pt modelId="{0A9EAA5D-1A6C-49D3-B882-F2F27890B807}" type="parTrans" cxnId="{6D4C7474-42F0-4960-8E00-251353385F9B}">
      <dgm:prSet/>
      <dgm:spPr/>
      <dgm:t>
        <a:bodyPr/>
        <a:lstStyle/>
        <a:p>
          <a:endParaRPr lang="en-US"/>
        </a:p>
      </dgm:t>
    </dgm:pt>
    <dgm:pt modelId="{B6898619-DB69-41D8-8218-EF50FE485431}" type="sibTrans" cxnId="{6D4C7474-42F0-4960-8E00-251353385F9B}">
      <dgm:prSet/>
      <dgm:spPr/>
      <dgm:t>
        <a:bodyPr/>
        <a:lstStyle/>
        <a:p>
          <a:endParaRPr lang="en-US"/>
        </a:p>
      </dgm:t>
    </dgm:pt>
    <dgm:pt modelId="{225BBB81-7D34-43FC-A663-68306428C4C2}">
      <dgm:prSet/>
      <dgm:spPr/>
      <dgm:t>
        <a:bodyPr/>
        <a:lstStyle/>
        <a:p>
          <a:r>
            <a:rPr lang="en-US" dirty="0" smtClean="0"/>
            <a:t>Hispanic Victims Case Coordinator</a:t>
          </a:r>
          <a:endParaRPr lang="en-US" dirty="0"/>
        </a:p>
      </dgm:t>
    </dgm:pt>
    <dgm:pt modelId="{3345FECF-40DC-48DD-94D0-03E0D86E3E5A}" type="parTrans" cxnId="{9A0A76B9-3090-42AA-B862-03F3966A1D27}">
      <dgm:prSet/>
      <dgm:spPr/>
      <dgm:t>
        <a:bodyPr/>
        <a:lstStyle/>
        <a:p>
          <a:endParaRPr lang="en-US"/>
        </a:p>
      </dgm:t>
    </dgm:pt>
    <dgm:pt modelId="{CC75E6F0-587D-4FDD-9842-D237DCB5A9EC}" type="sibTrans" cxnId="{9A0A76B9-3090-42AA-B862-03F3966A1D27}">
      <dgm:prSet/>
      <dgm:spPr/>
      <dgm:t>
        <a:bodyPr/>
        <a:lstStyle/>
        <a:p>
          <a:endParaRPr lang="en-US"/>
        </a:p>
      </dgm:t>
    </dgm:pt>
    <dgm:pt modelId="{91E187C7-EEC4-4F3D-BEAB-BA8CE5453500}">
      <dgm:prSet/>
      <dgm:spPr/>
      <dgm:t>
        <a:bodyPr/>
        <a:lstStyle/>
        <a:p>
          <a:r>
            <a:rPr lang="en-US" dirty="0" smtClean="0"/>
            <a:t>Victim Services Support Personnel</a:t>
          </a:r>
          <a:endParaRPr lang="en-US" dirty="0"/>
        </a:p>
      </dgm:t>
    </dgm:pt>
    <dgm:pt modelId="{6474454F-DA8E-4782-A441-E3536386E69B}" type="parTrans" cxnId="{C5366C80-1003-4ECC-B980-1D6BF9A720C7}">
      <dgm:prSet/>
      <dgm:spPr/>
      <dgm:t>
        <a:bodyPr/>
        <a:lstStyle/>
        <a:p>
          <a:endParaRPr lang="en-US"/>
        </a:p>
      </dgm:t>
    </dgm:pt>
    <dgm:pt modelId="{95153785-5BF8-4C8F-82DE-4C23E6A69401}" type="sibTrans" cxnId="{C5366C80-1003-4ECC-B980-1D6BF9A720C7}">
      <dgm:prSet/>
      <dgm:spPr/>
      <dgm:t>
        <a:bodyPr/>
        <a:lstStyle/>
        <a:p>
          <a:endParaRPr lang="en-US"/>
        </a:p>
      </dgm:t>
    </dgm:pt>
    <dgm:pt modelId="{90C584EF-78A2-4B1C-A746-4E59F71398CF}">
      <dgm:prSet/>
      <dgm:spPr/>
      <dgm:t>
        <a:bodyPr/>
        <a:lstStyle/>
        <a:p>
          <a:r>
            <a:rPr lang="en-US" dirty="0" smtClean="0"/>
            <a:t>YRU Program Coordinator</a:t>
          </a:r>
          <a:endParaRPr lang="en-US" dirty="0"/>
        </a:p>
      </dgm:t>
    </dgm:pt>
    <dgm:pt modelId="{E63250DE-107A-43E6-9CE5-39D6B0A82CDC}" type="parTrans" cxnId="{2320D2DD-CC7E-4FC9-A872-563E09DE3E6E}">
      <dgm:prSet/>
      <dgm:spPr/>
      <dgm:t>
        <a:bodyPr/>
        <a:lstStyle/>
        <a:p>
          <a:endParaRPr lang="en-US"/>
        </a:p>
      </dgm:t>
    </dgm:pt>
    <dgm:pt modelId="{2A160707-3848-4DB2-9DB3-91F137CB3B8D}" type="sibTrans" cxnId="{2320D2DD-CC7E-4FC9-A872-563E09DE3E6E}">
      <dgm:prSet/>
      <dgm:spPr/>
      <dgm:t>
        <a:bodyPr/>
        <a:lstStyle/>
        <a:p>
          <a:endParaRPr lang="en-US"/>
        </a:p>
      </dgm:t>
    </dgm:pt>
    <dgm:pt modelId="{7077D007-BE8B-491E-96B1-5A599F0FEE58}">
      <dgm:prSet/>
      <dgm:spPr/>
      <dgm:t>
        <a:bodyPr/>
        <a:lstStyle/>
        <a:p>
          <a:r>
            <a:rPr lang="en-US" dirty="0" smtClean="0"/>
            <a:t>Clinician</a:t>
          </a:r>
          <a:endParaRPr lang="en-US" dirty="0"/>
        </a:p>
      </dgm:t>
    </dgm:pt>
    <dgm:pt modelId="{78B3B78A-26E5-4905-A5E7-D70A17142C09}" type="parTrans" cxnId="{6E183034-9728-4100-A258-63D99B59536F}">
      <dgm:prSet/>
      <dgm:spPr/>
      <dgm:t>
        <a:bodyPr/>
        <a:lstStyle/>
        <a:p>
          <a:endParaRPr lang="en-US"/>
        </a:p>
      </dgm:t>
    </dgm:pt>
    <dgm:pt modelId="{2A8A9B16-1830-4379-8F67-D296C85D37EA}" type="sibTrans" cxnId="{6E183034-9728-4100-A258-63D99B59536F}">
      <dgm:prSet/>
      <dgm:spPr/>
      <dgm:t>
        <a:bodyPr/>
        <a:lstStyle/>
        <a:p>
          <a:endParaRPr lang="en-US"/>
        </a:p>
      </dgm:t>
    </dgm:pt>
    <dgm:pt modelId="{76806772-6E3F-4465-BE39-9CAEBAAFB358}">
      <dgm:prSet/>
      <dgm:spPr/>
      <dgm:t>
        <a:bodyPr/>
        <a:lstStyle/>
        <a:p>
          <a:r>
            <a:rPr lang="en-US" dirty="0" smtClean="0"/>
            <a:t>Clinician</a:t>
          </a:r>
          <a:endParaRPr lang="en-US" dirty="0"/>
        </a:p>
      </dgm:t>
    </dgm:pt>
    <dgm:pt modelId="{F66223E9-6A3F-4EF7-96A7-00D6BC1B6129}" type="parTrans" cxnId="{07E476D6-A16B-4FAD-8347-D0DD422F5D76}">
      <dgm:prSet/>
      <dgm:spPr/>
      <dgm:t>
        <a:bodyPr/>
        <a:lstStyle/>
        <a:p>
          <a:endParaRPr lang="en-US"/>
        </a:p>
      </dgm:t>
    </dgm:pt>
    <dgm:pt modelId="{0E72BCEE-9F6F-4202-969F-DF6CACD59D93}" type="sibTrans" cxnId="{07E476D6-A16B-4FAD-8347-D0DD422F5D76}">
      <dgm:prSet/>
      <dgm:spPr/>
      <dgm:t>
        <a:bodyPr/>
        <a:lstStyle/>
        <a:p>
          <a:endParaRPr lang="en-US"/>
        </a:p>
      </dgm:t>
    </dgm:pt>
    <dgm:pt modelId="{7453737B-4325-4AC0-8DEB-3CDDB3E0D053}">
      <dgm:prSet/>
      <dgm:spPr/>
      <dgm:t>
        <a:bodyPr/>
        <a:lstStyle/>
        <a:p>
          <a:r>
            <a:rPr lang="en-US" dirty="0" smtClean="0"/>
            <a:t>Youth Intervention Specialist</a:t>
          </a:r>
          <a:endParaRPr lang="en-US" dirty="0"/>
        </a:p>
      </dgm:t>
    </dgm:pt>
    <dgm:pt modelId="{72421FF6-6B50-47DF-B713-7B4BDBAA62AF}" type="parTrans" cxnId="{68EB4EAD-004E-41DB-A732-CCA3A4FBD9C4}">
      <dgm:prSet/>
      <dgm:spPr/>
      <dgm:t>
        <a:bodyPr/>
        <a:lstStyle/>
        <a:p>
          <a:endParaRPr lang="en-US"/>
        </a:p>
      </dgm:t>
    </dgm:pt>
    <dgm:pt modelId="{3CE8D731-D920-40D1-9371-748FCDB13939}" type="sibTrans" cxnId="{68EB4EAD-004E-41DB-A732-CCA3A4FBD9C4}">
      <dgm:prSet/>
      <dgm:spPr/>
      <dgm:t>
        <a:bodyPr/>
        <a:lstStyle/>
        <a:p>
          <a:endParaRPr lang="en-US"/>
        </a:p>
      </dgm:t>
    </dgm:pt>
    <dgm:pt modelId="{FC0A652B-4678-42BF-BADF-0FA39D9EDDA0}" type="pres">
      <dgm:prSet presAssocID="{37E74CB0-4F9C-4E0A-8E3E-DC569FEDF1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20FBECF-5735-4889-BACC-5E96CDE05580}" type="pres">
      <dgm:prSet presAssocID="{6A187C94-18A7-4AED-BD0D-FD7244DB2C63}" presName="hierRoot1" presStyleCnt="0">
        <dgm:presLayoutVars>
          <dgm:hierBranch val="init"/>
        </dgm:presLayoutVars>
      </dgm:prSet>
      <dgm:spPr/>
    </dgm:pt>
    <dgm:pt modelId="{A1C1EDA2-550B-4148-B1BF-7BB3A786725B}" type="pres">
      <dgm:prSet presAssocID="{6A187C94-18A7-4AED-BD0D-FD7244DB2C63}" presName="rootComposite1" presStyleCnt="0"/>
      <dgm:spPr/>
    </dgm:pt>
    <dgm:pt modelId="{560632B5-C722-42B9-8032-573CE68F5EDF}" type="pres">
      <dgm:prSet presAssocID="{6A187C94-18A7-4AED-BD0D-FD7244DB2C63}" presName="rootText1" presStyleLbl="node0" presStyleIdx="0" presStyleCnt="1" custScaleX="296249" custScaleY="160733" custLinFactNeighborX="-127" custLinFactNeighborY="-497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390792-2A26-4417-B911-567840443B79}" type="pres">
      <dgm:prSet presAssocID="{6A187C94-18A7-4AED-BD0D-FD7244DB2C6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9D3ED5B-0A69-4AC0-8980-6632D3B59F5B}" type="pres">
      <dgm:prSet presAssocID="{6A187C94-18A7-4AED-BD0D-FD7244DB2C63}" presName="hierChild2" presStyleCnt="0"/>
      <dgm:spPr/>
    </dgm:pt>
    <dgm:pt modelId="{C1542EE0-A22C-425B-91D2-3AD12BCC0011}" type="pres">
      <dgm:prSet presAssocID="{D990F065-A4DD-4595-B9D5-BAEF0926DBA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FA084864-9DD0-4904-8611-0CC7FA0B262F}" type="pres">
      <dgm:prSet presAssocID="{23AA8354-0DEC-4B5B-92F3-3527E0AB75EB}" presName="hierRoot2" presStyleCnt="0">
        <dgm:presLayoutVars>
          <dgm:hierBranch val="init"/>
        </dgm:presLayoutVars>
      </dgm:prSet>
      <dgm:spPr/>
    </dgm:pt>
    <dgm:pt modelId="{323152B8-1CE7-44AA-A0CD-C0FB46CAE7AA}" type="pres">
      <dgm:prSet presAssocID="{23AA8354-0DEC-4B5B-92F3-3527E0AB75EB}" presName="rootComposite" presStyleCnt="0"/>
      <dgm:spPr/>
    </dgm:pt>
    <dgm:pt modelId="{9092910A-A4BB-4F61-AD7A-D3B6FB8DCD41}" type="pres">
      <dgm:prSet presAssocID="{23AA8354-0DEC-4B5B-92F3-3527E0AB75EB}" presName="rootText" presStyleLbl="node2" presStyleIdx="0" presStyleCnt="2" custScaleX="185618" custScaleY="130505" custLinFactX="-10949" custLinFactNeighborX="-100000" custLinFactNeighborY="-1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29E86F-E61E-4DEA-BAB8-D52E3173CDA1}" type="pres">
      <dgm:prSet presAssocID="{23AA8354-0DEC-4B5B-92F3-3527E0AB75EB}" presName="rootConnector" presStyleLbl="node2" presStyleIdx="0" presStyleCnt="2"/>
      <dgm:spPr/>
      <dgm:t>
        <a:bodyPr/>
        <a:lstStyle/>
        <a:p>
          <a:endParaRPr lang="en-US"/>
        </a:p>
      </dgm:t>
    </dgm:pt>
    <dgm:pt modelId="{A9141AFB-1DC1-4D1B-B043-0397A7AD3ACC}" type="pres">
      <dgm:prSet presAssocID="{23AA8354-0DEC-4B5B-92F3-3527E0AB75EB}" presName="hierChild4" presStyleCnt="0"/>
      <dgm:spPr/>
    </dgm:pt>
    <dgm:pt modelId="{FA2818C5-E2A8-4EE2-BD80-8BB30D2E4080}" type="pres">
      <dgm:prSet presAssocID="{69934361-0089-452D-8D88-1D61FBD038C7}" presName="Name37" presStyleLbl="parChTrans1D3" presStyleIdx="0" presStyleCnt="6"/>
      <dgm:spPr/>
      <dgm:t>
        <a:bodyPr/>
        <a:lstStyle/>
        <a:p>
          <a:endParaRPr lang="en-US"/>
        </a:p>
      </dgm:t>
    </dgm:pt>
    <dgm:pt modelId="{804DF55C-3580-404E-B375-8C9E30D0D071}" type="pres">
      <dgm:prSet presAssocID="{CA0D0661-53D2-44AA-9290-F1ADFAA2D7E8}" presName="hierRoot2" presStyleCnt="0">
        <dgm:presLayoutVars>
          <dgm:hierBranch val="init"/>
        </dgm:presLayoutVars>
      </dgm:prSet>
      <dgm:spPr/>
    </dgm:pt>
    <dgm:pt modelId="{2F0BEFD3-AEEE-490A-ADFB-7C3148037497}" type="pres">
      <dgm:prSet presAssocID="{CA0D0661-53D2-44AA-9290-F1ADFAA2D7E8}" presName="rootComposite" presStyleCnt="0"/>
      <dgm:spPr/>
    </dgm:pt>
    <dgm:pt modelId="{9842D2C5-AA83-449D-AB46-248D112D6166}" type="pres">
      <dgm:prSet presAssocID="{CA0D0661-53D2-44AA-9290-F1ADFAA2D7E8}" presName="rootText" presStyleLbl="node3" presStyleIdx="0" presStyleCnt="6" custScaleX="113598" custScaleY="96411" custLinFactNeighborX="-60332" custLinFactNeighborY="-3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0464F8-6C61-46B5-A52C-D2D2557443FE}" type="pres">
      <dgm:prSet presAssocID="{CA0D0661-53D2-44AA-9290-F1ADFAA2D7E8}" presName="rootConnector" presStyleLbl="node3" presStyleIdx="0" presStyleCnt="6"/>
      <dgm:spPr/>
      <dgm:t>
        <a:bodyPr/>
        <a:lstStyle/>
        <a:p>
          <a:endParaRPr lang="en-US"/>
        </a:p>
      </dgm:t>
    </dgm:pt>
    <dgm:pt modelId="{D1A02391-76D3-4941-999F-ECCD27E4ED5B}" type="pres">
      <dgm:prSet presAssocID="{CA0D0661-53D2-44AA-9290-F1ADFAA2D7E8}" presName="hierChild4" presStyleCnt="0"/>
      <dgm:spPr/>
    </dgm:pt>
    <dgm:pt modelId="{8E3EF55F-A976-42C2-B61D-C9A4EE7A8C14}" type="pres">
      <dgm:prSet presAssocID="{CA0D0661-53D2-44AA-9290-F1ADFAA2D7E8}" presName="hierChild5" presStyleCnt="0"/>
      <dgm:spPr/>
    </dgm:pt>
    <dgm:pt modelId="{954CBCCB-2A9C-48F7-826D-B57C78AD2D3A}" type="pres">
      <dgm:prSet presAssocID="{0A9EAA5D-1A6C-49D3-B882-F2F27890B807}" presName="Name37" presStyleLbl="parChTrans1D3" presStyleIdx="1" presStyleCnt="6"/>
      <dgm:spPr/>
      <dgm:t>
        <a:bodyPr/>
        <a:lstStyle/>
        <a:p>
          <a:endParaRPr lang="en-US"/>
        </a:p>
      </dgm:t>
    </dgm:pt>
    <dgm:pt modelId="{3941E1D7-535A-4093-9E03-936801B2D305}" type="pres">
      <dgm:prSet presAssocID="{38581663-4720-478F-B090-697FA7814311}" presName="hierRoot2" presStyleCnt="0">
        <dgm:presLayoutVars>
          <dgm:hierBranch val="init"/>
        </dgm:presLayoutVars>
      </dgm:prSet>
      <dgm:spPr/>
    </dgm:pt>
    <dgm:pt modelId="{61CE5F1B-0B48-4EEF-BA6E-A20E82C38D99}" type="pres">
      <dgm:prSet presAssocID="{38581663-4720-478F-B090-697FA7814311}" presName="rootComposite" presStyleCnt="0"/>
      <dgm:spPr/>
    </dgm:pt>
    <dgm:pt modelId="{57CDF944-7677-4DED-AD5F-D09B0E3BA0D9}" type="pres">
      <dgm:prSet presAssocID="{38581663-4720-478F-B090-697FA7814311}" presName="rootText" presStyleLbl="node3" presStyleIdx="1" presStyleCnt="6" custScaleX="110462" custLinFactNeighborX="-58157" custLinFactNeighborY="52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E0A5F5-74A5-46DD-A820-805C011297E3}" type="pres">
      <dgm:prSet presAssocID="{38581663-4720-478F-B090-697FA7814311}" presName="rootConnector" presStyleLbl="node3" presStyleIdx="1" presStyleCnt="6"/>
      <dgm:spPr/>
      <dgm:t>
        <a:bodyPr/>
        <a:lstStyle/>
        <a:p>
          <a:endParaRPr lang="en-US"/>
        </a:p>
      </dgm:t>
    </dgm:pt>
    <dgm:pt modelId="{56B3B937-5457-4D5E-A5E4-E8186ABF4C3B}" type="pres">
      <dgm:prSet presAssocID="{38581663-4720-478F-B090-697FA7814311}" presName="hierChild4" presStyleCnt="0"/>
      <dgm:spPr/>
    </dgm:pt>
    <dgm:pt modelId="{CBA821E3-6A19-4C60-8F40-ABF723615C88}" type="pres">
      <dgm:prSet presAssocID="{38581663-4720-478F-B090-697FA7814311}" presName="hierChild5" presStyleCnt="0"/>
      <dgm:spPr/>
    </dgm:pt>
    <dgm:pt modelId="{4A7F2608-3309-49E7-BC26-1FD42AC3D2BD}" type="pres">
      <dgm:prSet presAssocID="{3345FECF-40DC-48DD-94D0-03E0D86E3E5A}" presName="Name37" presStyleLbl="parChTrans1D3" presStyleIdx="2" presStyleCnt="6"/>
      <dgm:spPr/>
      <dgm:t>
        <a:bodyPr/>
        <a:lstStyle/>
        <a:p>
          <a:endParaRPr lang="en-US"/>
        </a:p>
      </dgm:t>
    </dgm:pt>
    <dgm:pt modelId="{7833DFE3-A957-406F-BE9B-53AD41516B93}" type="pres">
      <dgm:prSet presAssocID="{225BBB81-7D34-43FC-A663-68306428C4C2}" presName="hierRoot2" presStyleCnt="0">
        <dgm:presLayoutVars>
          <dgm:hierBranch val="init"/>
        </dgm:presLayoutVars>
      </dgm:prSet>
      <dgm:spPr/>
    </dgm:pt>
    <dgm:pt modelId="{1145F6A3-97B8-4395-9E9D-45442A7555F6}" type="pres">
      <dgm:prSet presAssocID="{225BBB81-7D34-43FC-A663-68306428C4C2}" presName="rootComposite" presStyleCnt="0"/>
      <dgm:spPr/>
    </dgm:pt>
    <dgm:pt modelId="{6454AF37-B49D-4E9D-838B-2AA231D47227}" type="pres">
      <dgm:prSet presAssocID="{225BBB81-7D34-43FC-A663-68306428C4C2}" presName="rootText" presStyleLbl="node3" presStyleIdx="2" presStyleCnt="6" custScaleX="113171" custScaleY="97251" custLinFactNeighborX="-60332" custLinFactNeighborY="-3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615413-0C3E-447D-A388-5194A59FE0A5}" type="pres">
      <dgm:prSet presAssocID="{225BBB81-7D34-43FC-A663-68306428C4C2}" presName="rootConnector" presStyleLbl="node3" presStyleIdx="2" presStyleCnt="6"/>
      <dgm:spPr/>
      <dgm:t>
        <a:bodyPr/>
        <a:lstStyle/>
        <a:p>
          <a:endParaRPr lang="en-US"/>
        </a:p>
      </dgm:t>
    </dgm:pt>
    <dgm:pt modelId="{5ACB5BD2-A161-4E65-AAF1-FCCDCF9D4814}" type="pres">
      <dgm:prSet presAssocID="{225BBB81-7D34-43FC-A663-68306428C4C2}" presName="hierChild4" presStyleCnt="0"/>
      <dgm:spPr/>
    </dgm:pt>
    <dgm:pt modelId="{7D959902-39BB-463A-B247-C77FC78C4FF7}" type="pres">
      <dgm:prSet presAssocID="{225BBB81-7D34-43FC-A663-68306428C4C2}" presName="hierChild5" presStyleCnt="0"/>
      <dgm:spPr/>
    </dgm:pt>
    <dgm:pt modelId="{9ECAEFBF-C2BF-4BF5-8A47-86C78E09E710}" type="pres">
      <dgm:prSet presAssocID="{6474454F-DA8E-4782-A441-E3536386E69B}" presName="Name37" presStyleLbl="parChTrans1D3" presStyleIdx="3" presStyleCnt="6"/>
      <dgm:spPr/>
      <dgm:t>
        <a:bodyPr/>
        <a:lstStyle/>
        <a:p>
          <a:endParaRPr lang="en-US"/>
        </a:p>
      </dgm:t>
    </dgm:pt>
    <dgm:pt modelId="{9FE219FA-A269-4E38-9813-725042E6AC25}" type="pres">
      <dgm:prSet presAssocID="{91E187C7-EEC4-4F3D-BEAB-BA8CE5453500}" presName="hierRoot2" presStyleCnt="0">
        <dgm:presLayoutVars>
          <dgm:hierBranch val="init"/>
        </dgm:presLayoutVars>
      </dgm:prSet>
      <dgm:spPr/>
    </dgm:pt>
    <dgm:pt modelId="{8943EA23-6D5B-4D3E-A8CF-7E8CFBFE93C6}" type="pres">
      <dgm:prSet presAssocID="{91E187C7-EEC4-4F3D-BEAB-BA8CE5453500}" presName="rootComposite" presStyleCnt="0"/>
      <dgm:spPr/>
    </dgm:pt>
    <dgm:pt modelId="{FBAC5752-8DC3-4F7B-8B04-6D8F140C1F4F}" type="pres">
      <dgm:prSet presAssocID="{91E187C7-EEC4-4F3D-BEAB-BA8CE5453500}" presName="rootText" presStyleLbl="node3" presStyleIdx="3" presStyleCnt="6" custScaleX="113598" custLinFactNeighborX="-60332" custLinFactNeighborY="-3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18E7C1-2559-4B92-BFA5-ADB82C21FA23}" type="pres">
      <dgm:prSet presAssocID="{91E187C7-EEC4-4F3D-BEAB-BA8CE5453500}" presName="rootConnector" presStyleLbl="node3" presStyleIdx="3" presStyleCnt="6"/>
      <dgm:spPr/>
      <dgm:t>
        <a:bodyPr/>
        <a:lstStyle/>
        <a:p>
          <a:endParaRPr lang="en-US"/>
        </a:p>
      </dgm:t>
    </dgm:pt>
    <dgm:pt modelId="{927EB035-D7FD-4333-92F4-F6DA9D199429}" type="pres">
      <dgm:prSet presAssocID="{91E187C7-EEC4-4F3D-BEAB-BA8CE5453500}" presName="hierChild4" presStyleCnt="0"/>
      <dgm:spPr/>
    </dgm:pt>
    <dgm:pt modelId="{678FF997-185D-4A5D-A06D-7EB7352F4D14}" type="pres">
      <dgm:prSet presAssocID="{91E187C7-EEC4-4F3D-BEAB-BA8CE5453500}" presName="hierChild5" presStyleCnt="0"/>
      <dgm:spPr/>
    </dgm:pt>
    <dgm:pt modelId="{AAA16A87-E0C0-4B80-BCA7-8D60E4703E13}" type="pres">
      <dgm:prSet presAssocID="{23AA8354-0DEC-4B5B-92F3-3527E0AB75EB}" presName="hierChild5" presStyleCnt="0"/>
      <dgm:spPr/>
    </dgm:pt>
    <dgm:pt modelId="{8C050430-FAB3-4CA9-8761-4A7271582B24}" type="pres">
      <dgm:prSet presAssocID="{ABCB9054-EA8F-442D-899E-723939E066C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E05C647-B29E-4AF9-A021-98A6D80EE5ED}" type="pres">
      <dgm:prSet presAssocID="{1ACA046C-A00A-4EEB-A6D1-2B2EF1ACA2DE}" presName="hierRoot2" presStyleCnt="0">
        <dgm:presLayoutVars>
          <dgm:hierBranch val="init"/>
        </dgm:presLayoutVars>
      </dgm:prSet>
      <dgm:spPr/>
    </dgm:pt>
    <dgm:pt modelId="{451C63C6-CF32-46CA-8C51-FD223ED5BADB}" type="pres">
      <dgm:prSet presAssocID="{1ACA046C-A00A-4EEB-A6D1-2B2EF1ACA2DE}" presName="rootComposite" presStyleCnt="0"/>
      <dgm:spPr/>
    </dgm:pt>
    <dgm:pt modelId="{0DC8D272-9180-4D3C-A915-7A68104DC0F5}" type="pres">
      <dgm:prSet presAssocID="{1ACA046C-A00A-4EEB-A6D1-2B2EF1ACA2DE}" presName="rootText" presStyleLbl="node2" presStyleIdx="1" presStyleCnt="2" custScaleX="197591" custScaleY="125397" custLinFactNeighborX="84729" custLinFactNeighborY="15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3DA52A-6865-4D03-9D6C-C60412AF0AAC}" type="pres">
      <dgm:prSet presAssocID="{1ACA046C-A00A-4EEB-A6D1-2B2EF1ACA2DE}" presName="rootConnector" presStyleLbl="node2" presStyleIdx="1" presStyleCnt="2"/>
      <dgm:spPr/>
      <dgm:t>
        <a:bodyPr/>
        <a:lstStyle/>
        <a:p>
          <a:endParaRPr lang="en-US"/>
        </a:p>
      </dgm:t>
    </dgm:pt>
    <dgm:pt modelId="{A0721C0B-5E09-4F55-8BD3-BB6300ABC812}" type="pres">
      <dgm:prSet presAssocID="{1ACA046C-A00A-4EEB-A6D1-2B2EF1ACA2DE}" presName="hierChild4" presStyleCnt="0"/>
      <dgm:spPr/>
    </dgm:pt>
    <dgm:pt modelId="{AEDAED46-ECA4-4401-A77C-49ED5DCB03B6}" type="pres">
      <dgm:prSet presAssocID="{E63250DE-107A-43E6-9CE5-39D6B0A82CDC}" presName="Name37" presStyleLbl="parChTrans1D3" presStyleIdx="4" presStyleCnt="6"/>
      <dgm:spPr/>
      <dgm:t>
        <a:bodyPr/>
        <a:lstStyle/>
        <a:p>
          <a:endParaRPr lang="en-US"/>
        </a:p>
      </dgm:t>
    </dgm:pt>
    <dgm:pt modelId="{AA4D1CB3-9298-4721-99A8-80B5B8081FD9}" type="pres">
      <dgm:prSet presAssocID="{90C584EF-78A2-4B1C-A746-4E59F71398CF}" presName="hierRoot2" presStyleCnt="0">
        <dgm:presLayoutVars>
          <dgm:hierBranch val="init"/>
        </dgm:presLayoutVars>
      </dgm:prSet>
      <dgm:spPr/>
    </dgm:pt>
    <dgm:pt modelId="{3ED47078-1FDE-4774-9C99-2920EC2A3547}" type="pres">
      <dgm:prSet presAssocID="{90C584EF-78A2-4B1C-A746-4E59F71398CF}" presName="rootComposite" presStyleCnt="0"/>
      <dgm:spPr/>
    </dgm:pt>
    <dgm:pt modelId="{03575E7A-E9CD-48CA-9894-F0F1C365811F}" type="pres">
      <dgm:prSet presAssocID="{90C584EF-78A2-4B1C-A746-4E59F71398CF}" presName="rootText" presStyleLbl="node3" presStyleIdx="4" presStyleCnt="6" custScaleY="118462" custLinFactNeighborX="54970" custLinFactNeighborY="71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E9D85C-8E81-43B0-ACAD-397B230D3C47}" type="pres">
      <dgm:prSet presAssocID="{90C584EF-78A2-4B1C-A746-4E59F71398CF}" presName="rootConnector" presStyleLbl="node3" presStyleIdx="4" presStyleCnt="6"/>
      <dgm:spPr/>
      <dgm:t>
        <a:bodyPr/>
        <a:lstStyle/>
        <a:p>
          <a:endParaRPr lang="en-US"/>
        </a:p>
      </dgm:t>
    </dgm:pt>
    <dgm:pt modelId="{AA16170E-7CB8-458D-BBE9-0F54D7817AEB}" type="pres">
      <dgm:prSet presAssocID="{90C584EF-78A2-4B1C-A746-4E59F71398CF}" presName="hierChild4" presStyleCnt="0"/>
      <dgm:spPr/>
    </dgm:pt>
    <dgm:pt modelId="{4735BC9E-7EF1-4464-8481-E27A130B5F04}" type="pres">
      <dgm:prSet presAssocID="{78B3B78A-26E5-4905-A5E7-D70A17142C09}" presName="Name37" presStyleLbl="parChTrans1D4" presStyleIdx="0" presStyleCnt="2"/>
      <dgm:spPr/>
      <dgm:t>
        <a:bodyPr/>
        <a:lstStyle/>
        <a:p>
          <a:endParaRPr lang="en-US"/>
        </a:p>
      </dgm:t>
    </dgm:pt>
    <dgm:pt modelId="{A9A62689-5F40-4D8C-8452-0B8AE33D5B23}" type="pres">
      <dgm:prSet presAssocID="{7077D007-BE8B-491E-96B1-5A599F0FEE58}" presName="hierRoot2" presStyleCnt="0">
        <dgm:presLayoutVars>
          <dgm:hierBranch val="init"/>
        </dgm:presLayoutVars>
      </dgm:prSet>
      <dgm:spPr/>
    </dgm:pt>
    <dgm:pt modelId="{3242A032-C1B3-4456-8BB2-65BC67752656}" type="pres">
      <dgm:prSet presAssocID="{7077D007-BE8B-491E-96B1-5A599F0FEE58}" presName="rootComposite" presStyleCnt="0"/>
      <dgm:spPr/>
    </dgm:pt>
    <dgm:pt modelId="{3A38C7C4-DD9C-497A-9F0E-178A8E0DBA84}" type="pres">
      <dgm:prSet presAssocID="{7077D007-BE8B-491E-96B1-5A599F0FEE58}" presName="rootText" presStyleLbl="node4" presStyleIdx="0" presStyleCnt="2" custLinFactX="21547" custLinFactNeighborX="100000" custLinFactNeighborY="701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E6D389-3A52-41E7-8C26-4E60E4DC26F2}" type="pres">
      <dgm:prSet presAssocID="{7077D007-BE8B-491E-96B1-5A599F0FEE58}" presName="rootConnector" presStyleLbl="node4" presStyleIdx="0" presStyleCnt="2"/>
      <dgm:spPr/>
      <dgm:t>
        <a:bodyPr/>
        <a:lstStyle/>
        <a:p>
          <a:endParaRPr lang="en-US"/>
        </a:p>
      </dgm:t>
    </dgm:pt>
    <dgm:pt modelId="{B6143D28-2B75-47C0-9113-CB5E6216C2B4}" type="pres">
      <dgm:prSet presAssocID="{7077D007-BE8B-491E-96B1-5A599F0FEE58}" presName="hierChild4" presStyleCnt="0"/>
      <dgm:spPr/>
    </dgm:pt>
    <dgm:pt modelId="{D90234B3-2E58-4E58-8511-4BD746740D29}" type="pres">
      <dgm:prSet presAssocID="{7077D007-BE8B-491E-96B1-5A599F0FEE58}" presName="hierChild5" presStyleCnt="0"/>
      <dgm:spPr/>
    </dgm:pt>
    <dgm:pt modelId="{137F4AFA-64CB-4A14-9C51-AB088FD09D58}" type="pres">
      <dgm:prSet presAssocID="{F66223E9-6A3F-4EF7-96A7-00D6BC1B6129}" presName="Name37" presStyleLbl="parChTrans1D4" presStyleIdx="1" presStyleCnt="2"/>
      <dgm:spPr/>
      <dgm:t>
        <a:bodyPr/>
        <a:lstStyle/>
        <a:p>
          <a:endParaRPr lang="en-US"/>
        </a:p>
      </dgm:t>
    </dgm:pt>
    <dgm:pt modelId="{A2CED33E-C1DA-48D7-B07F-111CF2016574}" type="pres">
      <dgm:prSet presAssocID="{76806772-6E3F-4465-BE39-9CAEBAAFB358}" presName="hierRoot2" presStyleCnt="0">
        <dgm:presLayoutVars>
          <dgm:hierBranch val="init"/>
        </dgm:presLayoutVars>
      </dgm:prSet>
      <dgm:spPr/>
    </dgm:pt>
    <dgm:pt modelId="{65A9FB36-0953-4A77-A440-1CB378EE791A}" type="pres">
      <dgm:prSet presAssocID="{76806772-6E3F-4465-BE39-9CAEBAAFB358}" presName="rootComposite" presStyleCnt="0"/>
      <dgm:spPr/>
    </dgm:pt>
    <dgm:pt modelId="{2ACD3A3B-FA3D-4D38-B7B2-383CD19E5257}" type="pres">
      <dgm:prSet presAssocID="{76806772-6E3F-4465-BE39-9CAEBAAFB358}" presName="rootText" presStyleLbl="node4" presStyleIdx="1" presStyleCnt="2" custLinFactX="21547" custLinFactY="5877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869BBC-DF80-4CAC-A8FF-D5724443D9B2}" type="pres">
      <dgm:prSet presAssocID="{76806772-6E3F-4465-BE39-9CAEBAAFB358}" presName="rootConnector" presStyleLbl="node4" presStyleIdx="1" presStyleCnt="2"/>
      <dgm:spPr/>
      <dgm:t>
        <a:bodyPr/>
        <a:lstStyle/>
        <a:p>
          <a:endParaRPr lang="en-US"/>
        </a:p>
      </dgm:t>
    </dgm:pt>
    <dgm:pt modelId="{1873A391-7501-4DA8-AF6A-81951696FC5B}" type="pres">
      <dgm:prSet presAssocID="{76806772-6E3F-4465-BE39-9CAEBAAFB358}" presName="hierChild4" presStyleCnt="0"/>
      <dgm:spPr/>
    </dgm:pt>
    <dgm:pt modelId="{AF69EE7D-0DCB-4559-9019-3B5FBD173164}" type="pres">
      <dgm:prSet presAssocID="{76806772-6E3F-4465-BE39-9CAEBAAFB358}" presName="hierChild5" presStyleCnt="0"/>
      <dgm:spPr/>
    </dgm:pt>
    <dgm:pt modelId="{E51FE754-D225-4CA7-A6F5-952E2B19B3AD}" type="pres">
      <dgm:prSet presAssocID="{90C584EF-78A2-4B1C-A746-4E59F71398CF}" presName="hierChild5" presStyleCnt="0"/>
      <dgm:spPr/>
    </dgm:pt>
    <dgm:pt modelId="{A5D788F1-20EE-415F-B9A2-78C3644ACE21}" type="pres">
      <dgm:prSet presAssocID="{72421FF6-6B50-47DF-B713-7B4BDBAA62AF}" presName="Name37" presStyleLbl="parChTrans1D3" presStyleIdx="5" presStyleCnt="6"/>
      <dgm:spPr/>
      <dgm:t>
        <a:bodyPr/>
        <a:lstStyle/>
        <a:p>
          <a:endParaRPr lang="en-US"/>
        </a:p>
      </dgm:t>
    </dgm:pt>
    <dgm:pt modelId="{2397B316-7C4C-48A6-935D-0ED80E043E35}" type="pres">
      <dgm:prSet presAssocID="{7453737B-4325-4AC0-8DEB-3CDDB3E0D053}" presName="hierRoot2" presStyleCnt="0">
        <dgm:presLayoutVars>
          <dgm:hierBranch val="init"/>
        </dgm:presLayoutVars>
      </dgm:prSet>
      <dgm:spPr/>
    </dgm:pt>
    <dgm:pt modelId="{17870ED0-AD77-43C8-AADC-694B83FE95F2}" type="pres">
      <dgm:prSet presAssocID="{7453737B-4325-4AC0-8DEB-3CDDB3E0D053}" presName="rootComposite" presStyleCnt="0"/>
      <dgm:spPr/>
    </dgm:pt>
    <dgm:pt modelId="{FA239D84-B3E3-4A63-82AE-B77EDE86F631}" type="pres">
      <dgm:prSet presAssocID="{7453737B-4325-4AC0-8DEB-3CDDB3E0D053}" presName="rootText" presStyleLbl="node3" presStyleIdx="5" presStyleCnt="6" custScaleX="102088" custScaleY="123796" custLinFactNeighborX="80714" custLinFactNeighborY="71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4F36B0-F0DC-47E9-A25C-F387364437B0}" type="pres">
      <dgm:prSet presAssocID="{7453737B-4325-4AC0-8DEB-3CDDB3E0D053}" presName="rootConnector" presStyleLbl="node3" presStyleIdx="5" presStyleCnt="6"/>
      <dgm:spPr/>
      <dgm:t>
        <a:bodyPr/>
        <a:lstStyle/>
        <a:p>
          <a:endParaRPr lang="en-US"/>
        </a:p>
      </dgm:t>
    </dgm:pt>
    <dgm:pt modelId="{955E0EFE-1DC8-4711-9C61-E5E97BFC9FEC}" type="pres">
      <dgm:prSet presAssocID="{7453737B-4325-4AC0-8DEB-3CDDB3E0D053}" presName="hierChild4" presStyleCnt="0"/>
      <dgm:spPr/>
    </dgm:pt>
    <dgm:pt modelId="{37C36685-BBE0-43F1-AFED-5DBCEDC47785}" type="pres">
      <dgm:prSet presAssocID="{7453737B-4325-4AC0-8DEB-3CDDB3E0D053}" presName="hierChild5" presStyleCnt="0"/>
      <dgm:spPr/>
    </dgm:pt>
    <dgm:pt modelId="{31B2AA5C-E5FA-4AFF-B9CA-C8A5778AD531}" type="pres">
      <dgm:prSet presAssocID="{1ACA046C-A00A-4EEB-A6D1-2B2EF1ACA2DE}" presName="hierChild5" presStyleCnt="0"/>
      <dgm:spPr/>
    </dgm:pt>
    <dgm:pt modelId="{D4D873C9-E216-42AC-BDAA-8429E2EEE20B}" type="pres">
      <dgm:prSet presAssocID="{6A187C94-18A7-4AED-BD0D-FD7244DB2C63}" presName="hierChild3" presStyleCnt="0"/>
      <dgm:spPr/>
    </dgm:pt>
  </dgm:ptLst>
  <dgm:cxnLst>
    <dgm:cxn modelId="{08403227-B5B3-47D5-B323-648F01A5825D}" type="presOf" srcId="{23AA8354-0DEC-4B5B-92F3-3527E0AB75EB}" destId="{9092910A-A4BB-4F61-AD7A-D3B6FB8DCD41}" srcOrd="0" destOrd="0" presId="urn:microsoft.com/office/officeart/2005/8/layout/orgChart1"/>
    <dgm:cxn modelId="{6E183034-9728-4100-A258-63D99B59536F}" srcId="{90C584EF-78A2-4B1C-A746-4E59F71398CF}" destId="{7077D007-BE8B-491E-96B1-5A599F0FEE58}" srcOrd="0" destOrd="0" parTransId="{78B3B78A-26E5-4905-A5E7-D70A17142C09}" sibTransId="{2A8A9B16-1830-4379-8F67-D296C85D37EA}"/>
    <dgm:cxn modelId="{6D4C7474-42F0-4960-8E00-251353385F9B}" srcId="{23AA8354-0DEC-4B5B-92F3-3527E0AB75EB}" destId="{38581663-4720-478F-B090-697FA7814311}" srcOrd="1" destOrd="0" parTransId="{0A9EAA5D-1A6C-49D3-B882-F2F27890B807}" sibTransId="{B6898619-DB69-41D8-8218-EF50FE485431}"/>
    <dgm:cxn modelId="{3055A7A4-57E0-40BD-AC96-3DF1F2CF7033}" srcId="{6A187C94-18A7-4AED-BD0D-FD7244DB2C63}" destId="{23AA8354-0DEC-4B5B-92F3-3527E0AB75EB}" srcOrd="0" destOrd="0" parTransId="{D990F065-A4DD-4595-B9D5-BAEF0926DBA8}" sibTransId="{765F8922-2807-4AFB-B1D0-D557CC45A822}"/>
    <dgm:cxn modelId="{50AAF06E-F35E-41EB-B1AD-C92106D74ABD}" type="presOf" srcId="{76806772-6E3F-4465-BE39-9CAEBAAFB358}" destId="{2ACD3A3B-FA3D-4D38-B7B2-383CD19E5257}" srcOrd="0" destOrd="0" presId="urn:microsoft.com/office/officeart/2005/8/layout/orgChart1"/>
    <dgm:cxn modelId="{68EB4EAD-004E-41DB-A732-CCA3A4FBD9C4}" srcId="{1ACA046C-A00A-4EEB-A6D1-2B2EF1ACA2DE}" destId="{7453737B-4325-4AC0-8DEB-3CDDB3E0D053}" srcOrd="1" destOrd="0" parTransId="{72421FF6-6B50-47DF-B713-7B4BDBAA62AF}" sibTransId="{3CE8D731-D920-40D1-9371-748FCDB13939}"/>
    <dgm:cxn modelId="{AAA85799-8D9D-4750-96B2-164D820BAB41}" type="presOf" srcId="{225BBB81-7D34-43FC-A663-68306428C4C2}" destId="{6454AF37-B49D-4E9D-838B-2AA231D47227}" srcOrd="0" destOrd="0" presId="urn:microsoft.com/office/officeart/2005/8/layout/orgChart1"/>
    <dgm:cxn modelId="{D0EFCDB1-3C63-4956-9789-3507A87A3EC0}" type="presOf" srcId="{90C584EF-78A2-4B1C-A746-4E59F71398CF}" destId="{03575E7A-E9CD-48CA-9894-F0F1C365811F}" srcOrd="0" destOrd="0" presId="urn:microsoft.com/office/officeart/2005/8/layout/orgChart1"/>
    <dgm:cxn modelId="{528DCC3D-DEE4-4AA7-833D-FF29580A9819}" type="presOf" srcId="{0A9EAA5D-1A6C-49D3-B882-F2F27890B807}" destId="{954CBCCB-2A9C-48F7-826D-B57C78AD2D3A}" srcOrd="0" destOrd="0" presId="urn:microsoft.com/office/officeart/2005/8/layout/orgChart1"/>
    <dgm:cxn modelId="{DC2FE8C0-0168-4959-9A56-CDC28621FB12}" type="presOf" srcId="{6474454F-DA8E-4782-A441-E3536386E69B}" destId="{9ECAEFBF-C2BF-4BF5-8A47-86C78E09E710}" srcOrd="0" destOrd="0" presId="urn:microsoft.com/office/officeart/2005/8/layout/orgChart1"/>
    <dgm:cxn modelId="{3BD88610-3005-45F0-883D-0864A50DCDB4}" type="presOf" srcId="{3345FECF-40DC-48DD-94D0-03E0D86E3E5A}" destId="{4A7F2608-3309-49E7-BC26-1FD42AC3D2BD}" srcOrd="0" destOrd="0" presId="urn:microsoft.com/office/officeart/2005/8/layout/orgChart1"/>
    <dgm:cxn modelId="{C3E07ED9-70D2-4E35-A5D2-EF736B36FD02}" type="presOf" srcId="{76806772-6E3F-4465-BE39-9CAEBAAFB358}" destId="{3E869BBC-DF80-4CAC-A8FF-D5724443D9B2}" srcOrd="1" destOrd="0" presId="urn:microsoft.com/office/officeart/2005/8/layout/orgChart1"/>
    <dgm:cxn modelId="{07E476D6-A16B-4FAD-8347-D0DD422F5D76}" srcId="{90C584EF-78A2-4B1C-A746-4E59F71398CF}" destId="{76806772-6E3F-4465-BE39-9CAEBAAFB358}" srcOrd="1" destOrd="0" parTransId="{F66223E9-6A3F-4EF7-96A7-00D6BC1B6129}" sibTransId="{0E72BCEE-9F6F-4202-969F-DF6CACD59D93}"/>
    <dgm:cxn modelId="{724168E3-075B-4060-8FF4-4E43AD9F331A}" type="presOf" srcId="{CA0D0661-53D2-44AA-9290-F1ADFAA2D7E8}" destId="{990464F8-6C61-46B5-A52C-D2D2557443FE}" srcOrd="1" destOrd="0" presId="urn:microsoft.com/office/officeart/2005/8/layout/orgChart1"/>
    <dgm:cxn modelId="{AEE8014A-743B-43E3-B323-919A9375C7C3}" type="presOf" srcId="{91E187C7-EEC4-4F3D-BEAB-BA8CE5453500}" destId="{7318E7C1-2559-4B92-BFA5-ADB82C21FA23}" srcOrd="1" destOrd="0" presId="urn:microsoft.com/office/officeart/2005/8/layout/orgChart1"/>
    <dgm:cxn modelId="{B0AA24B5-99BF-4048-B118-A2A863B915EE}" type="presOf" srcId="{6A187C94-18A7-4AED-BD0D-FD7244DB2C63}" destId="{B7390792-2A26-4417-B911-567840443B79}" srcOrd="1" destOrd="0" presId="urn:microsoft.com/office/officeart/2005/8/layout/orgChart1"/>
    <dgm:cxn modelId="{85F8D589-8B63-47A3-9C18-2A7DEDF3E6EB}" type="presOf" srcId="{7453737B-4325-4AC0-8DEB-3CDDB3E0D053}" destId="{FA239D84-B3E3-4A63-82AE-B77EDE86F631}" srcOrd="0" destOrd="0" presId="urn:microsoft.com/office/officeart/2005/8/layout/orgChart1"/>
    <dgm:cxn modelId="{7C084155-1ADE-4F61-B61C-3899B42242BB}" type="presOf" srcId="{38581663-4720-478F-B090-697FA7814311}" destId="{57CDF944-7677-4DED-AD5F-D09B0E3BA0D9}" srcOrd="0" destOrd="0" presId="urn:microsoft.com/office/officeart/2005/8/layout/orgChart1"/>
    <dgm:cxn modelId="{68F866E4-A31C-43BE-A89D-02A5EE8916F3}" type="presOf" srcId="{E63250DE-107A-43E6-9CE5-39D6B0A82CDC}" destId="{AEDAED46-ECA4-4401-A77C-49ED5DCB03B6}" srcOrd="0" destOrd="0" presId="urn:microsoft.com/office/officeart/2005/8/layout/orgChart1"/>
    <dgm:cxn modelId="{35C4BBA4-554B-4146-BE00-99C991ADDB20}" type="presOf" srcId="{1ACA046C-A00A-4EEB-A6D1-2B2EF1ACA2DE}" destId="{083DA52A-6865-4D03-9D6C-C60412AF0AAC}" srcOrd="1" destOrd="0" presId="urn:microsoft.com/office/officeart/2005/8/layout/orgChart1"/>
    <dgm:cxn modelId="{7860E0E4-4D80-4A42-A2B5-3A9225500BF7}" type="presOf" srcId="{37E74CB0-4F9C-4E0A-8E3E-DC569FEDF1B9}" destId="{FC0A652B-4678-42BF-BADF-0FA39D9EDDA0}" srcOrd="0" destOrd="0" presId="urn:microsoft.com/office/officeart/2005/8/layout/orgChart1"/>
    <dgm:cxn modelId="{E9599A16-D839-41DE-B25B-B9C42F948F7A}" type="presOf" srcId="{38581663-4720-478F-B090-697FA7814311}" destId="{BEE0A5F5-74A5-46DD-A820-805C011297E3}" srcOrd="1" destOrd="0" presId="urn:microsoft.com/office/officeart/2005/8/layout/orgChart1"/>
    <dgm:cxn modelId="{76BE40CD-A878-49A9-B99E-A3F93B5ABBC7}" type="presOf" srcId="{23AA8354-0DEC-4B5B-92F3-3527E0AB75EB}" destId="{1C29E86F-E61E-4DEA-BAB8-D52E3173CDA1}" srcOrd="1" destOrd="0" presId="urn:microsoft.com/office/officeart/2005/8/layout/orgChart1"/>
    <dgm:cxn modelId="{C8E7172F-A1AC-4632-AC2E-EE1F9C09D158}" type="presOf" srcId="{CA0D0661-53D2-44AA-9290-F1ADFAA2D7E8}" destId="{9842D2C5-AA83-449D-AB46-248D112D6166}" srcOrd="0" destOrd="0" presId="urn:microsoft.com/office/officeart/2005/8/layout/orgChart1"/>
    <dgm:cxn modelId="{05F65814-D403-41CF-B0AE-F7541B445589}" type="presOf" srcId="{78B3B78A-26E5-4905-A5E7-D70A17142C09}" destId="{4735BC9E-7EF1-4464-8481-E27A130B5F04}" srcOrd="0" destOrd="0" presId="urn:microsoft.com/office/officeart/2005/8/layout/orgChart1"/>
    <dgm:cxn modelId="{CE901261-394B-401D-B9C5-6963E9EF0BA2}" type="presOf" srcId="{6A187C94-18A7-4AED-BD0D-FD7244DB2C63}" destId="{560632B5-C722-42B9-8032-573CE68F5EDF}" srcOrd="0" destOrd="0" presId="urn:microsoft.com/office/officeart/2005/8/layout/orgChart1"/>
    <dgm:cxn modelId="{9A0A76B9-3090-42AA-B862-03F3966A1D27}" srcId="{23AA8354-0DEC-4B5B-92F3-3527E0AB75EB}" destId="{225BBB81-7D34-43FC-A663-68306428C4C2}" srcOrd="2" destOrd="0" parTransId="{3345FECF-40DC-48DD-94D0-03E0D86E3E5A}" sibTransId="{CC75E6F0-587D-4FDD-9842-D237DCB5A9EC}"/>
    <dgm:cxn modelId="{2320D2DD-CC7E-4FC9-A872-563E09DE3E6E}" srcId="{1ACA046C-A00A-4EEB-A6D1-2B2EF1ACA2DE}" destId="{90C584EF-78A2-4B1C-A746-4E59F71398CF}" srcOrd="0" destOrd="0" parTransId="{E63250DE-107A-43E6-9CE5-39D6B0A82CDC}" sibTransId="{2A160707-3848-4DB2-9DB3-91F137CB3B8D}"/>
    <dgm:cxn modelId="{16EF29CC-6E2A-4F39-B8C3-426493AD8C47}" type="presOf" srcId="{1ACA046C-A00A-4EEB-A6D1-2B2EF1ACA2DE}" destId="{0DC8D272-9180-4D3C-A915-7A68104DC0F5}" srcOrd="0" destOrd="0" presId="urn:microsoft.com/office/officeart/2005/8/layout/orgChart1"/>
    <dgm:cxn modelId="{C5366C80-1003-4ECC-B980-1D6BF9A720C7}" srcId="{23AA8354-0DEC-4B5B-92F3-3527E0AB75EB}" destId="{91E187C7-EEC4-4F3D-BEAB-BA8CE5453500}" srcOrd="3" destOrd="0" parTransId="{6474454F-DA8E-4782-A441-E3536386E69B}" sibTransId="{95153785-5BF8-4C8F-82DE-4C23E6A69401}"/>
    <dgm:cxn modelId="{AF88747A-098C-4E26-B5FB-73C8830076BC}" type="presOf" srcId="{7077D007-BE8B-491E-96B1-5A599F0FEE58}" destId="{3A38C7C4-DD9C-497A-9F0E-178A8E0DBA84}" srcOrd="0" destOrd="0" presId="urn:microsoft.com/office/officeart/2005/8/layout/orgChart1"/>
    <dgm:cxn modelId="{DBC28E76-56D1-45F8-9583-059A446B0E09}" type="presOf" srcId="{69934361-0089-452D-8D88-1D61FBD038C7}" destId="{FA2818C5-E2A8-4EE2-BD80-8BB30D2E4080}" srcOrd="0" destOrd="0" presId="urn:microsoft.com/office/officeart/2005/8/layout/orgChart1"/>
    <dgm:cxn modelId="{43F17626-31F8-464D-81D9-FC42E417946C}" srcId="{6A187C94-18A7-4AED-BD0D-FD7244DB2C63}" destId="{1ACA046C-A00A-4EEB-A6D1-2B2EF1ACA2DE}" srcOrd="1" destOrd="0" parTransId="{ABCB9054-EA8F-442D-899E-723939E066C1}" sibTransId="{DCB4F4A5-6B5F-4D1E-B0E4-F68786B5199F}"/>
    <dgm:cxn modelId="{641CD2B7-1B62-489F-BE2C-D0BF7E150593}" type="presOf" srcId="{225BBB81-7D34-43FC-A663-68306428C4C2}" destId="{EA615413-0C3E-447D-A388-5194A59FE0A5}" srcOrd="1" destOrd="0" presId="urn:microsoft.com/office/officeart/2005/8/layout/orgChart1"/>
    <dgm:cxn modelId="{9D0F8BEC-D270-4ADE-99B8-176A9A7AC5F2}" srcId="{23AA8354-0DEC-4B5B-92F3-3527E0AB75EB}" destId="{CA0D0661-53D2-44AA-9290-F1ADFAA2D7E8}" srcOrd="0" destOrd="0" parTransId="{69934361-0089-452D-8D88-1D61FBD038C7}" sibTransId="{30C0FA4F-328C-469E-97A2-2AA5FA7FEA6D}"/>
    <dgm:cxn modelId="{9B20EEC9-FF77-483C-9DA3-1C0E62EB156E}" type="presOf" srcId="{ABCB9054-EA8F-442D-899E-723939E066C1}" destId="{8C050430-FAB3-4CA9-8761-4A7271582B24}" srcOrd="0" destOrd="0" presId="urn:microsoft.com/office/officeart/2005/8/layout/orgChart1"/>
    <dgm:cxn modelId="{100FDE01-FF7F-4FB3-91FB-93C09B1F765E}" type="presOf" srcId="{7453737B-4325-4AC0-8DEB-3CDDB3E0D053}" destId="{194F36B0-F0DC-47E9-A25C-F387364437B0}" srcOrd="1" destOrd="0" presId="urn:microsoft.com/office/officeart/2005/8/layout/orgChart1"/>
    <dgm:cxn modelId="{572703C5-73FC-4FD8-9E78-FC965359BBC4}" type="presOf" srcId="{91E187C7-EEC4-4F3D-BEAB-BA8CE5453500}" destId="{FBAC5752-8DC3-4F7B-8B04-6D8F140C1F4F}" srcOrd="0" destOrd="0" presId="urn:microsoft.com/office/officeart/2005/8/layout/orgChart1"/>
    <dgm:cxn modelId="{839F21FE-7318-45EF-B4BA-C6CB2C282971}" type="presOf" srcId="{D990F065-A4DD-4595-B9D5-BAEF0926DBA8}" destId="{C1542EE0-A22C-425B-91D2-3AD12BCC0011}" srcOrd="0" destOrd="0" presId="urn:microsoft.com/office/officeart/2005/8/layout/orgChart1"/>
    <dgm:cxn modelId="{F48630DB-9C94-4F87-A5D1-14721EDF1C18}" srcId="{37E74CB0-4F9C-4E0A-8E3E-DC569FEDF1B9}" destId="{6A187C94-18A7-4AED-BD0D-FD7244DB2C63}" srcOrd="0" destOrd="0" parTransId="{0ED99BE9-9879-4FFC-BC87-C67F5A188E30}" sibTransId="{B799CA12-38A3-4065-882F-A4C5DED5BAED}"/>
    <dgm:cxn modelId="{A812DAE0-8512-45CA-A9F5-F970C1A7E100}" type="presOf" srcId="{72421FF6-6B50-47DF-B713-7B4BDBAA62AF}" destId="{A5D788F1-20EE-415F-B9A2-78C3644ACE21}" srcOrd="0" destOrd="0" presId="urn:microsoft.com/office/officeart/2005/8/layout/orgChart1"/>
    <dgm:cxn modelId="{C03183B5-8B9A-4547-AF87-23BA5A0E60CA}" type="presOf" srcId="{F66223E9-6A3F-4EF7-96A7-00D6BC1B6129}" destId="{137F4AFA-64CB-4A14-9C51-AB088FD09D58}" srcOrd="0" destOrd="0" presId="urn:microsoft.com/office/officeart/2005/8/layout/orgChart1"/>
    <dgm:cxn modelId="{2F861817-C95F-4678-B619-109C93D7F3D9}" type="presOf" srcId="{7077D007-BE8B-491E-96B1-5A599F0FEE58}" destId="{4EE6D389-3A52-41E7-8C26-4E60E4DC26F2}" srcOrd="1" destOrd="0" presId="urn:microsoft.com/office/officeart/2005/8/layout/orgChart1"/>
    <dgm:cxn modelId="{386218A8-23B3-4B8E-BFC4-6A8267891BE1}" type="presOf" srcId="{90C584EF-78A2-4B1C-A746-4E59F71398CF}" destId="{2CE9D85C-8E81-43B0-ACAD-397B230D3C47}" srcOrd="1" destOrd="0" presId="urn:microsoft.com/office/officeart/2005/8/layout/orgChart1"/>
    <dgm:cxn modelId="{7C6A4A6D-1268-4FE3-ADCB-40575999F862}" type="presParOf" srcId="{FC0A652B-4678-42BF-BADF-0FA39D9EDDA0}" destId="{E20FBECF-5735-4889-BACC-5E96CDE05580}" srcOrd="0" destOrd="0" presId="urn:microsoft.com/office/officeart/2005/8/layout/orgChart1"/>
    <dgm:cxn modelId="{2F8C2418-3DEF-4008-99E2-DE3FF789F5A0}" type="presParOf" srcId="{E20FBECF-5735-4889-BACC-5E96CDE05580}" destId="{A1C1EDA2-550B-4148-B1BF-7BB3A786725B}" srcOrd="0" destOrd="0" presId="urn:microsoft.com/office/officeart/2005/8/layout/orgChart1"/>
    <dgm:cxn modelId="{FBFC976C-955B-4F05-BA27-4B6C871E74C5}" type="presParOf" srcId="{A1C1EDA2-550B-4148-B1BF-7BB3A786725B}" destId="{560632B5-C722-42B9-8032-573CE68F5EDF}" srcOrd="0" destOrd="0" presId="urn:microsoft.com/office/officeart/2005/8/layout/orgChart1"/>
    <dgm:cxn modelId="{DF5C3CCC-9230-45BC-9FA3-DD5FCFB49C00}" type="presParOf" srcId="{A1C1EDA2-550B-4148-B1BF-7BB3A786725B}" destId="{B7390792-2A26-4417-B911-567840443B79}" srcOrd="1" destOrd="0" presId="urn:microsoft.com/office/officeart/2005/8/layout/orgChart1"/>
    <dgm:cxn modelId="{EFF845B3-F256-416F-A238-2242259C0166}" type="presParOf" srcId="{E20FBECF-5735-4889-BACC-5E96CDE05580}" destId="{79D3ED5B-0A69-4AC0-8980-6632D3B59F5B}" srcOrd="1" destOrd="0" presId="urn:microsoft.com/office/officeart/2005/8/layout/orgChart1"/>
    <dgm:cxn modelId="{DE7D8A4F-E6CF-43B6-B04E-07E0F9279113}" type="presParOf" srcId="{79D3ED5B-0A69-4AC0-8980-6632D3B59F5B}" destId="{C1542EE0-A22C-425B-91D2-3AD12BCC0011}" srcOrd="0" destOrd="0" presId="urn:microsoft.com/office/officeart/2005/8/layout/orgChart1"/>
    <dgm:cxn modelId="{B1237860-D553-43A4-85CE-705393E40F1A}" type="presParOf" srcId="{79D3ED5B-0A69-4AC0-8980-6632D3B59F5B}" destId="{FA084864-9DD0-4904-8611-0CC7FA0B262F}" srcOrd="1" destOrd="0" presId="urn:microsoft.com/office/officeart/2005/8/layout/orgChart1"/>
    <dgm:cxn modelId="{E02581EB-3135-4DC7-9F00-D33F480F49D4}" type="presParOf" srcId="{FA084864-9DD0-4904-8611-0CC7FA0B262F}" destId="{323152B8-1CE7-44AA-A0CD-C0FB46CAE7AA}" srcOrd="0" destOrd="0" presId="urn:microsoft.com/office/officeart/2005/8/layout/orgChart1"/>
    <dgm:cxn modelId="{337DAAC7-6753-4223-84BC-0B484A80E713}" type="presParOf" srcId="{323152B8-1CE7-44AA-A0CD-C0FB46CAE7AA}" destId="{9092910A-A4BB-4F61-AD7A-D3B6FB8DCD41}" srcOrd="0" destOrd="0" presId="urn:microsoft.com/office/officeart/2005/8/layout/orgChart1"/>
    <dgm:cxn modelId="{990756D4-658F-4D5F-A5E6-1F1F17CD5D18}" type="presParOf" srcId="{323152B8-1CE7-44AA-A0CD-C0FB46CAE7AA}" destId="{1C29E86F-E61E-4DEA-BAB8-D52E3173CDA1}" srcOrd="1" destOrd="0" presId="urn:microsoft.com/office/officeart/2005/8/layout/orgChart1"/>
    <dgm:cxn modelId="{5BEF8EDE-66CF-488D-A4B0-995D7474A371}" type="presParOf" srcId="{FA084864-9DD0-4904-8611-0CC7FA0B262F}" destId="{A9141AFB-1DC1-4D1B-B043-0397A7AD3ACC}" srcOrd="1" destOrd="0" presId="urn:microsoft.com/office/officeart/2005/8/layout/orgChart1"/>
    <dgm:cxn modelId="{AC4D11C3-B526-4AC5-9BBE-AD4A79CF4358}" type="presParOf" srcId="{A9141AFB-1DC1-4D1B-B043-0397A7AD3ACC}" destId="{FA2818C5-E2A8-4EE2-BD80-8BB30D2E4080}" srcOrd="0" destOrd="0" presId="urn:microsoft.com/office/officeart/2005/8/layout/orgChart1"/>
    <dgm:cxn modelId="{62AFD66A-C508-46FC-9785-232676182CBE}" type="presParOf" srcId="{A9141AFB-1DC1-4D1B-B043-0397A7AD3ACC}" destId="{804DF55C-3580-404E-B375-8C9E30D0D071}" srcOrd="1" destOrd="0" presId="urn:microsoft.com/office/officeart/2005/8/layout/orgChart1"/>
    <dgm:cxn modelId="{A62B8169-2F9B-4758-BB5E-6D507FEEABFE}" type="presParOf" srcId="{804DF55C-3580-404E-B375-8C9E30D0D071}" destId="{2F0BEFD3-AEEE-490A-ADFB-7C3148037497}" srcOrd="0" destOrd="0" presId="urn:microsoft.com/office/officeart/2005/8/layout/orgChart1"/>
    <dgm:cxn modelId="{7C8B4B51-0123-4196-B1D2-48AE00860CC6}" type="presParOf" srcId="{2F0BEFD3-AEEE-490A-ADFB-7C3148037497}" destId="{9842D2C5-AA83-449D-AB46-248D112D6166}" srcOrd="0" destOrd="0" presId="urn:microsoft.com/office/officeart/2005/8/layout/orgChart1"/>
    <dgm:cxn modelId="{D1424904-0AC1-409D-A952-A5D2EC1D9BB7}" type="presParOf" srcId="{2F0BEFD3-AEEE-490A-ADFB-7C3148037497}" destId="{990464F8-6C61-46B5-A52C-D2D2557443FE}" srcOrd="1" destOrd="0" presId="urn:microsoft.com/office/officeart/2005/8/layout/orgChart1"/>
    <dgm:cxn modelId="{D88979F3-6BB3-4E65-81C9-03582055246E}" type="presParOf" srcId="{804DF55C-3580-404E-B375-8C9E30D0D071}" destId="{D1A02391-76D3-4941-999F-ECCD27E4ED5B}" srcOrd="1" destOrd="0" presId="urn:microsoft.com/office/officeart/2005/8/layout/orgChart1"/>
    <dgm:cxn modelId="{A205E66A-1D24-4989-930C-D4BBB18270D0}" type="presParOf" srcId="{804DF55C-3580-404E-B375-8C9E30D0D071}" destId="{8E3EF55F-A976-42C2-B61D-C9A4EE7A8C14}" srcOrd="2" destOrd="0" presId="urn:microsoft.com/office/officeart/2005/8/layout/orgChart1"/>
    <dgm:cxn modelId="{0BBBB3B3-6A95-4719-96D7-982195E0B893}" type="presParOf" srcId="{A9141AFB-1DC1-4D1B-B043-0397A7AD3ACC}" destId="{954CBCCB-2A9C-48F7-826D-B57C78AD2D3A}" srcOrd="2" destOrd="0" presId="urn:microsoft.com/office/officeart/2005/8/layout/orgChart1"/>
    <dgm:cxn modelId="{D4015922-4105-4C5B-9B9F-6AF26F94E139}" type="presParOf" srcId="{A9141AFB-1DC1-4D1B-B043-0397A7AD3ACC}" destId="{3941E1D7-535A-4093-9E03-936801B2D305}" srcOrd="3" destOrd="0" presId="urn:microsoft.com/office/officeart/2005/8/layout/orgChart1"/>
    <dgm:cxn modelId="{008B052C-F43D-43B3-A982-62CB21FBC007}" type="presParOf" srcId="{3941E1D7-535A-4093-9E03-936801B2D305}" destId="{61CE5F1B-0B48-4EEF-BA6E-A20E82C38D99}" srcOrd="0" destOrd="0" presId="urn:microsoft.com/office/officeart/2005/8/layout/orgChart1"/>
    <dgm:cxn modelId="{D89CB4D1-9133-4ACD-81A3-CBEDF64F0DCA}" type="presParOf" srcId="{61CE5F1B-0B48-4EEF-BA6E-A20E82C38D99}" destId="{57CDF944-7677-4DED-AD5F-D09B0E3BA0D9}" srcOrd="0" destOrd="0" presId="urn:microsoft.com/office/officeart/2005/8/layout/orgChart1"/>
    <dgm:cxn modelId="{3847D633-012A-4182-B75F-F1112D3F9799}" type="presParOf" srcId="{61CE5F1B-0B48-4EEF-BA6E-A20E82C38D99}" destId="{BEE0A5F5-74A5-46DD-A820-805C011297E3}" srcOrd="1" destOrd="0" presId="urn:microsoft.com/office/officeart/2005/8/layout/orgChart1"/>
    <dgm:cxn modelId="{3F09F27D-14E7-4C3B-A20F-4ABB78BEFD90}" type="presParOf" srcId="{3941E1D7-535A-4093-9E03-936801B2D305}" destId="{56B3B937-5457-4D5E-A5E4-E8186ABF4C3B}" srcOrd="1" destOrd="0" presId="urn:microsoft.com/office/officeart/2005/8/layout/orgChart1"/>
    <dgm:cxn modelId="{9B5803CA-83F0-4849-B892-1857AFE6E070}" type="presParOf" srcId="{3941E1D7-535A-4093-9E03-936801B2D305}" destId="{CBA821E3-6A19-4C60-8F40-ABF723615C88}" srcOrd="2" destOrd="0" presId="urn:microsoft.com/office/officeart/2005/8/layout/orgChart1"/>
    <dgm:cxn modelId="{0D7BB36B-9994-49FF-8AB6-CA3FA19F64F6}" type="presParOf" srcId="{A9141AFB-1DC1-4D1B-B043-0397A7AD3ACC}" destId="{4A7F2608-3309-49E7-BC26-1FD42AC3D2BD}" srcOrd="4" destOrd="0" presId="urn:microsoft.com/office/officeart/2005/8/layout/orgChart1"/>
    <dgm:cxn modelId="{380B0C37-D0B3-4870-804C-FE5780A4DDC8}" type="presParOf" srcId="{A9141AFB-1DC1-4D1B-B043-0397A7AD3ACC}" destId="{7833DFE3-A957-406F-BE9B-53AD41516B93}" srcOrd="5" destOrd="0" presId="urn:microsoft.com/office/officeart/2005/8/layout/orgChart1"/>
    <dgm:cxn modelId="{E3A4ECD7-B939-409F-A934-812EE4FEA4B0}" type="presParOf" srcId="{7833DFE3-A957-406F-BE9B-53AD41516B93}" destId="{1145F6A3-97B8-4395-9E9D-45442A7555F6}" srcOrd="0" destOrd="0" presId="urn:microsoft.com/office/officeart/2005/8/layout/orgChart1"/>
    <dgm:cxn modelId="{E815C9C0-64A5-41A4-911C-25ED9BDDEFA9}" type="presParOf" srcId="{1145F6A3-97B8-4395-9E9D-45442A7555F6}" destId="{6454AF37-B49D-4E9D-838B-2AA231D47227}" srcOrd="0" destOrd="0" presId="urn:microsoft.com/office/officeart/2005/8/layout/orgChart1"/>
    <dgm:cxn modelId="{FAE42152-B499-4D29-94FF-DB49F13296B1}" type="presParOf" srcId="{1145F6A3-97B8-4395-9E9D-45442A7555F6}" destId="{EA615413-0C3E-447D-A388-5194A59FE0A5}" srcOrd="1" destOrd="0" presId="urn:microsoft.com/office/officeart/2005/8/layout/orgChart1"/>
    <dgm:cxn modelId="{49722405-AA1B-46BD-968E-98FC556A6FBD}" type="presParOf" srcId="{7833DFE3-A957-406F-BE9B-53AD41516B93}" destId="{5ACB5BD2-A161-4E65-AAF1-FCCDCF9D4814}" srcOrd="1" destOrd="0" presId="urn:microsoft.com/office/officeart/2005/8/layout/orgChart1"/>
    <dgm:cxn modelId="{BC455A9E-3A77-49CB-9171-E48E43C5EDDC}" type="presParOf" srcId="{7833DFE3-A957-406F-BE9B-53AD41516B93}" destId="{7D959902-39BB-463A-B247-C77FC78C4FF7}" srcOrd="2" destOrd="0" presId="urn:microsoft.com/office/officeart/2005/8/layout/orgChart1"/>
    <dgm:cxn modelId="{A78DE29F-D8F5-4E8C-B9FC-FCA8D29810E4}" type="presParOf" srcId="{A9141AFB-1DC1-4D1B-B043-0397A7AD3ACC}" destId="{9ECAEFBF-C2BF-4BF5-8A47-86C78E09E710}" srcOrd="6" destOrd="0" presId="urn:microsoft.com/office/officeart/2005/8/layout/orgChart1"/>
    <dgm:cxn modelId="{170A81A7-FD3A-4675-BC3A-4E7B344FF7F1}" type="presParOf" srcId="{A9141AFB-1DC1-4D1B-B043-0397A7AD3ACC}" destId="{9FE219FA-A269-4E38-9813-725042E6AC25}" srcOrd="7" destOrd="0" presId="urn:microsoft.com/office/officeart/2005/8/layout/orgChart1"/>
    <dgm:cxn modelId="{48332C99-F948-471A-9DF9-E335A117F3BB}" type="presParOf" srcId="{9FE219FA-A269-4E38-9813-725042E6AC25}" destId="{8943EA23-6D5B-4D3E-A8CF-7E8CFBFE93C6}" srcOrd="0" destOrd="0" presId="urn:microsoft.com/office/officeart/2005/8/layout/orgChart1"/>
    <dgm:cxn modelId="{4AA0C105-194F-48F4-8F31-C9F6D837AE66}" type="presParOf" srcId="{8943EA23-6D5B-4D3E-A8CF-7E8CFBFE93C6}" destId="{FBAC5752-8DC3-4F7B-8B04-6D8F140C1F4F}" srcOrd="0" destOrd="0" presId="urn:microsoft.com/office/officeart/2005/8/layout/orgChart1"/>
    <dgm:cxn modelId="{A88C3029-B968-4B3B-853D-09797E5B6648}" type="presParOf" srcId="{8943EA23-6D5B-4D3E-A8CF-7E8CFBFE93C6}" destId="{7318E7C1-2559-4B92-BFA5-ADB82C21FA23}" srcOrd="1" destOrd="0" presId="urn:microsoft.com/office/officeart/2005/8/layout/orgChart1"/>
    <dgm:cxn modelId="{7D7199F5-DD0A-485A-9550-A8CA1A9EE895}" type="presParOf" srcId="{9FE219FA-A269-4E38-9813-725042E6AC25}" destId="{927EB035-D7FD-4333-92F4-F6DA9D199429}" srcOrd="1" destOrd="0" presId="urn:microsoft.com/office/officeart/2005/8/layout/orgChart1"/>
    <dgm:cxn modelId="{0FA5C01C-C51D-425A-BE6B-79EABBD37484}" type="presParOf" srcId="{9FE219FA-A269-4E38-9813-725042E6AC25}" destId="{678FF997-185D-4A5D-A06D-7EB7352F4D14}" srcOrd="2" destOrd="0" presId="urn:microsoft.com/office/officeart/2005/8/layout/orgChart1"/>
    <dgm:cxn modelId="{F2380966-D91C-4116-A014-9BAF53420705}" type="presParOf" srcId="{FA084864-9DD0-4904-8611-0CC7FA0B262F}" destId="{AAA16A87-E0C0-4B80-BCA7-8D60E4703E13}" srcOrd="2" destOrd="0" presId="urn:microsoft.com/office/officeart/2005/8/layout/orgChart1"/>
    <dgm:cxn modelId="{634E2305-9A77-40C7-98C0-02F5123E37AC}" type="presParOf" srcId="{79D3ED5B-0A69-4AC0-8980-6632D3B59F5B}" destId="{8C050430-FAB3-4CA9-8761-4A7271582B24}" srcOrd="2" destOrd="0" presId="urn:microsoft.com/office/officeart/2005/8/layout/orgChart1"/>
    <dgm:cxn modelId="{963D1C3E-3409-4B4F-9EB1-965FCCE4DB5E}" type="presParOf" srcId="{79D3ED5B-0A69-4AC0-8980-6632D3B59F5B}" destId="{0E05C647-B29E-4AF9-A021-98A6D80EE5ED}" srcOrd="3" destOrd="0" presId="urn:microsoft.com/office/officeart/2005/8/layout/orgChart1"/>
    <dgm:cxn modelId="{7F6291A2-26BD-4AC8-BEBD-07C41A7258AB}" type="presParOf" srcId="{0E05C647-B29E-4AF9-A021-98A6D80EE5ED}" destId="{451C63C6-CF32-46CA-8C51-FD223ED5BADB}" srcOrd="0" destOrd="0" presId="urn:microsoft.com/office/officeart/2005/8/layout/orgChart1"/>
    <dgm:cxn modelId="{462781CB-E67C-4810-A69F-580B561A6E9F}" type="presParOf" srcId="{451C63C6-CF32-46CA-8C51-FD223ED5BADB}" destId="{0DC8D272-9180-4D3C-A915-7A68104DC0F5}" srcOrd="0" destOrd="0" presId="urn:microsoft.com/office/officeart/2005/8/layout/orgChart1"/>
    <dgm:cxn modelId="{00C177CF-04E4-4802-9D51-AC529A38C63A}" type="presParOf" srcId="{451C63C6-CF32-46CA-8C51-FD223ED5BADB}" destId="{083DA52A-6865-4D03-9D6C-C60412AF0AAC}" srcOrd="1" destOrd="0" presId="urn:microsoft.com/office/officeart/2005/8/layout/orgChart1"/>
    <dgm:cxn modelId="{FB95E070-5B5F-49FE-B16E-207643B2242A}" type="presParOf" srcId="{0E05C647-B29E-4AF9-A021-98A6D80EE5ED}" destId="{A0721C0B-5E09-4F55-8BD3-BB6300ABC812}" srcOrd="1" destOrd="0" presId="urn:microsoft.com/office/officeart/2005/8/layout/orgChart1"/>
    <dgm:cxn modelId="{4E16E0B2-1D02-4CA3-A246-62CEB9E5101A}" type="presParOf" srcId="{A0721C0B-5E09-4F55-8BD3-BB6300ABC812}" destId="{AEDAED46-ECA4-4401-A77C-49ED5DCB03B6}" srcOrd="0" destOrd="0" presId="urn:microsoft.com/office/officeart/2005/8/layout/orgChart1"/>
    <dgm:cxn modelId="{03F612B1-0482-4B20-ABE3-BADCCABF415F}" type="presParOf" srcId="{A0721C0B-5E09-4F55-8BD3-BB6300ABC812}" destId="{AA4D1CB3-9298-4721-99A8-80B5B8081FD9}" srcOrd="1" destOrd="0" presId="urn:microsoft.com/office/officeart/2005/8/layout/orgChart1"/>
    <dgm:cxn modelId="{29DD4953-D8E3-4060-9B9E-E3DDCAAC1BCB}" type="presParOf" srcId="{AA4D1CB3-9298-4721-99A8-80B5B8081FD9}" destId="{3ED47078-1FDE-4774-9C99-2920EC2A3547}" srcOrd="0" destOrd="0" presId="urn:microsoft.com/office/officeart/2005/8/layout/orgChart1"/>
    <dgm:cxn modelId="{E904F72F-DEE1-49B9-BFE9-A3E66F4A5E35}" type="presParOf" srcId="{3ED47078-1FDE-4774-9C99-2920EC2A3547}" destId="{03575E7A-E9CD-48CA-9894-F0F1C365811F}" srcOrd="0" destOrd="0" presId="urn:microsoft.com/office/officeart/2005/8/layout/orgChart1"/>
    <dgm:cxn modelId="{D2B958FA-4323-45D1-8389-15AF0D5E3E47}" type="presParOf" srcId="{3ED47078-1FDE-4774-9C99-2920EC2A3547}" destId="{2CE9D85C-8E81-43B0-ACAD-397B230D3C47}" srcOrd="1" destOrd="0" presId="urn:microsoft.com/office/officeart/2005/8/layout/orgChart1"/>
    <dgm:cxn modelId="{2DFAEF64-748E-481D-8327-B52D35F869E3}" type="presParOf" srcId="{AA4D1CB3-9298-4721-99A8-80B5B8081FD9}" destId="{AA16170E-7CB8-458D-BBE9-0F54D7817AEB}" srcOrd="1" destOrd="0" presId="urn:microsoft.com/office/officeart/2005/8/layout/orgChart1"/>
    <dgm:cxn modelId="{F43779A3-91E5-4B5F-9A8C-677BF6178053}" type="presParOf" srcId="{AA16170E-7CB8-458D-BBE9-0F54D7817AEB}" destId="{4735BC9E-7EF1-4464-8481-E27A130B5F04}" srcOrd="0" destOrd="0" presId="urn:microsoft.com/office/officeart/2005/8/layout/orgChart1"/>
    <dgm:cxn modelId="{8CFAC9BB-4E0A-4E7F-8FF9-8D475D0ADE33}" type="presParOf" srcId="{AA16170E-7CB8-458D-BBE9-0F54D7817AEB}" destId="{A9A62689-5F40-4D8C-8452-0B8AE33D5B23}" srcOrd="1" destOrd="0" presId="urn:microsoft.com/office/officeart/2005/8/layout/orgChart1"/>
    <dgm:cxn modelId="{EAFB2ECA-0371-4A9D-9005-1FE81543ED6C}" type="presParOf" srcId="{A9A62689-5F40-4D8C-8452-0B8AE33D5B23}" destId="{3242A032-C1B3-4456-8BB2-65BC67752656}" srcOrd="0" destOrd="0" presId="urn:microsoft.com/office/officeart/2005/8/layout/orgChart1"/>
    <dgm:cxn modelId="{55DA64A1-D610-4A69-BBB7-611CADB383B8}" type="presParOf" srcId="{3242A032-C1B3-4456-8BB2-65BC67752656}" destId="{3A38C7C4-DD9C-497A-9F0E-178A8E0DBA84}" srcOrd="0" destOrd="0" presId="urn:microsoft.com/office/officeart/2005/8/layout/orgChart1"/>
    <dgm:cxn modelId="{5F39FB54-C8D9-43BC-B21B-F109BCE6A830}" type="presParOf" srcId="{3242A032-C1B3-4456-8BB2-65BC67752656}" destId="{4EE6D389-3A52-41E7-8C26-4E60E4DC26F2}" srcOrd="1" destOrd="0" presId="urn:microsoft.com/office/officeart/2005/8/layout/orgChart1"/>
    <dgm:cxn modelId="{5A3BB691-7F07-4A1F-AF5F-92119532F87A}" type="presParOf" srcId="{A9A62689-5F40-4D8C-8452-0B8AE33D5B23}" destId="{B6143D28-2B75-47C0-9113-CB5E6216C2B4}" srcOrd="1" destOrd="0" presId="urn:microsoft.com/office/officeart/2005/8/layout/orgChart1"/>
    <dgm:cxn modelId="{E5234F2C-71C6-443B-9D46-5234A4E0F8C9}" type="presParOf" srcId="{A9A62689-5F40-4D8C-8452-0B8AE33D5B23}" destId="{D90234B3-2E58-4E58-8511-4BD746740D29}" srcOrd="2" destOrd="0" presId="urn:microsoft.com/office/officeart/2005/8/layout/orgChart1"/>
    <dgm:cxn modelId="{37253103-BE43-4A37-A78E-1FA73E4C29A2}" type="presParOf" srcId="{AA16170E-7CB8-458D-BBE9-0F54D7817AEB}" destId="{137F4AFA-64CB-4A14-9C51-AB088FD09D58}" srcOrd="2" destOrd="0" presId="urn:microsoft.com/office/officeart/2005/8/layout/orgChart1"/>
    <dgm:cxn modelId="{806AFA70-B01B-4156-A983-E33DD34E6DAA}" type="presParOf" srcId="{AA16170E-7CB8-458D-BBE9-0F54D7817AEB}" destId="{A2CED33E-C1DA-48D7-B07F-111CF2016574}" srcOrd="3" destOrd="0" presId="urn:microsoft.com/office/officeart/2005/8/layout/orgChart1"/>
    <dgm:cxn modelId="{ADEFB4C2-D7C3-4297-B7F4-A44DD9267DC2}" type="presParOf" srcId="{A2CED33E-C1DA-48D7-B07F-111CF2016574}" destId="{65A9FB36-0953-4A77-A440-1CB378EE791A}" srcOrd="0" destOrd="0" presId="urn:microsoft.com/office/officeart/2005/8/layout/orgChart1"/>
    <dgm:cxn modelId="{22F9999C-0B69-4780-AC8D-57CD14DFDE78}" type="presParOf" srcId="{65A9FB36-0953-4A77-A440-1CB378EE791A}" destId="{2ACD3A3B-FA3D-4D38-B7B2-383CD19E5257}" srcOrd="0" destOrd="0" presId="urn:microsoft.com/office/officeart/2005/8/layout/orgChart1"/>
    <dgm:cxn modelId="{E19037C3-7788-4130-9707-2EF12D0D1086}" type="presParOf" srcId="{65A9FB36-0953-4A77-A440-1CB378EE791A}" destId="{3E869BBC-DF80-4CAC-A8FF-D5724443D9B2}" srcOrd="1" destOrd="0" presId="urn:microsoft.com/office/officeart/2005/8/layout/orgChart1"/>
    <dgm:cxn modelId="{22651EA0-DDA7-47DF-BF09-1504FB42C75C}" type="presParOf" srcId="{A2CED33E-C1DA-48D7-B07F-111CF2016574}" destId="{1873A391-7501-4DA8-AF6A-81951696FC5B}" srcOrd="1" destOrd="0" presId="urn:microsoft.com/office/officeart/2005/8/layout/orgChart1"/>
    <dgm:cxn modelId="{DC2D56C3-C2D3-49FB-AE8A-2058ADCBCFE7}" type="presParOf" srcId="{A2CED33E-C1DA-48D7-B07F-111CF2016574}" destId="{AF69EE7D-0DCB-4559-9019-3B5FBD173164}" srcOrd="2" destOrd="0" presId="urn:microsoft.com/office/officeart/2005/8/layout/orgChart1"/>
    <dgm:cxn modelId="{2FCECE52-6137-4F28-B9A2-B57F8DC3C43F}" type="presParOf" srcId="{AA4D1CB3-9298-4721-99A8-80B5B8081FD9}" destId="{E51FE754-D225-4CA7-A6F5-952E2B19B3AD}" srcOrd="2" destOrd="0" presId="urn:microsoft.com/office/officeart/2005/8/layout/orgChart1"/>
    <dgm:cxn modelId="{7FEF4D1A-2613-4857-8A73-A7D1CC17411E}" type="presParOf" srcId="{A0721C0B-5E09-4F55-8BD3-BB6300ABC812}" destId="{A5D788F1-20EE-415F-B9A2-78C3644ACE21}" srcOrd="2" destOrd="0" presId="urn:microsoft.com/office/officeart/2005/8/layout/orgChart1"/>
    <dgm:cxn modelId="{5A948556-06BE-4041-82C8-B4763D36704F}" type="presParOf" srcId="{A0721C0B-5E09-4F55-8BD3-BB6300ABC812}" destId="{2397B316-7C4C-48A6-935D-0ED80E043E35}" srcOrd="3" destOrd="0" presId="urn:microsoft.com/office/officeart/2005/8/layout/orgChart1"/>
    <dgm:cxn modelId="{6C6F743A-4354-4E11-84A9-0EBBBFE96705}" type="presParOf" srcId="{2397B316-7C4C-48A6-935D-0ED80E043E35}" destId="{17870ED0-AD77-43C8-AADC-694B83FE95F2}" srcOrd="0" destOrd="0" presId="urn:microsoft.com/office/officeart/2005/8/layout/orgChart1"/>
    <dgm:cxn modelId="{181C8199-A1F6-410B-9DB3-AC21B2F0E70B}" type="presParOf" srcId="{17870ED0-AD77-43C8-AADC-694B83FE95F2}" destId="{FA239D84-B3E3-4A63-82AE-B77EDE86F631}" srcOrd="0" destOrd="0" presId="urn:microsoft.com/office/officeart/2005/8/layout/orgChart1"/>
    <dgm:cxn modelId="{F4F9696D-611F-48A9-871F-37F0B44C8EDD}" type="presParOf" srcId="{17870ED0-AD77-43C8-AADC-694B83FE95F2}" destId="{194F36B0-F0DC-47E9-A25C-F387364437B0}" srcOrd="1" destOrd="0" presId="urn:microsoft.com/office/officeart/2005/8/layout/orgChart1"/>
    <dgm:cxn modelId="{DA5B442C-53DC-43F8-BB4F-806BB77E938F}" type="presParOf" srcId="{2397B316-7C4C-48A6-935D-0ED80E043E35}" destId="{955E0EFE-1DC8-4711-9C61-E5E97BFC9FEC}" srcOrd="1" destOrd="0" presId="urn:microsoft.com/office/officeart/2005/8/layout/orgChart1"/>
    <dgm:cxn modelId="{45E4A828-ECE0-4CEC-9509-EF82C91316CB}" type="presParOf" srcId="{2397B316-7C4C-48A6-935D-0ED80E043E35}" destId="{37C36685-BBE0-43F1-AFED-5DBCEDC47785}" srcOrd="2" destOrd="0" presId="urn:microsoft.com/office/officeart/2005/8/layout/orgChart1"/>
    <dgm:cxn modelId="{98136F00-AAE5-47A7-B173-BA9C2A66290A}" type="presParOf" srcId="{0E05C647-B29E-4AF9-A021-98A6D80EE5ED}" destId="{31B2AA5C-E5FA-4AFF-B9CA-C8A5778AD531}" srcOrd="2" destOrd="0" presId="urn:microsoft.com/office/officeart/2005/8/layout/orgChart1"/>
    <dgm:cxn modelId="{015D5D61-56FF-41FD-8FBC-D15BC9B2E909}" type="presParOf" srcId="{E20FBECF-5735-4889-BACC-5E96CDE05580}" destId="{D4D873C9-E216-42AC-BDAA-8429E2EEE2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88F1-20EE-415F-B9A2-78C3644ACE21}">
      <dsp:nvSpPr>
        <dsp:cNvPr id="0" name=""/>
        <dsp:cNvSpPr/>
      </dsp:nvSpPr>
      <dsp:spPr>
        <a:xfrm>
          <a:off x="7075615" y="2516882"/>
          <a:ext cx="825839" cy="246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01"/>
              </a:lnTo>
              <a:lnTo>
                <a:pt x="825839" y="93001"/>
              </a:lnTo>
              <a:lnTo>
                <a:pt x="825839" y="246516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F4AFA-64CB-4A14-9C51-AB088FD09D58}">
      <dsp:nvSpPr>
        <dsp:cNvPr id="0" name=""/>
        <dsp:cNvSpPr/>
      </dsp:nvSpPr>
      <dsp:spPr>
        <a:xfrm>
          <a:off x="5155899" y="3629385"/>
          <a:ext cx="1192696" cy="255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302"/>
              </a:lnTo>
              <a:lnTo>
                <a:pt x="1192696" y="2558302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5BC9E-7EF1-4464-8481-E27A130B5F04}">
      <dsp:nvSpPr>
        <dsp:cNvPr id="0" name=""/>
        <dsp:cNvSpPr/>
      </dsp:nvSpPr>
      <dsp:spPr>
        <a:xfrm>
          <a:off x="5155899" y="3629385"/>
          <a:ext cx="1192696" cy="1133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498"/>
              </a:lnTo>
              <a:lnTo>
                <a:pt x="1192696" y="1133498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AED46-ECA4-4401-A77C-49ED5DCB03B6}">
      <dsp:nvSpPr>
        <dsp:cNvPr id="0" name=""/>
        <dsp:cNvSpPr/>
      </dsp:nvSpPr>
      <dsp:spPr>
        <a:xfrm>
          <a:off x="5740719" y="2516882"/>
          <a:ext cx="1334895" cy="246516"/>
        </a:xfrm>
        <a:custGeom>
          <a:avLst/>
          <a:gdLst/>
          <a:ahLst/>
          <a:cxnLst/>
          <a:rect l="0" t="0" r="0" b="0"/>
          <a:pathLst>
            <a:path>
              <a:moveTo>
                <a:pt x="1334895" y="0"/>
              </a:moveTo>
              <a:lnTo>
                <a:pt x="1334895" y="93001"/>
              </a:lnTo>
              <a:lnTo>
                <a:pt x="0" y="93001"/>
              </a:lnTo>
              <a:lnTo>
                <a:pt x="0" y="246516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50430-FAB3-4CA9-8761-4A7271582B24}">
      <dsp:nvSpPr>
        <dsp:cNvPr id="0" name=""/>
        <dsp:cNvSpPr/>
      </dsp:nvSpPr>
      <dsp:spPr>
        <a:xfrm>
          <a:off x="4324548" y="1174998"/>
          <a:ext cx="2751066" cy="42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84"/>
              </a:lnTo>
              <a:lnTo>
                <a:pt x="2751066" y="271684"/>
              </a:lnTo>
              <a:lnTo>
                <a:pt x="2751066" y="425199"/>
              </a:lnTo>
            </a:path>
          </a:pathLst>
        </a:cu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AEFBF-C2BF-4BF5-8A47-86C78E09E710}">
      <dsp:nvSpPr>
        <dsp:cNvPr id="0" name=""/>
        <dsp:cNvSpPr/>
      </dsp:nvSpPr>
      <dsp:spPr>
        <a:xfrm>
          <a:off x="271382" y="2440680"/>
          <a:ext cx="896525" cy="3717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7445"/>
              </a:lnTo>
              <a:lnTo>
                <a:pt x="896525" y="3717445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F2608-3309-49E7-BC26-1FD42AC3D2BD}">
      <dsp:nvSpPr>
        <dsp:cNvPr id="0" name=""/>
        <dsp:cNvSpPr/>
      </dsp:nvSpPr>
      <dsp:spPr>
        <a:xfrm>
          <a:off x="271382" y="2440680"/>
          <a:ext cx="896525" cy="268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437"/>
              </a:lnTo>
              <a:lnTo>
                <a:pt x="896525" y="2689437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CBCCB-2A9C-48F7-826D-B57C78AD2D3A}">
      <dsp:nvSpPr>
        <dsp:cNvPr id="0" name=""/>
        <dsp:cNvSpPr/>
      </dsp:nvSpPr>
      <dsp:spPr>
        <a:xfrm>
          <a:off x="271382" y="2440680"/>
          <a:ext cx="928325" cy="1723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691"/>
              </a:lnTo>
              <a:lnTo>
                <a:pt x="928325" y="1723691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818C5-E2A8-4EE2-BD80-8BB30D2E4080}">
      <dsp:nvSpPr>
        <dsp:cNvPr id="0" name=""/>
        <dsp:cNvSpPr/>
      </dsp:nvSpPr>
      <dsp:spPr>
        <a:xfrm>
          <a:off x="271382" y="2440680"/>
          <a:ext cx="896525" cy="636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492"/>
              </a:lnTo>
              <a:lnTo>
                <a:pt x="896525" y="636492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42EE0-A22C-425B-91D2-3AD12BCC0011}">
      <dsp:nvSpPr>
        <dsp:cNvPr id="0" name=""/>
        <dsp:cNvSpPr/>
      </dsp:nvSpPr>
      <dsp:spPr>
        <a:xfrm>
          <a:off x="1356914" y="1174998"/>
          <a:ext cx="2967634" cy="311657"/>
        </a:xfrm>
        <a:custGeom>
          <a:avLst/>
          <a:gdLst/>
          <a:ahLst/>
          <a:cxnLst/>
          <a:rect l="0" t="0" r="0" b="0"/>
          <a:pathLst>
            <a:path>
              <a:moveTo>
                <a:pt x="2967634" y="0"/>
              </a:moveTo>
              <a:lnTo>
                <a:pt x="2967634" y="158141"/>
              </a:lnTo>
              <a:lnTo>
                <a:pt x="0" y="158141"/>
              </a:lnTo>
              <a:lnTo>
                <a:pt x="0" y="311657"/>
              </a:lnTo>
            </a:path>
          </a:pathLst>
        </a:cu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632B5-C722-42B9-8032-573CE68F5EDF}">
      <dsp:nvSpPr>
        <dsp:cNvPr id="0" name=""/>
        <dsp:cNvSpPr/>
      </dsp:nvSpPr>
      <dsp:spPr>
        <a:xfrm>
          <a:off x="2158893" y="0"/>
          <a:ext cx="4331309" cy="11749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Wilmington Police Department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Victim Services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Victim Services Supervisor</a:t>
          </a:r>
          <a:endParaRPr lang="en-US" sz="2000" kern="1200" dirty="0"/>
        </a:p>
      </dsp:txBody>
      <dsp:txXfrm>
        <a:off x="2158893" y="0"/>
        <a:ext cx="4331309" cy="1174998"/>
      </dsp:txXfrm>
    </dsp:sp>
    <dsp:sp modelId="{9092910A-A4BB-4F61-AD7A-D3B6FB8DCD41}">
      <dsp:nvSpPr>
        <dsp:cNvPr id="0" name=""/>
        <dsp:cNvSpPr/>
      </dsp:nvSpPr>
      <dsp:spPr>
        <a:xfrm>
          <a:off x="0" y="1486655"/>
          <a:ext cx="2713828" cy="9540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Victim Services Unit</a:t>
          </a:r>
          <a:endParaRPr lang="en-US" sz="2000" kern="1200" dirty="0"/>
        </a:p>
      </dsp:txBody>
      <dsp:txXfrm>
        <a:off x="0" y="1486655"/>
        <a:ext cx="2713828" cy="954024"/>
      </dsp:txXfrm>
    </dsp:sp>
    <dsp:sp modelId="{9842D2C5-AA83-449D-AB46-248D112D6166}">
      <dsp:nvSpPr>
        <dsp:cNvPr id="0" name=""/>
        <dsp:cNvSpPr/>
      </dsp:nvSpPr>
      <dsp:spPr>
        <a:xfrm>
          <a:off x="1167908" y="2724778"/>
          <a:ext cx="1660859" cy="7047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Victim Services Specialist</a:t>
          </a:r>
          <a:endParaRPr lang="en-US" sz="1600" kern="1200" dirty="0"/>
        </a:p>
      </dsp:txBody>
      <dsp:txXfrm>
        <a:off x="1167908" y="2724778"/>
        <a:ext cx="1660859" cy="704788"/>
      </dsp:txXfrm>
    </dsp:sp>
    <dsp:sp modelId="{57CDF944-7677-4DED-AD5F-D09B0E3BA0D9}">
      <dsp:nvSpPr>
        <dsp:cNvPr id="0" name=""/>
        <dsp:cNvSpPr/>
      </dsp:nvSpPr>
      <dsp:spPr>
        <a:xfrm>
          <a:off x="1199708" y="3798858"/>
          <a:ext cx="1615009" cy="7310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Domestic Violence Coordinator</a:t>
          </a:r>
          <a:endParaRPr lang="en-US" sz="1600" kern="1200" dirty="0"/>
        </a:p>
      </dsp:txBody>
      <dsp:txXfrm>
        <a:off x="1199708" y="3798858"/>
        <a:ext cx="1615009" cy="731025"/>
      </dsp:txXfrm>
    </dsp:sp>
    <dsp:sp modelId="{6454AF37-B49D-4E9D-838B-2AA231D47227}">
      <dsp:nvSpPr>
        <dsp:cNvPr id="0" name=""/>
        <dsp:cNvSpPr/>
      </dsp:nvSpPr>
      <dsp:spPr>
        <a:xfrm>
          <a:off x="1167908" y="4774653"/>
          <a:ext cx="1654616" cy="7109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Hispanic Victims Case Coordinator</a:t>
          </a:r>
          <a:endParaRPr lang="en-US" sz="1600" kern="1200" dirty="0"/>
        </a:p>
      </dsp:txBody>
      <dsp:txXfrm>
        <a:off x="1167908" y="4774653"/>
        <a:ext cx="1654616" cy="710929"/>
      </dsp:txXfrm>
    </dsp:sp>
    <dsp:sp modelId="{FBAC5752-8DC3-4F7B-8B04-6D8F140C1F4F}">
      <dsp:nvSpPr>
        <dsp:cNvPr id="0" name=""/>
        <dsp:cNvSpPr/>
      </dsp:nvSpPr>
      <dsp:spPr>
        <a:xfrm>
          <a:off x="1167908" y="5792613"/>
          <a:ext cx="1660859" cy="7310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Victim Services Support Personnel</a:t>
          </a:r>
          <a:endParaRPr lang="en-US" sz="1600" kern="1200" dirty="0"/>
        </a:p>
      </dsp:txBody>
      <dsp:txXfrm>
        <a:off x="1167908" y="5792613"/>
        <a:ext cx="1660859" cy="731025"/>
      </dsp:txXfrm>
    </dsp:sp>
    <dsp:sp modelId="{0DC8D272-9180-4D3C-A915-7A68104DC0F5}">
      <dsp:nvSpPr>
        <dsp:cNvPr id="0" name=""/>
        <dsp:cNvSpPr/>
      </dsp:nvSpPr>
      <dsp:spPr>
        <a:xfrm>
          <a:off x="5631175" y="1600198"/>
          <a:ext cx="2888879" cy="9166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Youth Response Unit</a:t>
          </a:r>
          <a:endParaRPr lang="en-US" sz="2000" kern="1200" dirty="0"/>
        </a:p>
      </dsp:txBody>
      <dsp:txXfrm>
        <a:off x="5631175" y="1600198"/>
        <a:ext cx="2888879" cy="916683"/>
      </dsp:txXfrm>
    </dsp:sp>
    <dsp:sp modelId="{03575E7A-E9CD-48CA-9894-F0F1C365811F}">
      <dsp:nvSpPr>
        <dsp:cNvPr id="0" name=""/>
        <dsp:cNvSpPr/>
      </dsp:nvSpPr>
      <dsp:spPr>
        <a:xfrm>
          <a:off x="5009694" y="2763398"/>
          <a:ext cx="1462050" cy="8659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YRU Program Coordinator</a:t>
          </a:r>
          <a:endParaRPr lang="en-US" sz="1600" kern="1200" dirty="0"/>
        </a:p>
      </dsp:txBody>
      <dsp:txXfrm>
        <a:off x="5009694" y="2763398"/>
        <a:ext cx="1462050" cy="865987"/>
      </dsp:txXfrm>
    </dsp:sp>
    <dsp:sp modelId="{3A38C7C4-DD9C-497A-9F0E-178A8E0DBA84}">
      <dsp:nvSpPr>
        <dsp:cNvPr id="0" name=""/>
        <dsp:cNvSpPr/>
      </dsp:nvSpPr>
      <dsp:spPr>
        <a:xfrm>
          <a:off x="6348596" y="4397371"/>
          <a:ext cx="1462050" cy="7310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Clinician</a:t>
          </a:r>
          <a:endParaRPr lang="en-US" sz="1600" kern="1200" dirty="0"/>
        </a:p>
      </dsp:txBody>
      <dsp:txXfrm>
        <a:off x="6348596" y="4397371"/>
        <a:ext cx="1462050" cy="731025"/>
      </dsp:txXfrm>
    </dsp:sp>
    <dsp:sp modelId="{2ACD3A3B-FA3D-4D38-B7B2-383CD19E5257}">
      <dsp:nvSpPr>
        <dsp:cNvPr id="0" name=""/>
        <dsp:cNvSpPr/>
      </dsp:nvSpPr>
      <dsp:spPr>
        <a:xfrm>
          <a:off x="6348596" y="5822174"/>
          <a:ext cx="1462050" cy="7310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Clinician</a:t>
          </a:r>
          <a:endParaRPr lang="en-US" sz="1600" kern="1200" dirty="0"/>
        </a:p>
      </dsp:txBody>
      <dsp:txXfrm>
        <a:off x="6348596" y="5822174"/>
        <a:ext cx="1462050" cy="731025"/>
      </dsp:txXfrm>
    </dsp:sp>
    <dsp:sp modelId="{FA239D84-B3E3-4A63-82AE-B77EDE86F631}">
      <dsp:nvSpPr>
        <dsp:cNvPr id="0" name=""/>
        <dsp:cNvSpPr/>
      </dsp:nvSpPr>
      <dsp:spPr>
        <a:xfrm>
          <a:off x="7155165" y="2763398"/>
          <a:ext cx="1492577" cy="9049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Youth Intervention Specialist</a:t>
          </a:r>
          <a:endParaRPr lang="en-US" sz="1600" kern="1200" dirty="0"/>
        </a:p>
      </dsp:txBody>
      <dsp:txXfrm>
        <a:off x="7155165" y="2763398"/>
        <a:ext cx="1492577" cy="904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FB63A-31BB-4D6B-AC3F-FACDFA0365C4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50BF-20A1-4917-8D91-3ECD2ADD67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4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50BF-20A1-4917-8D91-3ECD2ADD67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0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50BF-20A1-4917-8D91-3ECD2ADD67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4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50BF-20A1-4917-8D91-3ECD2ADD67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4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50BF-20A1-4917-8D91-3ECD2ADD67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84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50BF-20A1-4917-8D91-3ECD2ADD67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8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50BF-20A1-4917-8D91-3ECD2ADD67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3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167E-787C-4BBF-BA6B-97209DF306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6426-F454-4372-9759-1DF5CD8AC1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0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167E-787C-4BBF-BA6B-97209DF306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6426-F454-4372-9759-1DF5CD8AC1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4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167E-787C-4BBF-BA6B-97209DF306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6426-F454-4372-9759-1DF5CD8AC1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9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B44035-1D1E-4EFA-8BC7-81AFB31B0F74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7F5830-12F3-44ED-92A2-52550AA333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4035-1D1E-4EFA-8BC7-81AFB31B0F74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5830-12F3-44ED-92A2-52550AA333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4035-1D1E-4EFA-8BC7-81AFB31B0F74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5830-12F3-44ED-92A2-52550AA333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4035-1D1E-4EFA-8BC7-81AFB31B0F74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5830-12F3-44ED-92A2-52550AA333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4035-1D1E-4EFA-8BC7-81AFB31B0F74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5830-12F3-44ED-92A2-52550AA3339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4035-1D1E-4EFA-8BC7-81AFB31B0F74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5830-12F3-44ED-92A2-52550AA333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4035-1D1E-4EFA-8BC7-81AFB31B0F74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5830-12F3-44ED-92A2-52550AA333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2B44035-1D1E-4EFA-8BC7-81AFB31B0F74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5830-12F3-44ED-92A2-52550AA3339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167E-787C-4BBF-BA6B-97209DF306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6426-F454-4372-9759-1DF5CD8AC1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2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B44035-1D1E-4EFA-8BC7-81AFB31B0F74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7F5830-12F3-44ED-92A2-52550AA333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4035-1D1E-4EFA-8BC7-81AFB31B0F74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5830-12F3-44ED-92A2-52550AA333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4035-1D1E-4EFA-8BC7-81AFB31B0F74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5830-12F3-44ED-92A2-52550AA333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167E-787C-4BBF-BA6B-97209DF306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6426-F454-4372-9759-1DF5CD8AC1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3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167E-787C-4BBF-BA6B-97209DF306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6426-F454-4372-9759-1DF5CD8AC1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1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167E-787C-4BBF-BA6B-97209DF306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6426-F454-4372-9759-1DF5CD8AC1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5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167E-787C-4BBF-BA6B-97209DF306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6426-F454-4372-9759-1DF5CD8AC1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6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167E-787C-4BBF-BA6B-97209DF306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6426-F454-4372-9759-1DF5CD8AC1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3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167E-787C-4BBF-BA6B-97209DF306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6426-F454-4372-9759-1DF5CD8AC1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9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167E-787C-4BBF-BA6B-97209DF306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6426-F454-4372-9759-1DF5CD8AC1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7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167E-787C-4BBF-BA6B-97209DF306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16426-F454-4372-9759-1DF5CD8AC1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8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04167E-787C-4BBF-BA6B-97209DF306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416426-F454-4372-9759-1DF5CD8AC1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9939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Wilmington Police Department </a:t>
            </a:r>
            <a:br>
              <a:rPr lang="en-US" sz="4000" dirty="0" smtClean="0"/>
            </a:br>
            <a:r>
              <a:rPr lang="en-US" sz="4000" i="1" dirty="0" smtClean="0"/>
              <a:t>Victim Services Unit</a:t>
            </a:r>
            <a:br>
              <a:rPr lang="en-US" sz="4000" i="1" dirty="0" smtClean="0"/>
            </a:br>
            <a:r>
              <a:rPr lang="en-US" sz="4000" i="1" dirty="0" smtClean="0"/>
              <a:t> and Youth Response Unit 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582096"/>
            <a:ext cx="7772400" cy="119970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City Council Public Safety Committee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Monday, March 8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2021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14600"/>
            <a:ext cx="2188168" cy="244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86200"/>
            <a:ext cx="84582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YOUTH </a:t>
            </a:r>
            <a:r>
              <a:rPr lang="en-US" sz="6000" dirty="0">
                <a:latin typeface="Berlin Sans FB" panose="020E0602020502020306" pitchFamily="34" charset="0"/>
              </a:rPr>
              <a:t>RESPONSE </a:t>
            </a:r>
            <a:r>
              <a:rPr lang="en-US" sz="6000" dirty="0" smtClean="0">
                <a:latin typeface="Berlin Sans FB" panose="020E0602020502020306" pitchFamily="34" charset="0"/>
              </a:rPr>
              <a:t>UNIT</a:t>
            </a: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2" y="4849134"/>
            <a:ext cx="8229600" cy="13985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/>
              <a:t>. </a:t>
            </a:r>
            <a:endParaRPr lang="en-US" sz="22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5105400"/>
            <a:ext cx="7162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302-576-3183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9100" y="7620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Berlin Sans FB" panose="020E0602020502020306" pitchFamily="34" charset="0"/>
              </a:rPr>
              <a:t>VICTIM SERVICES UNIT</a:t>
            </a: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057400"/>
            <a:ext cx="7162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302-576-3622</a:t>
            </a:r>
            <a:endParaRPr lang="en-US" sz="80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9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0259598"/>
              </p:ext>
            </p:extLst>
          </p:nvPr>
        </p:nvGraphicFramePr>
        <p:xfrm>
          <a:off x="152400" y="2286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241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Referrals </a:t>
            </a:r>
            <a:endParaRPr lang="en-US" dirty="0"/>
          </a:p>
        </p:txBody>
      </p:sp>
      <p:sp>
        <p:nvSpPr>
          <p:cNvPr id="4" name="Teardrop 3"/>
          <p:cNvSpPr/>
          <p:nvPr/>
        </p:nvSpPr>
        <p:spPr>
          <a:xfrm>
            <a:off x="342900" y="1196741"/>
            <a:ext cx="2362200" cy="19812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Police Reports and direct referrals</a:t>
            </a:r>
            <a:endParaRPr lang="en-US" dirty="0"/>
          </a:p>
        </p:txBody>
      </p:sp>
      <p:sp>
        <p:nvSpPr>
          <p:cNvPr id="5" name="Teardrop 4"/>
          <p:cNvSpPr/>
          <p:nvPr/>
        </p:nvSpPr>
        <p:spPr>
          <a:xfrm>
            <a:off x="3124200" y="2398295"/>
            <a:ext cx="2362200" cy="19812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Agencies and Partners</a:t>
            </a:r>
            <a:endParaRPr lang="en-US" dirty="0"/>
          </a:p>
        </p:txBody>
      </p:sp>
      <p:sp>
        <p:nvSpPr>
          <p:cNvPr id="6" name="Teardrop 5"/>
          <p:cNvSpPr/>
          <p:nvPr/>
        </p:nvSpPr>
        <p:spPr>
          <a:xfrm>
            <a:off x="5427445" y="4379495"/>
            <a:ext cx="2362200" cy="19812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Schools and Daycares</a:t>
            </a:r>
            <a:endParaRPr lang="en-US" dirty="0"/>
          </a:p>
        </p:txBody>
      </p:sp>
      <p:sp>
        <p:nvSpPr>
          <p:cNvPr id="7" name="Teardrop 6"/>
          <p:cNvSpPr/>
          <p:nvPr/>
        </p:nvSpPr>
        <p:spPr>
          <a:xfrm>
            <a:off x="6248400" y="1189522"/>
            <a:ext cx="2362200" cy="19812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Parents and Caregivers</a:t>
            </a:r>
            <a:endParaRPr lang="en-US" dirty="0"/>
          </a:p>
        </p:txBody>
      </p:sp>
      <p:sp>
        <p:nvSpPr>
          <p:cNvPr id="8" name="Teardrop 7"/>
          <p:cNvSpPr/>
          <p:nvPr/>
        </p:nvSpPr>
        <p:spPr>
          <a:xfrm>
            <a:off x="457200" y="3733800"/>
            <a:ext cx="2362200" cy="19812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‘Victims Bill of Rights’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2438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4100" dirty="0" smtClean="0"/>
              <a:t>Civilian employees who work with victims of crime throughout the criminal justice process.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 Services Unit</a:t>
            </a:r>
            <a:endParaRPr lang="en-US" dirty="0"/>
          </a:p>
        </p:txBody>
      </p:sp>
      <p:sp>
        <p:nvSpPr>
          <p:cNvPr id="4" name="Teardrop 3"/>
          <p:cNvSpPr/>
          <p:nvPr/>
        </p:nvSpPr>
        <p:spPr>
          <a:xfrm>
            <a:off x="1600200" y="3810000"/>
            <a:ext cx="2362200" cy="19812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1,272</a:t>
            </a:r>
            <a:r>
              <a:rPr lang="en-US" sz="2400" dirty="0"/>
              <a:t> new victims of crime in 2020 </a:t>
            </a:r>
          </a:p>
        </p:txBody>
      </p:sp>
      <p:sp>
        <p:nvSpPr>
          <p:cNvPr id="5" name="Teardrop 4"/>
          <p:cNvSpPr/>
          <p:nvPr/>
        </p:nvSpPr>
        <p:spPr>
          <a:xfrm>
            <a:off x="5225374" y="4343400"/>
            <a:ext cx="2531845" cy="209349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/>
              <a:t>170 victims </a:t>
            </a:r>
            <a:r>
              <a:rPr lang="en-US" sz="2200" b="1" dirty="0" smtClean="0"/>
              <a:t>each </a:t>
            </a:r>
            <a:r>
              <a:rPr lang="en-US" sz="2200" b="1" dirty="0"/>
              <a:t>month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5051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Support for victims or witnesses of violent crime, help with criminal justice system questions</a:t>
            </a:r>
            <a:r>
              <a:rPr lang="en-US" dirty="0" smtClean="0"/>
              <a:t>, assistance </a:t>
            </a:r>
            <a:r>
              <a:rPr lang="en-US" dirty="0"/>
              <a:t>applying for Victim Compensation</a:t>
            </a:r>
            <a:r>
              <a:rPr lang="en-US" dirty="0" smtClean="0"/>
              <a:t>, referrals </a:t>
            </a:r>
            <a:r>
              <a:rPr lang="en-US" dirty="0"/>
              <a:t>to social services and </a:t>
            </a:r>
            <a:r>
              <a:rPr lang="en-US" dirty="0" smtClean="0"/>
              <a:t>community resources</a:t>
            </a:r>
            <a:r>
              <a:rPr lang="en-US" dirty="0"/>
              <a:t>, Domestic Violence information, </a:t>
            </a:r>
            <a:r>
              <a:rPr lang="en-US" dirty="0" smtClean="0"/>
              <a:t>referral and </a:t>
            </a:r>
            <a:r>
              <a:rPr lang="en-US" dirty="0"/>
              <a:t>safety </a:t>
            </a:r>
            <a:r>
              <a:rPr lang="en-US" dirty="0" smtClean="0"/>
              <a:t>planning.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Victim Services </a:t>
            </a:r>
            <a:endParaRPr lang="en-US" dirty="0"/>
          </a:p>
        </p:txBody>
      </p:sp>
      <p:sp>
        <p:nvSpPr>
          <p:cNvPr id="5" name="Teardrop 4"/>
          <p:cNvSpPr/>
          <p:nvPr/>
        </p:nvSpPr>
        <p:spPr>
          <a:xfrm>
            <a:off x="685800" y="4271128"/>
            <a:ext cx="2362200" cy="1676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243 </a:t>
            </a:r>
            <a:r>
              <a:rPr lang="en-US" dirty="0" smtClean="0"/>
              <a:t>office/home/field </a:t>
            </a:r>
            <a:r>
              <a:rPr lang="en-US" dirty="0"/>
              <a:t>visits</a:t>
            </a:r>
          </a:p>
        </p:txBody>
      </p:sp>
      <p:sp>
        <p:nvSpPr>
          <p:cNvPr id="6" name="Teardrop 5"/>
          <p:cNvSpPr/>
          <p:nvPr/>
        </p:nvSpPr>
        <p:spPr>
          <a:xfrm>
            <a:off x="6096000" y="4876800"/>
            <a:ext cx="2590800" cy="188693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236 </a:t>
            </a:r>
            <a:r>
              <a:rPr lang="en-US" dirty="0"/>
              <a:t>Victims Compensation applications</a:t>
            </a:r>
          </a:p>
        </p:txBody>
      </p:sp>
      <p:sp>
        <p:nvSpPr>
          <p:cNvPr id="7" name="Teardrop 6"/>
          <p:cNvSpPr/>
          <p:nvPr/>
        </p:nvSpPr>
        <p:spPr>
          <a:xfrm>
            <a:off x="3352800" y="4590068"/>
            <a:ext cx="2285214" cy="1828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Assisted </a:t>
            </a:r>
            <a:r>
              <a:rPr lang="en-US" dirty="0"/>
              <a:t>after hours </a:t>
            </a:r>
            <a:r>
              <a:rPr lang="en-US" b="1" dirty="0"/>
              <a:t>61 </a:t>
            </a:r>
            <a:r>
              <a:rPr lang="en-US" dirty="0"/>
              <a:t>times </a:t>
            </a:r>
          </a:p>
        </p:txBody>
      </p:sp>
    </p:spTree>
    <p:extLst>
      <p:ext uri="{BB962C8B-B14F-4D97-AF65-F5344CB8AC3E}">
        <p14:creationId xmlns:p14="http://schemas.microsoft.com/office/powerpoint/2010/main" val="19585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01000" cy="3276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/>
              <a:t>The City of Wilmington</a:t>
            </a:r>
            <a:r>
              <a:rPr lang="en-US" sz="2400" dirty="0" smtClean="0"/>
              <a:t>, in partnership with the </a:t>
            </a:r>
            <a:r>
              <a:rPr lang="en-US" sz="2400" i="1" dirty="0" smtClean="0"/>
              <a:t>Division of Prevention and Behavior Health </a:t>
            </a:r>
            <a:r>
              <a:rPr lang="en-US" sz="2400" dirty="0" smtClean="0"/>
              <a:t>and </a:t>
            </a:r>
            <a:r>
              <a:rPr lang="en-US" sz="2400" i="1" dirty="0" smtClean="0"/>
              <a:t>A Seed of Hope Counseling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Started in April </a:t>
            </a:r>
            <a:r>
              <a:rPr lang="en-US" sz="2400" dirty="0" smtClean="0"/>
              <a:t>2018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Offers short term counseling for children who have experienced and witnessed a traumatic event.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26"/>
            <a:ext cx="8229600" cy="1143000"/>
          </a:xfrm>
        </p:spPr>
        <p:txBody>
          <a:bodyPr/>
          <a:lstStyle/>
          <a:p>
            <a:r>
              <a:rPr lang="en-US" dirty="0" smtClean="0"/>
              <a:t>Youth Response Unit</a:t>
            </a:r>
            <a:endParaRPr lang="en-US" dirty="0"/>
          </a:p>
        </p:txBody>
      </p:sp>
      <p:sp>
        <p:nvSpPr>
          <p:cNvPr id="4" name="Teardrop 3"/>
          <p:cNvSpPr/>
          <p:nvPr/>
        </p:nvSpPr>
        <p:spPr>
          <a:xfrm>
            <a:off x="5867400" y="4495800"/>
            <a:ext cx="2667000" cy="2209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 2020 YRU served 213</a:t>
            </a:r>
            <a:r>
              <a:rPr lang="en-US" sz="2400" dirty="0" smtClean="0"/>
              <a:t> </a:t>
            </a:r>
            <a:r>
              <a:rPr lang="en-US" sz="2400" dirty="0"/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12298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51170"/>
            <a:ext cx="5791200" cy="560203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200" dirty="0" smtClean="0"/>
              <a:t>Treatment modalities: Child and Family Traumatic Stress Intervention (CFTSI) and Trauma Focused Cognitive Behavioral Therapy (TF-CBT) </a:t>
            </a:r>
          </a:p>
          <a:p>
            <a:pPr>
              <a:lnSpc>
                <a:spcPct val="160000"/>
              </a:lnSpc>
            </a:pPr>
            <a:r>
              <a:rPr lang="en-US" sz="2200" dirty="0" smtClean="0"/>
              <a:t>Used to provide short-term, community-based counseling and crisis intervention </a:t>
            </a:r>
          </a:p>
          <a:p>
            <a:pPr>
              <a:lnSpc>
                <a:spcPct val="160000"/>
              </a:lnSpc>
            </a:pPr>
            <a:r>
              <a:rPr lang="en-US" sz="2200" dirty="0"/>
              <a:t>E</a:t>
            </a:r>
            <a:r>
              <a:rPr lang="en-US" sz="2200" dirty="0" smtClean="0"/>
              <a:t>ducation </a:t>
            </a:r>
            <a:r>
              <a:rPr lang="en-US" sz="2200" dirty="0"/>
              <a:t>on </a:t>
            </a:r>
            <a:r>
              <a:rPr lang="en-US" sz="2200" b="1" dirty="0"/>
              <a:t>how trauma affects children and how to best support the </a:t>
            </a:r>
            <a:r>
              <a:rPr lang="en-US" sz="2200" b="1" dirty="0" smtClean="0"/>
              <a:t>community experiencing trauma</a:t>
            </a: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Youth</a:t>
            </a:r>
            <a:r>
              <a:rPr lang="en-US" dirty="0"/>
              <a:t> </a:t>
            </a:r>
            <a:r>
              <a:rPr lang="en-US" dirty="0" smtClean="0"/>
              <a:t>Response Unit Treatment</a:t>
            </a:r>
            <a:endParaRPr lang="en-US" dirty="0"/>
          </a:p>
        </p:txBody>
      </p:sp>
      <p:sp>
        <p:nvSpPr>
          <p:cNvPr id="4" name="Teardrop 3"/>
          <p:cNvSpPr/>
          <p:nvPr/>
        </p:nvSpPr>
        <p:spPr>
          <a:xfrm>
            <a:off x="381000" y="3886200"/>
            <a:ext cx="2438400" cy="178340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251 clinical sessions in 2020 </a:t>
            </a:r>
            <a:endParaRPr lang="en-US" sz="2400" dirty="0"/>
          </a:p>
        </p:txBody>
      </p:sp>
      <p:sp>
        <p:nvSpPr>
          <p:cNvPr id="5" name="Teardrop 4"/>
          <p:cNvSpPr/>
          <p:nvPr/>
        </p:nvSpPr>
        <p:spPr>
          <a:xfrm>
            <a:off x="265889" y="1266217"/>
            <a:ext cx="2438400" cy="179637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588 clinical contacts in 2020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08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Families and children are experiencing additional stress with the introduction of COVID19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Precautions such as sanitized offices, PPE and virtual therapy have been implemented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Services have adjusted but have not been reduced due to the pandemic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COVID19 Has Affected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9600" y="218173"/>
            <a:ext cx="3048000" cy="1066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Victim Services Unit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32947" y="218173"/>
            <a:ext cx="3048000" cy="106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Youth Response Unit</a:t>
            </a:r>
            <a:endParaRPr lang="en-US" dirty="0"/>
          </a:p>
        </p:txBody>
      </p:sp>
      <p:sp>
        <p:nvSpPr>
          <p:cNvPr id="7" name="Up Arrow Callout 6"/>
          <p:cNvSpPr/>
          <p:nvPr/>
        </p:nvSpPr>
        <p:spPr>
          <a:xfrm>
            <a:off x="381000" y="1905000"/>
            <a:ext cx="1981200" cy="1828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Better understanding of the Criminal Justice Process</a:t>
            </a:r>
            <a:endParaRPr lang="en-US" dirty="0"/>
          </a:p>
        </p:txBody>
      </p:sp>
      <p:sp>
        <p:nvSpPr>
          <p:cNvPr id="8" name="Up Arrow Callout 7"/>
          <p:cNvSpPr/>
          <p:nvPr/>
        </p:nvSpPr>
        <p:spPr>
          <a:xfrm>
            <a:off x="3048000" y="4836695"/>
            <a:ext cx="1981200" cy="1676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Safety </a:t>
            </a:r>
            <a:r>
              <a:rPr lang="en-US" dirty="0"/>
              <a:t>P</a:t>
            </a:r>
            <a:r>
              <a:rPr lang="en-US" dirty="0" smtClean="0"/>
              <a:t>lanning </a:t>
            </a:r>
            <a:endParaRPr lang="en-US" dirty="0"/>
          </a:p>
        </p:txBody>
      </p:sp>
      <p:sp>
        <p:nvSpPr>
          <p:cNvPr id="9" name="Up Arrow Callout 8"/>
          <p:cNvSpPr/>
          <p:nvPr/>
        </p:nvSpPr>
        <p:spPr>
          <a:xfrm>
            <a:off x="2743200" y="1382828"/>
            <a:ext cx="1981200" cy="174137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to support and referrals for counseling</a:t>
            </a:r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6477802" y="1828800"/>
            <a:ext cx="1981200" cy="1752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ignificant reductions in the symptoms of trauma 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6456947" y="4551146"/>
            <a:ext cx="1981200" cy="184965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Parents are educated on how to support their children</a:t>
            </a:r>
            <a:endParaRPr lang="en-US" dirty="0"/>
          </a:p>
        </p:txBody>
      </p:sp>
      <p:sp>
        <p:nvSpPr>
          <p:cNvPr id="15" name="Up Arrow Callout 14"/>
          <p:cNvSpPr/>
          <p:nvPr/>
        </p:nvSpPr>
        <p:spPr>
          <a:xfrm>
            <a:off x="4191000" y="3011905"/>
            <a:ext cx="1981200" cy="1676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Normalize how people respond to trauma</a:t>
            </a:r>
            <a:endParaRPr lang="en-US" dirty="0"/>
          </a:p>
        </p:txBody>
      </p:sp>
      <p:sp>
        <p:nvSpPr>
          <p:cNvPr id="16" name="Up Arrow Callout 15"/>
          <p:cNvSpPr/>
          <p:nvPr/>
        </p:nvSpPr>
        <p:spPr>
          <a:xfrm>
            <a:off x="620829" y="3998494"/>
            <a:ext cx="1981200" cy="179270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7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Knowledge of resources and where to get help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On-screen Show (4:3)</PresentationFormat>
  <Paragraphs>67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Berlin Sans FB</vt:lpstr>
      <vt:lpstr>Calibri</vt:lpstr>
      <vt:lpstr>Lucida Sans Unicode</vt:lpstr>
      <vt:lpstr>Verdana</vt:lpstr>
      <vt:lpstr>Wingdings 2</vt:lpstr>
      <vt:lpstr>Wingdings 3</vt:lpstr>
      <vt:lpstr>1_Office Theme</vt:lpstr>
      <vt:lpstr>Concourse</vt:lpstr>
      <vt:lpstr>Wilmington Police Department  Victim Services Unit  and Youth Response Unit </vt:lpstr>
      <vt:lpstr>PowerPoint Presentation</vt:lpstr>
      <vt:lpstr>Referrals </vt:lpstr>
      <vt:lpstr>Victim Services Unit</vt:lpstr>
      <vt:lpstr>Victim Services </vt:lpstr>
      <vt:lpstr>Youth Response Unit</vt:lpstr>
      <vt:lpstr>Youth Response Unit Treatment</vt:lpstr>
      <vt:lpstr>How COVID19 Has Affected Services </vt:lpstr>
      <vt:lpstr>PowerPoint Presentation</vt:lpstr>
      <vt:lpstr>YOUTH RESPONSE UNIT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2021-03-02T17:19:32Z</dcterms:created>
  <dcterms:modified xsi:type="dcterms:W3CDTF">2021-03-02T17:19:40Z</dcterms:modified>
</cp:coreProperties>
</file>