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omments/comment1.xml" ContentType="application/vnd.openxmlformats-officedocument.presentationml.comments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11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12192000" cy="6858000"/>
  <p:notesSz cx="7010400" cy="9296400"/>
  <p:embeddedFontLst>
    <p:embeddedFont>
      <p:font typeface="Century Gothic" panose="020B0502020202020204" pitchFamily="34" charset="0"/>
      <p:regular r:id="rId12"/>
      <p:bold r:id="rId13"/>
      <p:italic r:id="rId14"/>
      <p:boldItalic r:id="rId15"/>
    </p:embeddedFont>
    <p:embeddedFont>
      <p:font typeface="Roboto" panose="02000000000000000000" pitchFamily="2" charset="0"/>
      <p:regular r:id="rId16"/>
      <p:bold r:id="rId17"/>
      <p:italic r:id="rId18"/>
      <p:boldItalic r:id="rId19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http://customooxmlschemas.google.com/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23" roundtripDataSignature="AMtx7mgSznUr8KnjLqKDP7gQgkaLQxmpiQ==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Caroline Satalof" initials="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8" d="100"/>
          <a:sy n="108" d="100"/>
        </p:scale>
        <p:origin x="678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2.fntdata"/><Relationship Id="rId18" Type="http://schemas.openxmlformats.org/officeDocument/2006/relationships/font" Target="fonts/font7.fntdata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font" Target="fonts/font1.fntdata"/><Relationship Id="rId17" Type="http://schemas.openxmlformats.org/officeDocument/2006/relationships/font" Target="fonts/font6.fntdata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font" Target="fonts/font5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24" Type="http://schemas.openxmlformats.org/officeDocument/2006/relationships/commentAuthors" Target="commentAuthors.xml"/><Relationship Id="rId5" Type="http://schemas.openxmlformats.org/officeDocument/2006/relationships/slide" Target="slides/slide4.xml"/><Relationship Id="rId15" Type="http://schemas.openxmlformats.org/officeDocument/2006/relationships/font" Target="fonts/font4.fntdata"/><Relationship Id="rId23" Type="http://customschemas.google.com/relationships/presentationmetadata" Target="metadata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font" Target="fonts/font8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3.fntdata"/><Relationship Id="rId27" Type="http://schemas.openxmlformats.org/officeDocument/2006/relationships/theme" Target="theme/theme1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0" dt="2020-10-29T18:04:45.637" idx="1">
    <p:pos x="10" y="10"/>
    <p:text>New slide to illustration virtual spring programming</p:text>
    <p:extLst>
      <p:ext uri="{C676402C-5697-4E1C-873F-D02D1690AC5C}">
        <p15:threadingInfo xmlns:p15="http://schemas.microsoft.com/office/powerpoint/2012/main" timeZoneBias="0"/>
      </p:ext>
      <p:ext uri="http://customooxmlschemas.google.com/">
  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commentPostId="AAAAMdQn8iI"/>
      </p:ext>
    </p:extLst>
  </p:cm>
</p:cmLst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406400" y="696913"/>
            <a:ext cx="61976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62" tIns="93162" rIns="93162" bIns="93162" anchor="t" anchorCtr="0">
            <a:noAutofit/>
          </a:bodyPr>
          <a:lstStyle>
            <a:lvl1pPr marL="457200" marR="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Google Shape;232;p1:notes"/>
          <p:cNvSpPr txBox="1">
            <a:spLocks noGrp="1"/>
          </p:cNvSpPr>
          <p:nvPr>
            <p:ph type="body" idx="1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62" tIns="93162" rIns="93162" bIns="93162" anchor="t" anchorCtr="0">
            <a:noAutofit/>
          </a:bodyPr>
          <a:lstStyle/>
          <a:p>
            <a:pPr marL="0" indent="0">
              <a:buNone/>
            </a:pPr>
            <a:endParaRPr/>
          </a:p>
        </p:txBody>
      </p:sp>
      <p:sp>
        <p:nvSpPr>
          <p:cNvPr id="233" name="Google Shape;233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406400" y="696913"/>
            <a:ext cx="61976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Google Shape;238;p2:notes"/>
          <p:cNvSpPr txBox="1">
            <a:spLocks noGrp="1"/>
          </p:cNvSpPr>
          <p:nvPr>
            <p:ph type="body" idx="1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62" tIns="93162" rIns="93162" bIns="93162" anchor="t" anchorCtr="0">
            <a:noAutofit/>
          </a:bodyPr>
          <a:lstStyle/>
          <a:p>
            <a:pPr marL="0" indent="0">
              <a:buNone/>
            </a:pPr>
            <a:r>
              <a:rPr lang="en-US"/>
              <a:t>increase interest in tennis/education, provide environment, surround kids w/ positive influence</a:t>
            </a:r>
            <a:endParaRPr/>
          </a:p>
          <a:p>
            <a:pPr marL="0" indent="0">
              <a:buNone/>
            </a:pPr>
            <a:r>
              <a:rPr lang="en-US"/>
              <a:t>STEAM - say full acronym, give examples of activities, introduce project based learning</a:t>
            </a:r>
            <a:endParaRPr/>
          </a:p>
        </p:txBody>
      </p:sp>
      <p:sp>
        <p:nvSpPr>
          <p:cNvPr id="239" name="Google Shape;239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406400" y="696913"/>
            <a:ext cx="61976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" name="Google Shape;249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406400" y="696913"/>
            <a:ext cx="61976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50" name="Google Shape;250;p3:notes"/>
          <p:cNvSpPr txBox="1">
            <a:spLocks noGrp="1"/>
          </p:cNvSpPr>
          <p:nvPr>
            <p:ph type="body" idx="1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62" tIns="93162" rIns="93162" bIns="93162" anchor="t" anchorCtr="0">
            <a:noAutofit/>
          </a:bodyPr>
          <a:lstStyle/>
          <a:p>
            <a:pPr marL="0" indent="0"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8" name="Google Shape;278;p7:notes"/>
          <p:cNvSpPr txBox="1">
            <a:spLocks noGrp="1"/>
          </p:cNvSpPr>
          <p:nvPr>
            <p:ph type="body" idx="1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spcFirstLastPara="1" wrap="square" lIns="93162" tIns="93162" rIns="93162" bIns="93162" anchor="t" anchorCtr="0">
            <a:noAutofit/>
          </a:bodyPr>
          <a:lstStyle/>
          <a:p>
            <a:pPr marL="0" indent="0">
              <a:buNone/>
            </a:pPr>
            <a:endParaRPr/>
          </a:p>
        </p:txBody>
      </p:sp>
      <p:sp>
        <p:nvSpPr>
          <p:cNvPr id="279" name="Google Shape;279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406400" y="696913"/>
            <a:ext cx="61976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5" name="Google Shape;285;p11:notes"/>
          <p:cNvSpPr txBox="1">
            <a:spLocks noGrp="1"/>
          </p:cNvSpPr>
          <p:nvPr>
            <p:ph type="body" idx="1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spcFirstLastPara="1" wrap="square" lIns="93162" tIns="93162" rIns="93162" bIns="93162" anchor="t" anchorCtr="0">
            <a:noAutofit/>
          </a:bodyPr>
          <a:lstStyle/>
          <a:p>
            <a:pPr marL="0" indent="0">
              <a:buNone/>
            </a:pPr>
            <a:endParaRPr/>
          </a:p>
        </p:txBody>
      </p:sp>
      <p:sp>
        <p:nvSpPr>
          <p:cNvPr id="286" name="Google Shape;286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406400" y="696913"/>
            <a:ext cx="61976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2" name="Google Shape;292;p12:notes"/>
          <p:cNvSpPr txBox="1">
            <a:spLocks noGrp="1"/>
          </p:cNvSpPr>
          <p:nvPr>
            <p:ph type="body" idx="1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spcFirstLastPara="1" wrap="square" lIns="93162" tIns="93162" rIns="93162" bIns="93162" anchor="t" anchorCtr="0">
            <a:noAutofit/>
          </a:bodyPr>
          <a:lstStyle/>
          <a:p>
            <a:pPr marL="0" indent="0">
              <a:buNone/>
            </a:pPr>
            <a:endParaRPr/>
          </a:p>
        </p:txBody>
      </p:sp>
      <p:sp>
        <p:nvSpPr>
          <p:cNvPr id="293" name="Google Shape;293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406400" y="696913"/>
            <a:ext cx="61976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0" name="Google Shape;300;p5:notes"/>
          <p:cNvSpPr txBox="1">
            <a:spLocks noGrp="1"/>
          </p:cNvSpPr>
          <p:nvPr>
            <p:ph type="body" idx="1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spcFirstLastPara="1" wrap="square" lIns="93162" tIns="93162" rIns="93162" bIns="93162" anchor="t" anchorCtr="0">
            <a:noAutofit/>
          </a:bodyPr>
          <a:lstStyle/>
          <a:p>
            <a:pPr marL="0" indent="0">
              <a:buNone/>
            </a:pPr>
            <a:endParaRPr/>
          </a:p>
        </p:txBody>
      </p:sp>
      <p:sp>
        <p:nvSpPr>
          <p:cNvPr id="301" name="Google Shape;301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406400" y="696913"/>
            <a:ext cx="61976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" name="Google Shape;307;ge02526dddb_0_2:notes"/>
          <p:cNvSpPr txBox="1">
            <a:spLocks noGrp="1"/>
          </p:cNvSpPr>
          <p:nvPr>
            <p:ph type="body" idx="1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spcFirstLastPara="1" wrap="square" lIns="93162" tIns="93162" rIns="93162" bIns="93162" anchor="t" anchorCtr="0">
            <a:noAutofit/>
          </a:bodyPr>
          <a:lstStyle/>
          <a:p>
            <a:pPr marL="0" indent="0">
              <a:buNone/>
            </a:pPr>
            <a:endParaRPr/>
          </a:p>
        </p:txBody>
      </p:sp>
      <p:sp>
        <p:nvSpPr>
          <p:cNvPr id="308" name="Google Shape;308;ge02526dddb_0_2:notes"/>
          <p:cNvSpPr>
            <a:spLocks noGrp="1" noRot="1" noChangeAspect="1"/>
          </p:cNvSpPr>
          <p:nvPr>
            <p:ph type="sldImg" idx="2"/>
          </p:nvPr>
        </p:nvSpPr>
        <p:spPr>
          <a:xfrm>
            <a:off x="406400" y="696913"/>
            <a:ext cx="61976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4" name="Google Shape;314;p10:notes"/>
          <p:cNvSpPr txBox="1">
            <a:spLocks noGrp="1"/>
          </p:cNvSpPr>
          <p:nvPr>
            <p:ph type="body" idx="1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spcFirstLastPara="1" wrap="square" lIns="93162" tIns="93162" rIns="93162" bIns="93162" anchor="t" anchorCtr="0">
            <a:noAutofit/>
          </a:bodyPr>
          <a:lstStyle/>
          <a:p>
            <a:pPr marL="0" indent="0">
              <a:buNone/>
            </a:pPr>
            <a:endParaRPr/>
          </a:p>
        </p:txBody>
      </p:sp>
      <p:sp>
        <p:nvSpPr>
          <p:cNvPr id="315" name="Google Shape;315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406400" y="696913"/>
            <a:ext cx="61976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oogle Shape;23;p14"/>
          <p:cNvGrpSpPr/>
          <p:nvPr/>
        </p:nvGrpSpPr>
        <p:grpSpPr>
          <a:xfrm>
            <a:off x="0" y="-2373"/>
            <a:ext cx="12192000" cy="6867027"/>
            <a:chOff x="0" y="-2373"/>
            <a:chExt cx="12192000" cy="6867027"/>
          </a:xfrm>
        </p:grpSpPr>
        <p:sp>
          <p:nvSpPr>
            <p:cNvPr id="24" name="Google Shape;24;p14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 rotWithShape="1">
              <a:blip r:embed="rId2">
                <a:alphaModFix/>
              </a:blip>
              <a:stretch>
                <a:fillRect/>
              </a:stretch>
            </a:blip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" name="Google Shape;25;p14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>
              <a:gsLst>
                <a:gs pos="0">
                  <a:srgbClr val="F7F7F7">
                    <a:alpha val="10588"/>
                  </a:srgbClr>
                </a:gs>
                <a:gs pos="36000">
                  <a:srgbClr val="F7F7F7">
                    <a:alpha val="9411"/>
                  </a:srgbClr>
                </a:gs>
                <a:gs pos="75000">
                  <a:srgbClr val="F7F7F7">
                    <a:alpha val="0"/>
                  </a:srgbClr>
                </a:gs>
                <a:gs pos="100000">
                  <a:srgbClr val="F7F7F7">
                    <a:alpha val="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" name="Google Shape;26;p14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>
              <a:gsLst>
                <a:gs pos="0">
                  <a:srgbClr val="F7F7F7">
                    <a:alpha val="7450"/>
                  </a:srgbClr>
                </a:gs>
                <a:gs pos="36000">
                  <a:srgbClr val="F7F7F7">
                    <a:alpha val="7450"/>
                  </a:srgbClr>
                </a:gs>
                <a:gs pos="72000">
                  <a:srgbClr val="F7F7F7">
                    <a:alpha val="0"/>
                  </a:srgbClr>
                </a:gs>
                <a:gs pos="100000">
                  <a:srgbClr val="F7F7F7">
                    <a:alpha val="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" name="Google Shape;27;p14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>
              <a:gsLst>
                <a:gs pos="0">
                  <a:srgbClr val="F7F7F7">
                    <a:alpha val="6274"/>
                  </a:srgbClr>
                </a:gs>
                <a:gs pos="36000">
                  <a:srgbClr val="F7F7F7">
                    <a:alpha val="5490"/>
                  </a:srgbClr>
                </a:gs>
                <a:gs pos="69000">
                  <a:srgbClr val="F7F7F7">
                    <a:alpha val="0"/>
                  </a:srgbClr>
                </a:gs>
                <a:gs pos="100000">
                  <a:srgbClr val="F7F7F7">
                    <a:alpha val="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" name="Google Shape;28;p14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>
              <a:gsLst>
                <a:gs pos="0">
                  <a:srgbClr val="F7F7F7">
                    <a:alpha val="13333"/>
                  </a:srgbClr>
                </a:gs>
                <a:gs pos="36000">
                  <a:srgbClr val="F7F7F7">
                    <a:alpha val="6274"/>
                  </a:srgbClr>
                </a:gs>
                <a:gs pos="73000">
                  <a:srgbClr val="F7F7F7">
                    <a:alpha val="0"/>
                  </a:srgbClr>
                </a:gs>
                <a:gs pos="100000">
                  <a:srgbClr val="F7F7F7">
                    <a:alpha val="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" name="Google Shape;29;p14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>
              <a:gsLst>
                <a:gs pos="0">
                  <a:srgbClr val="F7F7F7">
                    <a:alpha val="13333"/>
                  </a:srgbClr>
                </a:gs>
                <a:gs pos="36000">
                  <a:srgbClr val="F7F7F7">
                    <a:alpha val="6274"/>
                  </a:srgbClr>
                </a:gs>
                <a:gs pos="66000">
                  <a:srgbClr val="F7F7F7">
                    <a:alpha val="0"/>
                  </a:srgbClr>
                </a:gs>
                <a:gs pos="100000">
                  <a:srgbClr val="F7F7F7">
                    <a:alpha val="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" name="Google Shape;30;p14"/>
            <p:cNvSpPr/>
            <p:nvPr/>
          </p:nvSpPr>
          <p:spPr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l" t="t" r="r" b="b"/>
              <a:pathLst>
                <a:path w="15356" h="8638" extrusionOk="0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</p:sp>
      </p:grpSp>
      <p:sp>
        <p:nvSpPr>
          <p:cNvPr id="31" name="Google Shape;31;p14"/>
          <p:cNvSpPr txBox="1">
            <a:spLocks noGrp="1"/>
          </p:cNvSpPr>
          <p:nvPr>
            <p:ph type="ctrTitle"/>
          </p:nvPr>
        </p:nvSpPr>
        <p:spPr>
          <a:xfrm>
            <a:off x="1154955" y="2099733"/>
            <a:ext cx="8825658" cy="26776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5400"/>
              <a:buFont typeface="Century Gothic"/>
              <a:buNone/>
              <a:defRPr sz="54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14"/>
          <p:cNvSpPr txBox="1"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None/>
              <a:defRPr cap="none">
                <a:solidFill>
                  <a:schemeClr val="accent1"/>
                </a:solidFill>
              </a:defRPr>
            </a:lvl1pPr>
            <a:lvl2pPr lvl="1" algn="ct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280"/>
              <a:buNone/>
              <a:defRPr>
                <a:solidFill>
                  <a:srgbClr val="888888"/>
                </a:solidFill>
              </a:defRPr>
            </a:lvl2pPr>
            <a:lvl3pPr lvl="2" algn="ct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120"/>
              <a:buNone/>
              <a:defRPr>
                <a:solidFill>
                  <a:srgbClr val="888888"/>
                </a:solidFill>
              </a:defRPr>
            </a:lvl3pPr>
            <a:lvl4pPr lvl="3" algn="ct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960"/>
              <a:buNone/>
              <a:defRPr>
                <a:solidFill>
                  <a:srgbClr val="888888"/>
                </a:solidFill>
              </a:defRPr>
            </a:lvl4pPr>
            <a:lvl5pPr lvl="4" algn="ct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960"/>
              <a:buNone/>
              <a:defRPr>
                <a:solidFill>
                  <a:srgbClr val="888888"/>
                </a:solidFill>
              </a:defRPr>
            </a:lvl5pPr>
            <a:lvl6pPr lvl="5" algn="ct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960"/>
              <a:buNone/>
              <a:defRPr>
                <a:solidFill>
                  <a:srgbClr val="888888"/>
                </a:solidFill>
              </a:defRPr>
            </a:lvl6pPr>
            <a:lvl7pPr lvl="6" algn="ct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960"/>
              <a:buNone/>
              <a:defRPr>
                <a:solidFill>
                  <a:srgbClr val="888888"/>
                </a:solidFill>
              </a:defRPr>
            </a:lvl7pPr>
            <a:lvl8pPr lvl="7" algn="ct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960"/>
              <a:buNone/>
              <a:defRPr>
                <a:solidFill>
                  <a:srgbClr val="888888"/>
                </a:solidFill>
              </a:defRPr>
            </a:lvl8pPr>
            <a:lvl9pPr lvl="8" algn="ct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960"/>
              <a:buNone/>
              <a:defRPr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3" name="Google Shape;33;p14"/>
          <p:cNvSpPr txBox="1">
            <a:spLocks noGrp="1"/>
          </p:cNvSpPr>
          <p:nvPr>
            <p:ph type="dt" idx="10"/>
          </p:nvPr>
        </p:nvSpPr>
        <p:spPr>
          <a:xfrm rot="5400000">
            <a:off x="10089390" y="1792223"/>
            <a:ext cx="990599" cy="3047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4" name="Google Shape;34;p14"/>
          <p:cNvSpPr txBox="1">
            <a:spLocks noGrp="1"/>
          </p:cNvSpPr>
          <p:nvPr>
            <p:ph type="ftr" idx="11"/>
          </p:nvPr>
        </p:nvSpPr>
        <p:spPr>
          <a:xfrm rot="5400000">
            <a:off x="8959592" y="3226820"/>
            <a:ext cx="3859795" cy="3048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14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rgbClr val="5EBB51"/>
          </a:solidFill>
          <a:ln>
            <a:noFill/>
          </a:ln>
          <a:effectLst>
            <a:outerShdw blurRad="38100" dist="25400" dir="5400000" rotWithShape="0">
              <a:srgbClr val="000000">
                <a:alpha val="44313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" name="Google Shape;36;p14"/>
          <p:cNvSpPr txBox="1">
            <a:spLocks noGrp="1"/>
          </p:cNvSpPr>
          <p:nvPr>
            <p:ph type="sldNum" idx="12"/>
          </p:nvPr>
        </p:nvSpPr>
        <p:spPr>
          <a:xfrm>
            <a:off x="10351008" y="292608"/>
            <a:ext cx="838199" cy="7676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0" marR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0" marR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0" marR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0" marR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0" marR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0" marR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0" marR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0" marR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aption">
  <p:cSld name="Title and Caption"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5" name="Google Shape;125;p23"/>
          <p:cNvGrpSpPr/>
          <p:nvPr/>
        </p:nvGrpSpPr>
        <p:grpSpPr>
          <a:xfrm>
            <a:off x="0" y="-2373"/>
            <a:ext cx="12192000" cy="6867027"/>
            <a:chOff x="0" y="-2373"/>
            <a:chExt cx="12192000" cy="6867027"/>
          </a:xfrm>
        </p:grpSpPr>
        <p:sp>
          <p:nvSpPr>
            <p:cNvPr id="126" name="Google Shape;126;p2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 rotWithShape="1">
              <a:blip r:embed="rId2">
                <a:alphaModFix/>
              </a:blip>
              <a:stretch>
                <a:fillRect/>
              </a:stretch>
            </a:blip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7" name="Google Shape;127;p23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>
              <a:gsLst>
                <a:gs pos="0">
                  <a:srgbClr val="F7F7F7">
                    <a:alpha val="10588"/>
                  </a:srgbClr>
                </a:gs>
                <a:gs pos="36000">
                  <a:srgbClr val="F7F7F7">
                    <a:alpha val="9411"/>
                  </a:srgbClr>
                </a:gs>
                <a:gs pos="75000">
                  <a:srgbClr val="F7F7F7">
                    <a:alpha val="0"/>
                  </a:srgbClr>
                </a:gs>
                <a:gs pos="100000">
                  <a:srgbClr val="F7F7F7">
                    <a:alpha val="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8" name="Google Shape;128;p23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>
              <a:gsLst>
                <a:gs pos="0">
                  <a:srgbClr val="F7F7F7">
                    <a:alpha val="7450"/>
                  </a:srgbClr>
                </a:gs>
                <a:gs pos="36000">
                  <a:srgbClr val="F7F7F7">
                    <a:alpha val="7450"/>
                  </a:srgbClr>
                </a:gs>
                <a:gs pos="72000">
                  <a:srgbClr val="F7F7F7">
                    <a:alpha val="0"/>
                  </a:srgbClr>
                </a:gs>
                <a:gs pos="100000">
                  <a:srgbClr val="F7F7F7">
                    <a:alpha val="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9" name="Google Shape;129;p23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>
              <a:gsLst>
                <a:gs pos="0">
                  <a:srgbClr val="F7F7F7">
                    <a:alpha val="6274"/>
                  </a:srgbClr>
                </a:gs>
                <a:gs pos="36000">
                  <a:srgbClr val="F7F7F7">
                    <a:alpha val="5490"/>
                  </a:srgbClr>
                </a:gs>
                <a:gs pos="69000">
                  <a:srgbClr val="F7F7F7">
                    <a:alpha val="0"/>
                  </a:srgbClr>
                </a:gs>
                <a:gs pos="100000">
                  <a:srgbClr val="F7F7F7">
                    <a:alpha val="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0" name="Google Shape;130;p23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>
              <a:gsLst>
                <a:gs pos="0">
                  <a:srgbClr val="F7F7F7">
                    <a:alpha val="13333"/>
                  </a:srgbClr>
                </a:gs>
                <a:gs pos="36000">
                  <a:srgbClr val="F7F7F7">
                    <a:alpha val="6274"/>
                  </a:srgbClr>
                </a:gs>
                <a:gs pos="73000">
                  <a:srgbClr val="F7F7F7">
                    <a:alpha val="0"/>
                  </a:srgbClr>
                </a:gs>
                <a:gs pos="100000">
                  <a:srgbClr val="F7F7F7">
                    <a:alpha val="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1" name="Google Shape;131;p23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>
              <a:gsLst>
                <a:gs pos="0">
                  <a:srgbClr val="F7F7F7">
                    <a:alpha val="13333"/>
                  </a:srgbClr>
                </a:gs>
                <a:gs pos="36000">
                  <a:srgbClr val="F7F7F7">
                    <a:alpha val="6274"/>
                  </a:srgbClr>
                </a:gs>
                <a:gs pos="66000">
                  <a:srgbClr val="F7F7F7">
                    <a:alpha val="0"/>
                  </a:srgbClr>
                </a:gs>
                <a:gs pos="100000">
                  <a:srgbClr val="F7F7F7">
                    <a:alpha val="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2" name="Google Shape;132;p23"/>
            <p:cNvSpPr/>
            <p:nvPr/>
          </p:nvSpPr>
          <p:spPr>
            <a:xfrm rot="-589932">
              <a:off x="8490951" y="271487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 extrusionOk="0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lt1">
                <a:alpha val="2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3" name="Google Shape;133;p23"/>
            <p:cNvSpPr/>
            <p:nvPr/>
          </p:nvSpPr>
          <p:spPr>
            <a:xfrm>
              <a:off x="455612" y="2801319"/>
              <a:ext cx="11277600" cy="3602637"/>
            </a:xfrm>
            <a:custGeom>
              <a:avLst/>
              <a:gdLst/>
              <a:ahLst/>
              <a:cxnLst/>
              <a:rect l="l" t="t" r="r" b="b"/>
              <a:pathLst>
                <a:path w="10000" h="7946" extrusionOk="0">
                  <a:moveTo>
                    <a:pt x="0" y="0"/>
                  </a:moveTo>
                  <a:lnTo>
                    <a:pt x="0" y="7945"/>
                  </a:lnTo>
                  <a:lnTo>
                    <a:pt x="10000" y="7946"/>
                  </a:lnTo>
                  <a:lnTo>
                    <a:pt x="10000" y="4"/>
                  </a:lnTo>
                  <a:lnTo>
                    <a:pt x="10000" y="4"/>
                  </a:lnTo>
                  <a:lnTo>
                    <a:pt x="9773" y="91"/>
                  </a:lnTo>
                  <a:lnTo>
                    <a:pt x="9547" y="175"/>
                  </a:lnTo>
                  <a:lnTo>
                    <a:pt x="9320" y="256"/>
                  </a:lnTo>
                  <a:lnTo>
                    <a:pt x="9092" y="326"/>
                  </a:lnTo>
                  <a:lnTo>
                    <a:pt x="8865" y="396"/>
                  </a:lnTo>
                  <a:lnTo>
                    <a:pt x="8637" y="462"/>
                  </a:lnTo>
                  <a:lnTo>
                    <a:pt x="8412" y="518"/>
                  </a:lnTo>
                  <a:lnTo>
                    <a:pt x="8184" y="571"/>
                  </a:lnTo>
                  <a:lnTo>
                    <a:pt x="7957" y="620"/>
                  </a:lnTo>
                  <a:lnTo>
                    <a:pt x="7734" y="662"/>
                  </a:lnTo>
                  <a:lnTo>
                    <a:pt x="7508" y="704"/>
                  </a:lnTo>
                  <a:lnTo>
                    <a:pt x="7285" y="739"/>
                  </a:lnTo>
                  <a:lnTo>
                    <a:pt x="7062" y="767"/>
                  </a:lnTo>
                  <a:lnTo>
                    <a:pt x="6840" y="795"/>
                  </a:lnTo>
                  <a:lnTo>
                    <a:pt x="6620" y="819"/>
                  </a:lnTo>
                  <a:lnTo>
                    <a:pt x="6402" y="837"/>
                  </a:lnTo>
                  <a:lnTo>
                    <a:pt x="6184" y="851"/>
                  </a:lnTo>
                  <a:lnTo>
                    <a:pt x="5968" y="865"/>
                  </a:lnTo>
                  <a:lnTo>
                    <a:pt x="5755" y="872"/>
                  </a:lnTo>
                  <a:lnTo>
                    <a:pt x="5542" y="879"/>
                  </a:lnTo>
                  <a:lnTo>
                    <a:pt x="5332" y="882"/>
                  </a:lnTo>
                  <a:lnTo>
                    <a:pt x="5124" y="879"/>
                  </a:lnTo>
                  <a:lnTo>
                    <a:pt x="4918" y="879"/>
                  </a:lnTo>
                  <a:lnTo>
                    <a:pt x="4714" y="872"/>
                  </a:lnTo>
                  <a:lnTo>
                    <a:pt x="4514" y="861"/>
                  </a:lnTo>
                  <a:lnTo>
                    <a:pt x="4316" y="851"/>
                  </a:lnTo>
                  <a:lnTo>
                    <a:pt x="4122" y="840"/>
                  </a:lnTo>
                  <a:lnTo>
                    <a:pt x="3929" y="823"/>
                  </a:lnTo>
                  <a:lnTo>
                    <a:pt x="3739" y="805"/>
                  </a:lnTo>
                  <a:lnTo>
                    <a:pt x="3553" y="788"/>
                  </a:lnTo>
                  <a:lnTo>
                    <a:pt x="3190" y="742"/>
                  </a:lnTo>
                  <a:lnTo>
                    <a:pt x="2842" y="693"/>
                  </a:lnTo>
                  <a:lnTo>
                    <a:pt x="2508" y="641"/>
                  </a:lnTo>
                  <a:lnTo>
                    <a:pt x="2192" y="585"/>
                  </a:lnTo>
                  <a:lnTo>
                    <a:pt x="1890" y="525"/>
                  </a:lnTo>
                  <a:lnTo>
                    <a:pt x="1610" y="462"/>
                  </a:lnTo>
                  <a:lnTo>
                    <a:pt x="1347" y="399"/>
                  </a:lnTo>
                  <a:lnTo>
                    <a:pt x="1105" y="336"/>
                  </a:lnTo>
                  <a:lnTo>
                    <a:pt x="883" y="277"/>
                  </a:lnTo>
                  <a:lnTo>
                    <a:pt x="686" y="221"/>
                  </a:lnTo>
                  <a:lnTo>
                    <a:pt x="508" y="168"/>
                  </a:lnTo>
                  <a:lnTo>
                    <a:pt x="358" y="123"/>
                  </a:lnTo>
                  <a:lnTo>
                    <a:pt x="232" y="81"/>
                  </a:lnTo>
                  <a:lnTo>
                    <a:pt x="59" y="21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</p:sp>
        <p:sp>
          <p:nvSpPr>
            <p:cNvPr id="134" name="Google Shape;134;p23"/>
            <p:cNvSpPr/>
            <p:nvPr/>
          </p:nvSpPr>
          <p:spPr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l" t="t" r="r" b="b"/>
              <a:pathLst>
                <a:path w="15356" h="8638" extrusionOk="0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</p:sp>
      </p:grpSp>
      <p:sp>
        <p:nvSpPr>
          <p:cNvPr id="135" name="Google Shape;135;p23"/>
          <p:cNvSpPr txBox="1">
            <a:spLocks noGrp="1"/>
          </p:cNvSpPr>
          <p:nvPr>
            <p:ph type="title"/>
          </p:nvPr>
        </p:nvSpPr>
        <p:spPr>
          <a:xfrm>
            <a:off x="1154954" y="1063416"/>
            <a:ext cx="8825659" cy="13797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000"/>
              <a:buFont typeface="Century Gothic"/>
              <a:buNone/>
              <a:defRPr sz="4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6" name="Google Shape;136;p23"/>
          <p:cNvSpPr txBox="1">
            <a:spLocks noGrp="1"/>
          </p:cNvSpPr>
          <p:nvPr>
            <p:ph type="body" idx="1"/>
          </p:nvPr>
        </p:nvSpPr>
        <p:spPr>
          <a:xfrm>
            <a:off x="1154954" y="3543300"/>
            <a:ext cx="8825659" cy="247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None/>
              <a:defRPr sz="1800"/>
            </a:lvl1pPr>
            <a:lvl2pPr marL="914400" lvl="1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960"/>
              <a:buNone/>
              <a:defRPr sz="1200"/>
            </a:lvl2pPr>
            <a:lvl3pPr marL="1371600" lvl="2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800"/>
              <a:buNone/>
              <a:defRPr sz="1000"/>
            </a:lvl3pPr>
            <a:lvl4pPr marL="1828800" lvl="3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4pPr>
            <a:lvl5pPr marL="2286000" lvl="4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5pPr>
            <a:lvl6pPr marL="2743200" lvl="5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6pPr>
            <a:lvl7pPr marL="3200400" lvl="6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7pPr>
            <a:lvl8pPr marL="3657600" lvl="7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8pPr>
            <a:lvl9pPr marL="4114800" lvl="8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9pPr>
          </a:lstStyle>
          <a:p>
            <a:endParaRPr/>
          </a:p>
        </p:txBody>
      </p:sp>
      <p:sp>
        <p:nvSpPr>
          <p:cNvPr id="137" name="Google Shape;137;p23"/>
          <p:cNvSpPr txBox="1">
            <a:spLocks noGrp="1"/>
          </p:cNvSpPr>
          <p:nvPr>
            <p:ph type="dt" idx="10"/>
          </p:nvPr>
        </p:nvSpPr>
        <p:spPr>
          <a:xfrm>
            <a:off x="10650938" y="6394061"/>
            <a:ext cx="990599" cy="3047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8" name="Google Shape;138;p23"/>
          <p:cNvSpPr txBox="1">
            <a:spLocks noGrp="1"/>
          </p:cNvSpPr>
          <p:nvPr>
            <p:ph type="ftr" idx="11"/>
          </p:nvPr>
        </p:nvSpPr>
        <p:spPr>
          <a:xfrm>
            <a:off x="528358" y="6391838"/>
            <a:ext cx="3859795" cy="3048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9" name="Google Shape;139;p2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38100" dist="25400" dir="5400000" rotWithShape="0">
              <a:srgbClr val="000000">
                <a:alpha val="44313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0" name="Google Shape;140;p23"/>
          <p:cNvSpPr txBox="1">
            <a:spLocks noGrp="1"/>
          </p:cNvSpPr>
          <p:nvPr>
            <p:ph type="sldNum" idx="12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0" marR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0" marR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0" marR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0" marR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0" marR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0" marR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0" marR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0" marR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 with Caption">
  <p:cSld name="Quote with Caption">
    <p:spTree>
      <p:nvGrpSpPr>
        <p:cNvPr id="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2" name="Google Shape;142;p24"/>
          <p:cNvGrpSpPr/>
          <p:nvPr/>
        </p:nvGrpSpPr>
        <p:grpSpPr>
          <a:xfrm>
            <a:off x="0" y="-2373"/>
            <a:ext cx="12192000" cy="6867027"/>
            <a:chOff x="0" y="-2373"/>
            <a:chExt cx="12192000" cy="6867027"/>
          </a:xfrm>
        </p:grpSpPr>
        <p:sp>
          <p:nvSpPr>
            <p:cNvPr id="143" name="Google Shape;143;p24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 rotWithShape="1">
              <a:blip r:embed="rId2">
                <a:alphaModFix/>
              </a:blip>
              <a:stretch>
                <a:fillRect/>
              </a:stretch>
            </a:blip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4" name="Google Shape;144;p24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>
              <a:gsLst>
                <a:gs pos="0">
                  <a:srgbClr val="F7F7F7">
                    <a:alpha val="10588"/>
                  </a:srgbClr>
                </a:gs>
                <a:gs pos="36000">
                  <a:srgbClr val="F7F7F7">
                    <a:alpha val="9411"/>
                  </a:srgbClr>
                </a:gs>
                <a:gs pos="75000">
                  <a:srgbClr val="F7F7F7">
                    <a:alpha val="0"/>
                  </a:srgbClr>
                </a:gs>
                <a:gs pos="100000">
                  <a:srgbClr val="F7F7F7">
                    <a:alpha val="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5" name="Google Shape;145;p24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>
              <a:gsLst>
                <a:gs pos="0">
                  <a:srgbClr val="F7F7F7">
                    <a:alpha val="7450"/>
                  </a:srgbClr>
                </a:gs>
                <a:gs pos="36000">
                  <a:srgbClr val="F7F7F7">
                    <a:alpha val="7450"/>
                  </a:srgbClr>
                </a:gs>
                <a:gs pos="72000">
                  <a:srgbClr val="F7F7F7">
                    <a:alpha val="0"/>
                  </a:srgbClr>
                </a:gs>
                <a:gs pos="100000">
                  <a:srgbClr val="F7F7F7">
                    <a:alpha val="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6" name="Google Shape;146;p24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>
              <a:gsLst>
                <a:gs pos="0">
                  <a:srgbClr val="F7F7F7">
                    <a:alpha val="6274"/>
                  </a:srgbClr>
                </a:gs>
                <a:gs pos="36000">
                  <a:srgbClr val="F7F7F7">
                    <a:alpha val="5490"/>
                  </a:srgbClr>
                </a:gs>
                <a:gs pos="69000">
                  <a:srgbClr val="F7F7F7">
                    <a:alpha val="0"/>
                  </a:srgbClr>
                </a:gs>
                <a:gs pos="100000">
                  <a:srgbClr val="F7F7F7">
                    <a:alpha val="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7" name="Google Shape;147;p24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>
              <a:gsLst>
                <a:gs pos="0">
                  <a:srgbClr val="F7F7F7">
                    <a:alpha val="13333"/>
                  </a:srgbClr>
                </a:gs>
                <a:gs pos="36000">
                  <a:srgbClr val="F7F7F7">
                    <a:alpha val="6274"/>
                  </a:srgbClr>
                </a:gs>
                <a:gs pos="73000">
                  <a:srgbClr val="F7F7F7">
                    <a:alpha val="0"/>
                  </a:srgbClr>
                </a:gs>
                <a:gs pos="100000">
                  <a:srgbClr val="F7F7F7">
                    <a:alpha val="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8" name="Google Shape;148;p24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>
              <a:gsLst>
                <a:gs pos="0">
                  <a:srgbClr val="F7F7F7">
                    <a:alpha val="13333"/>
                  </a:srgbClr>
                </a:gs>
                <a:gs pos="36000">
                  <a:srgbClr val="F7F7F7">
                    <a:alpha val="6274"/>
                  </a:srgbClr>
                </a:gs>
                <a:gs pos="66000">
                  <a:srgbClr val="F7F7F7">
                    <a:alpha val="0"/>
                  </a:srgbClr>
                </a:gs>
                <a:gs pos="100000">
                  <a:srgbClr val="F7F7F7">
                    <a:alpha val="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9" name="Google Shape;149;p24"/>
            <p:cNvSpPr/>
            <p:nvPr/>
          </p:nvSpPr>
          <p:spPr>
            <a:xfrm rot="-589932">
              <a:off x="8490951" y="41851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 extrusionOk="0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lt1">
                <a:alpha val="2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0" name="Google Shape;150;p24"/>
            <p:cNvSpPr/>
            <p:nvPr/>
          </p:nvSpPr>
          <p:spPr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 extrusionOk="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</p:sp>
        <p:sp>
          <p:nvSpPr>
            <p:cNvPr id="151" name="Google Shape;151;p24"/>
            <p:cNvSpPr/>
            <p:nvPr/>
          </p:nvSpPr>
          <p:spPr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l" t="t" r="r" b="b"/>
              <a:pathLst>
                <a:path w="15356" h="8638" extrusionOk="0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</p:sp>
      </p:grpSp>
      <p:sp>
        <p:nvSpPr>
          <p:cNvPr id="152" name="Google Shape;152;p24"/>
          <p:cNvSpPr txBox="1"/>
          <p:nvPr/>
        </p:nvSpPr>
        <p:spPr>
          <a:xfrm>
            <a:off x="9719438" y="2631815"/>
            <a:ext cx="801912" cy="15696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600"/>
              <a:buFont typeface="Arial"/>
              <a:buNone/>
            </a:pPr>
            <a:r>
              <a:rPr lang="en-US" sz="9600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”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3" name="Google Shape;153;p24"/>
          <p:cNvSpPr txBox="1"/>
          <p:nvPr/>
        </p:nvSpPr>
        <p:spPr>
          <a:xfrm>
            <a:off x="898295" y="591093"/>
            <a:ext cx="801912" cy="15696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600"/>
              <a:buFont typeface="Arial"/>
              <a:buNone/>
            </a:pPr>
            <a:r>
              <a:rPr lang="en-US" sz="9600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“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4" name="Google Shape;154;p24"/>
          <p:cNvSpPr txBox="1">
            <a:spLocks noGrp="1"/>
          </p:cNvSpPr>
          <p:nvPr>
            <p:ph type="title"/>
          </p:nvPr>
        </p:nvSpPr>
        <p:spPr>
          <a:xfrm>
            <a:off x="1581878" y="980517"/>
            <a:ext cx="8453906" cy="26982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000"/>
              <a:buFont typeface="Century Gothic"/>
              <a:buNone/>
              <a:defRPr sz="4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5" name="Google Shape;155;p24"/>
          <p:cNvSpPr txBox="1">
            <a:spLocks noGrp="1"/>
          </p:cNvSpPr>
          <p:nvPr>
            <p:ph type="body" idx="1"/>
          </p:nvPr>
        </p:nvSpPr>
        <p:spPr>
          <a:xfrm>
            <a:off x="1945945" y="3678766"/>
            <a:ext cx="7725772" cy="34217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120"/>
              <a:buNone/>
              <a:defRPr sz="1400" b="0" i="0" cap="small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914400" lvl="1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960"/>
              <a:buNone/>
              <a:defRPr sz="1200"/>
            </a:lvl2pPr>
            <a:lvl3pPr marL="1371600" lvl="2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800"/>
              <a:buNone/>
              <a:defRPr sz="1000"/>
            </a:lvl3pPr>
            <a:lvl4pPr marL="1828800" lvl="3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4pPr>
            <a:lvl5pPr marL="2286000" lvl="4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5pPr>
            <a:lvl6pPr marL="2743200" lvl="5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6pPr>
            <a:lvl7pPr marL="3200400" lvl="6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7pPr>
            <a:lvl8pPr marL="3657600" lvl="7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8pPr>
            <a:lvl9pPr marL="4114800" lvl="8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9pPr>
          </a:lstStyle>
          <a:p>
            <a:endParaRPr/>
          </a:p>
        </p:txBody>
      </p:sp>
      <p:sp>
        <p:nvSpPr>
          <p:cNvPr id="156" name="Google Shape;156;p24"/>
          <p:cNvSpPr txBox="1">
            <a:spLocks noGrp="1"/>
          </p:cNvSpPr>
          <p:nvPr>
            <p:ph type="body" idx="2"/>
          </p:nvPr>
        </p:nvSpPr>
        <p:spPr>
          <a:xfrm>
            <a:off x="1154954" y="4350657"/>
            <a:ext cx="8825659" cy="167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None/>
              <a:defRPr sz="1800"/>
            </a:lvl1pPr>
            <a:lvl2pPr marL="914400" lvl="1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960"/>
              <a:buNone/>
              <a:defRPr sz="1200"/>
            </a:lvl2pPr>
            <a:lvl3pPr marL="1371600" lvl="2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800"/>
              <a:buNone/>
              <a:defRPr sz="1000"/>
            </a:lvl3pPr>
            <a:lvl4pPr marL="1828800" lvl="3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4pPr>
            <a:lvl5pPr marL="2286000" lvl="4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5pPr>
            <a:lvl6pPr marL="2743200" lvl="5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6pPr>
            <a:lvl7pPr marL="3200400" lvl="6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7pPr>
            <a:lvl8pPr marL="3657600" lvl="7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8pPr>
            <a:lvl9pPr marL="4114800" lvl="8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9pPr>
          </a:lstStyle>
          <a:p>
            <a:endParaRPr/>
          </a:p>
        </p:txBody>
      </p:sp>
      <p:sp>
        <p:nvSpPr>
          <p:cNvPr id="157" name="Google Shape;157;p24"/>
          <p:cNvSpPr txBox="1">
            <a:spLocks noGrp="1"/>
          </p:cNvSpPr>
          <p:nvPr>
            <p:ph type="dt" idx="10"/>
          </p:nvPr>
        </p:nvSpPr>
        <p:spPr>
          <a:xfrm>
            <a:off x="10650938" y="6394061"/>
            <a:ext cx="990599" cy="3047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8" name="Google Shape;158;p24"/>
          <p:cNvSpPr txBox="1">
            <a:spLocks noGrp="1"/>
          </p:cNvSpPr>
          <p:nvPr>
            <p:ph type="ftr" idx="11"/>
          </p:nvPr>
        </p:nvSpPr>
        <p:spPr>
          <a:xfrm>
            <a:off x="528358" y="6391838"/>
            <a:ext cx="3859795" cy="3048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9" name="Google Shape;159;p24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38100" dist="25400" dir="5400000" rotWithShape="0">
              <a:srgbClr val="000000">
                <a:alpha val="44313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0" name="Google Shape;160;p24"/>
          <p:cNvSpPr txBox="1">
            <a:spLocks noGrp="1"/>
          </p:cNvSpPr>
          <p:nvPr>
            <p:ph type="sldNum" idx="12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0" marR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0" marR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0" marR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0" marR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0" marR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0" marR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0" marR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0" marR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ame Card">
  <p:cSld name="Name Card">
    <p:spTree>
      <p:nvGrpSpPr>
        <p:cNvPr id="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2" name="Google Shape;162;p25"/>
          <p:cNvGrpSpPr/>
          <p:nvPr/>
        </p:nvGrpSpPr>
        <p:grpSpPr>
          <a:xfrm>
            <a:off x="0" y="-2373"/>
            <a:ext cx="12192000" cy="6867027"/>
            <a:chOff x="0" y="-2373"/>
            <a:chExt cx="12192000" cy="6867027"/>
          </a:xfrm>
        </p:grpSpPr>
        <p:sp>
          <p:nvSpPr>
            <p:cNvPr id="163" name="Google Shape;163;p25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 rotWithShape="1">
              <a:blip r:embed="rId2">
                <a:alphaModFix/>
              </a:blip>
              <a:stretch>
                <a:fillRect/>
              </a:stretch>
            </a:blip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4" name="Google Shape;164;p25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>
              <a:gsLst>
                <a:gs pos="0">
                  <a:srgbClr val="F7F7F7">
                    <a:alpha val="10588"/>
                  </a:srgbClr>
                </a:gs>
                <a:gs pos="36000">
                  <a:srgbClr val="F7F7F7">
                    <a:alpha val="9411"/>
                  </a:srgbClr>
                </a:gs>
                <a:gs pos="75000">
                  <a:srgbClr val="F7F7F7">
                    <a:alpha val="0"/>
                  </a:srgbClr>
                </a:gs>
                <a:gs pos="100000">
                  <a:srgbClr val="F7F7F7">
                    <a:alpha val="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5" name="Google Shape;165;p25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>
              <a:gsLst>
                <a:gs pos="0">
                  <a:srgbClr val="F7F7F7">
                    <a:alpha val="7450"/>
                  </a:srgbClr>
                </a:gs>
                <a:gs pos="36000">
                  <a:srgbClr val="F7F7F7">
                    <a:alpha val="7450"/>
                  </a:srgbClr>
                </a:gs>
                <a:gs pos="72000">
                  <a:srgbClr val="F7F7F7">
                    <a:alpha val="0"/>
                  </a:srgbClr>
                </a:gs>
                <a:gs pos="100000">
                  <a:srgbClr val="F7F7F7">
                    <a:alpha val="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6" name="Google Shape;166;p25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>
              <a:gsLst>
                <a:gs pos="0">
                  <a:srgbClr val="F7F7F7">
                    <a:alpha val="6274"/>
                  </a:srgbClr>
                </a:gs>
                <a:gs pos="36000">
                  <a:srgbClr val="F7F7F7">
                    <a:alpha val="5490"/>
                  </a:srgbClr>
                </a:gs>
                <a:gs pos="69000">
                  <a:srgbClr val="F7F7F7">
                    <a:alpha val="0"/>
                  </a:srgbClr>
                </a:gs>
                <a:gs pos="100000">
                  <a:srgbClr val="F7F7F7">
                    <a:alpha val="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7" name="Google Shape;167;p25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>
              <a:gsLst>
                <a:gs pos="0">
                  <a:srgbClr val="F7F7F7">
                    <a:alpha val="13333"/>
                  </a:srgbClr>
                </a:gs>
                <a:gs pos="36000">
                  <a:srgbClr val="F7F7F7">
                    <a:alpha val="6274"/>
                  </a:srgbClr>
                </a:gs>
                <a:gs pos="73000">
                  <a:srgbClr val="F7F7F7">
                    <a:alpha val="0"/>
                  </a:srgbClr>
                </a:gs>
                <a:gs pos="100000">
                  <a:srgbClr val="F7F7F7">
                    <a:alpha val="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8" name="Google Shape;168;p25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>
              <a:gsLst>
                <a:gs pos="0">
                  <a:srgbClr val="F7F7F7">
                    <a:alpha val="13333"/>
                  </a:srgbClr>
                </a:gs>
                <a:gs pos="36000">
                  <a:srgbClr val="F7F7F7">
                    <a:alpha val="6274"/>
                  </a:srgbClr>
                </a:gs>
                <a:gs pos="66000">
                  <a:srgbClr val="F7F7F7">
                    <a:alpha val="0"/>
                  </a:srgbClr>
                </a:gs>
                <a:gs pos="100000">
                  <a:srgbClr val="F7F7F7">
                    <a:alpha val="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9" name="Google Shape;169;p25"/>
            <p:cNvSpPr/>
            <p:nvPr/>
          </p:nvSpPr>
          <p:spPr>
            <a:xfrm rot="-589932">
              <a:off x="8490951" y="4193583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 extrusionOk="0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lt1">
                <a:alpha val="2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0" name="Google Shape;170;p25"/>
            <p:cNvSpPr/>
            <p:nvPr/>
          </p:nvSpPr>
          <p:spPr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 extrusionOk="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</p:sp>
        <p:sp>
          <p:nvSpPr>
            <p:cNvPr id="171" name="Google Shape;171;p25"/>
            <p:cNvSpPr/>
            <p:nvPr/>
          </p:nvSpPr>
          <p:spPr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l" t="t" r="r" b="b"/>
              <a:pathLst>
                <a:path w="15356" h="8638" extrusionOk="0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</p:sp>
      </p:grpSp>
      <p:sp>
        <p:nvSpPr>
          <p:cNvPr id="172" name="Google Shape;172;p25"/>
          <p:cNvSpPr txBox="1">
            <a:spLocks noGrp="1"/>
          </p:cNvSpPr>
          <p:nvPr>
            <p:ph type="title"/>
          </p:nvPr>
        </p:nvSpPr>
        <p:spPr>
          <a:xfrm>
            <a:off x="1154954" y="2370667"/>
            <a:ext cx="8825660" cy="18225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000"/>
              <a:buFont typeface="Century Gothic"/>
              <a:buNone/>
              <a:defRPr sz="4000" b="0" cap="none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3" name="Google Shape;173;p25"/>
          <p:cNvSpPr txBox="1">
            <a:spLocks noGrp="1"/>
          </p:cNvSpPr>
          <p:nvPr>
            <p:ph type="body" idx="1"/>
          </p:nvPr>
        </p:nvSpPr>
        <p:spPr>
          <a:xfrm>
            <a:off x="1154954" y="5033068"/>
            <a:ext cx="8825659" cy="86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600"/>
              <a:buNone/>
              <a:defRPr sz="2000" cap="none">
                <a:solidFill>
                  <a:schemeClr val="accent1"/>
                </a:solidFill>
              </a:defRPr>
            </a:lvl1pPr>
            <a:lvl2pPr marL="914400" lvl="1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None/>
              <a:defRPr sz="18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280"/>
              <a:buNone/>
              <a:defRPr sz="16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174" name="Google Shape;174;p25"/>
          <p:cNvSpPr txBox="1">
            <a:spLocks noGrp="1"/>
          </p:cNvSpPr>
          <p:nvPr>
            <p:ph type="dt" idx="10"/>
          </p:nvPr>
        </p:nvSpPr>
        <p:spPr>
          <a:xfrm>
            <a:off x="10650938" y="6394061"/>
            <a:ext cx="990599" cy="3047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5" name="Google Shape;175;p25"/>
          <p:cNvSpPr txBox="1">
            <a:spLocks noGrp="1"/>
          </p:cNvSpPr>
          <p:nvPr>
            <p:ph type="ftr" idx="11"/>
          </p:nvPr>
        </p:nvSpPr>
        <p:spPr>
          <a:xfrm>
            <a:off x="528358" y="6391838"/>
            <a:ext cx="3859795" cy="3048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6" name="Google Shape;176;p2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38100" dist="25400" dir="5400000" rotWithShape="0">
              <a:srgbClr val="000000">
                <a:alpha val="44313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7" name="Google Shape;177;p25"/>
          <p:cNvSpPr txBox="1">
            <a:spLocks noGrp="1"/>
          </p:cNvSpPr>
          <p:nvPr>
            <p:ph type="sldNum" idx="12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0" marR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0" marR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0" marR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0" marR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0" marR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0" marR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0" marR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0" marR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 Column">
  <p:cSld name="3 Column">
    <p:spTree>
      <p:nvGrpSpPr>
        <p:cNvPr id="1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p26"/>
          <p:cNvSpPr txBox="1">
            <a:spLocks noGrp="1"/>
          </p:cNvSpPr>
          <p:nvPr>
            <p:ph type="title"/>
          </p:nvPr>
        </p:nvSpPr>
        <p:spPr>
          <a:xfrm>
            <a:off x="1154953" y="973668"/>
            <a:ext cx="8761413" cy="7069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600"/>
              <a:buFont typeface="Century Gothic"/>
              <a:buNone/>
              <a:defRPr sz="36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0" name="Google Shape;180;p26"/>
          <p:cNvSpPr txBox="1">
            <a:spLocks noGrp="1"/>
          </p:cNvSpPr>
          <p:nvPr>
            <p:ph type="body" idx="1"/>
          </p:nvPr>
        </p:nvSpPr>
        <p:spPr>
          <a:xfrm>
            <a:off x="1154954" y="2617299"/>
            <a:ext cx="3129168" cy="5762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920"/>
              <a:buNone/>
              <a:defRPr sz="2400" b="0">
                <a:solidFill>
                  <a:schemeClr val="accent1"/>
                </a:solidFill>
              </a:defRPr>
            </a:lvl1pPr>
            <a:lvl2pPr marL="914400" lvl="1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600"/>
              <a:buNone/>
              <a:defRPr sz="2000" b="1"/>
            </a:lvl2pPr>
            <a:lvl3pPr marL="1371600" lvl="2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None/>
              <a:defRPr sz="1800" b="1"/>
            </a:lvl3pPr>
            <a:lvl4pPr marL="1828800" lvl="3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4pPr>
            <a:lvl5pPr marL="2286000" lvl="4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5pPr>
            <a:lvl6pPr marL="2743200" lvl="5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6pPr>
            <a:lvl7pPr marL="3200400" lvl="6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7pPr>
            <a:lvl8pPr marL="3657600" lvl="7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8pPr>
            <a:lvl9pPr marL="4114800" lvl="8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9pPr>
          </a:lstStyle>
          <a:p>
            <a:endParaRPr/>
          </a:p>
        </p:txBody>
      </p:sp>
      <p:sp>
        <p:nvSpPr>
          <p:cNvPr id="181" name="Google Shape;181;p26"/>
          <p:cNvSpPr txBox="1">
            <a:spLocks noGrp="1"/>
          </p:cNvSpPr>
          <p:nvPr>
            <p:ph type="body" idx="2"/>
          </p:nvPr>
        </p:nvSpPr>
        <p:spPr>
          <a:xfrm>
            <a:off x="1154954" y="3193561"/>
            <a:ext cx="3129168" cy="28334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120"/>
              <a:buNone/>
              <a:defRPr sz="1400"/>
            </a:lvl1pPr>
            <a:lvl2pPr marL="914400" lvl="1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960"/>
              <a:buNone/>
              <a:defRPr sz="1200"/>
            </a:lvl2pPr>
            <a:lvl3pPr marL="1371600" lvl="2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800"/>
              <a:buNone/>
              <a:defRPr sz="1000"/>
            </a:lvl3pPr>
            <a:lvl4pPr marL="1828800" lvl="3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4pPr>
            <a:lvl5pPr marL="2286000" lvl="4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5pPr>
            <a:lvl6pPr marL="2743200" lvl="5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6pPr>
            <a:lvl7pPr marL="3200400" lvl="6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7pPr>
            <a:lvl8pPr marL="3657600" lvl="7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8pPr>
            <a:lvl9pPr marL="4114800" lvl="8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9pPr>
          </a:lstStyle>
          <a:p>
            <a:endParaRPr/>
          </a:p>
        </p:txBody>
      </p:sp>
      <p:sp>
        <p:nvSpPr>
          <p:cNvPr id="182" name="Google Shape;182;p26"/>
          <p:cNvSpPr txBox="1">
            <a:spLocks noGrp="1"/>
          </p:cNvSpPr>
          <p:nvPr>
            <p:ph type="body" idx="3"/>
          </p:nvPr>
        </p:nvSpPr>
        <p:spPr>
          <a:xfrm>
            <a:off x="4512721" y="2603502"/>
            <a:ext cx="3145380" cy="5762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920"/>
              <a:buNone/>
              <a:defRPr sz="2400" b="0">
                <a:solidFill>
                  <a:schemeClr val="accent1"/>
                </a:solidFill>
              </a:defRPr>
            </a:lvl1pPr>
            <a:lvl2pPr marL="914400" lvl="1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600"/>
              <a:buNone/>
              <a:defRPr sz="2000" b="1"/>
            </a:lvl2pPr>
            <a:lvl3pPr marL="1371600" lvl="2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None/>
              <a:defRPr sz="1800" b="1"/>
            </a:lvl3pPr>
            <a:lvl4pPr marL="1828800" lvl="3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4pPr>
            <a:lvl5pPr marL="2286000" lvl="4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5pPr>
            <a:lvl6pPr marL="2743200" lvl="5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6pPr>
            <a:lvl7pPr marL="3200400" lvl="6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7pPr>
            <a:lvl8pPr marL="3657600" lvl="7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8pPr>
            <a:lvl9pPr marL="4114800" lvl="8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9pPr>
          </a:lstStyle>
          <a:p>
            <a:endParaRPr/>
          </a:p>
        </p:txBody>
      </p:sp>
      <p:sp>
        <p:nvSpPr>
          <p:cNvPr id="183" name="Google Shape;183;p26"/>
          <p:cNvSpPr txBox="1">
            <a:spLocks noGrp="1"/>
          </p:cNvSpPr>
          <p:nvPr>
            <p:ph type="body" idx="4"/>
          </p:nvPr>
        </p:nvSpPr>
        <p:spPr>
          <a:xfrm>
            <a:off x="4512721" y="3193561"/>
            <a:ext cx="3145380" cy="28334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120"/>
              <a:buNone/>
              <a:defRPr sz="1400"/>
            </a:lvl1pPr>
            <a:lvl2pPr marL="914400" lvl="1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960"/>
              <a:buNone/>
              <a:defRPr sz="1200"/>
            </a:lvl2pPr>
            <a:lvl3pPr marL="1371600" lvl="2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800"/>
              <a:buNone/>
              <a:defRPr sz="1000"/>
            </a:lvl3pPr>
            <a:lvl4pPr marL="1828800" lvl="3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4pPr>
            <a:lvl5pPr marL="2286000" lvl="4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5pPr>
            <a:lvl6pPr marL="2743200" lvl="5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6pPr>
            <a:lvl7pPr marL="3200400" lvl="6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7pPr>
            <a:lvl8pPr marL="3657600" lvl="7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8pPr>
            <a:lvl9pPr marL="4114800" lvl="8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9pPr>
          </a:lstStyle>
          <a:p>
            <a:endParaRPr/>
          </a:p>
        </p:txBody>
      </p:sp>
      <p:sp>
        <p:nvSpPr>
          <p:cNvPr id="184" name="Google Shape;184;p26"/>
          <p:cNvSpPr txBox="1">
            <a:spLocks noGrp="1"/>
          </p:cNvSpPr>
          <p:nvPr>
            <p:ph type="body" idx="5"/>
          </p:nvPr>
        </p:nvSpPr>
        <p:spPr>
          <a:xfrm>
            <a:off x="7886700" y="2617299"/>
            <a:ext cx="3161029" cy="5762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920"/>
              <a:buNone/>
              <a:defRPr sz="2400" b="0">
                <a:solidFill>
                  <a:schemeClr val="accent1"/>
                </a:solidFill>
              </a:defRPr>
            </a:lvl1pPr>
            <a:lvl2pPr marL="914400" lvl="1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600"/>
              <a:buNone/>
              <a:defRPr sz="2000" b="1"/>
            </a:lvl2pPr>
            <a:lvl3pPr marL="1371600" lvl="2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None/>
              <a:defRPr sz="1800" b="1"/>
            </a:lvl3pPr>
            <a:lvl4pPr marL="1828800" lvl="3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4pPr>
            <a:lvl5pPr marL="2286000" lvl="4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5pPr>
            <a:lvl6pPr marL="2743200" lvl="5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6pPr>
            <a:lvl7pPr marL="3200400" lvl="6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7pPr>
            <a:lvl8pPr marL="3657600" lvl="7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8pPr>
            <a:lvl9pPr marL="4114800" lvl="8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9pPr>
          </a:lstStyle>
          <a:p>
            <a:endParaRPr/>
          </a:p>
        </p:txBody>
      </p:sp>
      <p:sp>
        <p:nvSpPr>
          <p:cNvPr id="185" name="Google Shape;185;p26"/>
          <p:cNvSpPr txBox="1">
            <a:spLocks noGrp="1"/>
          </p:cNvSpPr>
          <p:nvPr>
            <p:ph type="body" idx="6"/>
          </p:nvPr>
        </p:nvSpPr>
        <p:spPr>
          <a:xfrm>
            <a:off x="7886700" y="3193561"/>
            <a:ext cx="3164719" cy="283349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120"/>
              <a:buNone/>
              <a:defRPr sz="1400"/>
            </a:lvl1pPr>
            <a:lvl2pPr marL="914400" lvl="1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960"/>
              <a:buNone/>
              <a:defRPr sz="1200"/>
            </a:lvl2pPr>
            <a:lvl3pPr marL="1371600" lvl="2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800"/>
              <a:buNone/>
              <a:defRPr sz="1000"/>
            </a:lvl3pPr>
            <a:lvl4pPr marL="1828800" lvl="3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4pPr>
            <a:lvl5pPr marL="2286000" lvl="4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5pPr>
            <a:lvl6pPr marL="2743200" lvl="5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6pPr>
            <a:lvl7pPr marL="3200400" lvl="6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7pPr>
            <a:lvl8pPr marL="3657600" lvl="7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8pPr>
            <a:lvl9pPr marL="4114800" lvl="8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9pPr>
          </a:lstStyle>
          <a:p>
            <a:endParaRPr/>
          </a:p>
        </p:txBody>
      </p:sp>
      <p:cxnSp>
        <p:nvCxnSpPr>
          <p:cNvPr id="186" name="Google Shape;186;p26"/>
          <p:cNvCxnSpPr/>
          <p:nvPr/>
        </p:nvCxnSpPr>
        <p:spPr>
          <a:xfrm>
            <a:off x="4403971" y="2569633"/>
            <a:ext cx="0" cy="3492499"/>
          </a:xfrm>
          <a:prstGeom prst="straightConnector1">
            <a:avLst/>
          </a:prstGeom>
          <a:noFill/>
          <a:ln w="12700" cap="flat" cmpd="sng">
            <a:solidFill>
              <a:schemeClr val="accent1">
                <a:alpha val="40392"/>
              </a:schemeClr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187" name="Google Shape;187;p26"/>
          <p:cNvCxnSpPr/>
          <p:nvPr/>
        </p:nvCxnSpPr>
        <p:spPr>
          <a:xfrm>
            <a:off x="7772401" y="2569633"/>
            <a:ext cx="0" cy="3492499"/>
          </a:xfrm>
          <a:prstGeom prst="straightConnector1">
            <a:avLst/>
          </a:prstGeom>
          <a:noFill/>
          <a:ln w="12700" cap="flat" cmpd="sng">
            <a:solidFill>
              <a:schemeClr val="accent1">
                <a:alpha val="40392"/>
              </a:schemeClr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188" name="Google Shape;188;p26"/>
          <p:cNvSpPr txBox="1">
            <a:spLocks noGrp="1"/>
          </p:cNvSpPr>
          <p:nvPr>
            <p:ph type="dt" idx="10"/>
          </p:nvPr>
        </p:nvSpPr>
        <p:spPr>
          <a:xfrm>
            <a:off x="10650938" y="6394061"/>
            <a:ext cx="990599" cy="3047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9" name="Google Shape;189;p26"/>
          <p:cNvSpPr txBox="1">
            <a:spLocks noGrp="1"/>
          </p:cNvSpPr>
          <p:nvPr>
            <p:ph type="ftr" idx="11"/>
          </p:nvPr>
        </p:nvSpPr>
        <p:spPr>
          <a:xfrm>
            <a:off x="528358" y="6391838"/>
            <a:ext cx="3859795" cy="3048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0" name="Google Shape;190;p26"/>
          <p:cNvSpPr txBox="1">
            <a:spLocks noGrp="1"/>
          </p:cNvSpPr>
          <p:nvPr>
            <p:ph type="sldNum" idx="12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0" marR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0" marR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0" marR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0" marR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0" marR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0" marR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0" marR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0" marR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 Picture Column">
  <p:cSld name="3 Picture Column">
    <p:spTree>
      <p:nvGrpSpPr>
        <p:cNvPr id="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Google Shape;192;p27"/>
          <p:cNvSpPr txBox="1">
            <a:spLocks noGrp="1"/>
          </p:cNvSpPr>
          <p:nvPr>
            <p:ph type="title"/>
          </p:nvPr>
        </p:nvSpPr>
        <p:spPr>
          <a:xfrm>
            <a:off x="1154953" y="973668"/>
            <a:ext cx="8761413" cy="7069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600"/>
              <a:buFont typeface="Century Gothic"/>
              <a:buNone/>
              <a:defRPr sz="36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3" name="Google Shape;193;p27"/>
          <p:cNvSpPr txBox="1">
            <a:spLocks noGrp="1"/>
          </p:cNvSpPr>
          <p:nvPr>
            <p:ph type="body" idx="1"/>
          </p:nvPr>
        </p:nvSpPr>
        <p:spPr>
          <a:xfrm>
            <a:off x="1154952" y="4532845"/>
            <a:ext cx="3050439" cy="5762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920"/>
              <a:buNone/>
              <a:defRPr sz="2400" b="0">
                <a:solidFill>
                  <a:schemeClr val="accent1"/>
                </a:solidFill>
              </a:defRPr>
            </a:lvl1pPr>
            <a:lvl2pPr marL="914400" lvl="1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600"/>
              <a:buNone/>
              <a:defRPr sz="2000" b="1"/>
            </a:lvl2pPr>
            <a:lvl3pPr marL="1371600" lvl="2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None/>
              <a:defRPr sz="1800" b="1"/>
            </a:lvl3pPr>
            <a:lvl4pPr marL="1828800" lvl="3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4pPr>
            <a:lvl5pPr marL="2286000" lvl="4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5pPr>
            <a:lvl6pPr marL="2743200" lvl="5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6pPr>
            <a:lvl7pPr marL="3200400" lvl="6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7pPr>
            <a:lvl8pPr marL="3657600" lvl="7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8pPr>
            <a:lvl9pPr marL="4114800" lvl="8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9pPr>
          </a:lstStyle>
          <a:p>
            <a:endParaRPr/>
          </a:p>
        </p:txBody>
      </p:sp>
      <p:sp>
        <p:nvSpPr>
          <p:cNvPr id="194" name="Google Shape;194;p27"/>
          <p:cNvSpPr>
            <a:spLocks noGrp="1"/>
          </p:cNvSpPr>
          <p:nvPr>
            <p:ph type="pic" idx="2"/>
          </p:nvPr>
        </p:nvSpPr>
        <p:spPr>
          <a:xfrm>
            <a:off x="1334552" y="2603500"/>
            <a:ext cx="2691242" cy="1591510"/>
          </a:xfrm>
          <a:prstGeom prst="roundRect">
            <a:avLst>
              <a:gd name="adj" fmla="val 1858"/>
            </a:avLst>
          </a:prstGeom>
          <a:noFill/>
          <a:ln>
            <a:noFill/>
          </a:ln>
          <a:effectLst>
            <a:outerShdw blurRad="50800" dist="50800" dir="5400000" algn="tl" rotWithShape="0">
              <a:srgbClr val="000000">
                <a:alpha val="42352"/>
              </a:srgbClr>
            </a:outerShdw>
          </a:effectLst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80"/>
              <a:buFont typeface="Noto Sans Symbols"/>
              <a:buNone/>
              <a:defRPr sz="16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R="0" lvl="1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80"/>
              <a:buFont typeface="Noto Sans Symbols"/>
              <a:buNone/>
              <a:defRPr sz="16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R="0" lvl="2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80"/>
              <a:buFont typeface="Noto Sans Symbols"/>
              <a:buNone/>
              <a:defRPr sz="16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R="0" lvl="3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80"/>
              <a:buFont typeface="Noto Sans Symbols"/>
              <a:buNone/>
              <a:defRPr sz="16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R="0" lvl="4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80"/>
              <a:buFont typeface="Noto Sans Symbols"/>
              <a:buNone/>
              <a:defRPr sz="16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R="0" lvl="5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80"/>
              <a:buFont typeface="Noto Sans Symbols"/>
              <a:buNone/>
              <a:defRPr sz="16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R="0" lvl="6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80"/>
              <a:buFont typeface="Noto Sans Symbols"/>
              <a:buNone/>
              <a:defRPr sz="16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R="0" lvl="7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80"/>
              <a:buFont typeface="Noto Sans Symbols"/>
              <a:buNone/>
              <a:defRPr sz="16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R="0" lvl="8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80"/>
              <a:buFont typeface="Noto Sans Symbols"/>
              <a:buNone/>
              <a:defRPr sz="16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195" name="Google Shape;195;p27"/>
          <p:cNvSpPr txBox="1">
            <a:spLocks noGrp="1"/>
          </p:cNvSpPr>
          <p:nvPr>
            <p:ph type="body" idx="3"/>
          </p:nvPr>
        </p:nvSpPr>
        <p:spPr>
          <a:xfrm>
            <a:off x="1154953" y="5109107"/>
            <a:ext cx="3050437" cy="9179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120"/>
              <a:buNone/>
              <a:defRPr sz="1400"/>
            </a:lvl1pPr>
            <a:lvl2pPr marL="914400" lvl="1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960"/>
              <a:buNone/>
              <a:defRPr sz="1200"/>
            </a:lvl2pPr>
            <a:lvl3pPr marL="1371600" lvl="2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800"/>
              <a:buNone/>
              <a:defRPr sz="1000"/>
            </a:lvl3pPr>
            <a:lvl4pPr marL="1828800" lvl="3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4pPr>
            <a:lvl5pPr marL="2286000" lvl="4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5pPr>
            <a:lvl6pPr marL="2743200" lvl="5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6pPr>
            <a:lvl7pPr marL="3200400" lvl="6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7pPr>
            <a:lvl8pPr marL="3657600" lvl="7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8pPr>
            <a:lvl9pPr marL="4114800" lvl="8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9pPr>
          </a:lstStyle>
          <a:p>
            <a:endParaRPr/>
          </a:p>
        </p:txBody>
      </p:sp>
      <p:sp>
        <p:nvSpPr>
          <p:cNvPr id="196" name="Google Shape;196;p27"/>
          <p:cNvSpPr txBox="1">
            <a:spLocks noGrp="1"/>
          </p:cNvSpPr>
          <p:nvPr>
            <p:ph type="body" idx="4"/>
          </p:nvPr>
        </p:nvSpPr>
        <p:spPr>
          <a:xfrm>
            <a:off x="4572537" y="4532846"/>
            <a:ext cx="3046766" cy="6511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920"/>
              <a:buNone/>
              <a:defRPr sz="2400" b="0">
                <a:solidFill>
                  <a:schemeClr val="accent1"/>
                </a:solidFill>
              </a:defRPr>
            </a:lvl1pPr>
            <a:lvl2pPr marL="914400" lvl="1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600"/>
              <a:buNone/>
              <a:defRPr sz="2000" b="1"/>
            </a:lvl2pPr>
            <a:lvl3pPr marL="1371600" lvl="2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None/>
              <a:defRPr sz="1800" b="1"/>
            </a:lvl3pPr>
            <a:lvl4pPr marL="1828800" lvl="3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4pPr>
            <a:lvl5pPr marL="2286000" lvl="4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5pPr>
            <a:lvl6pPr marL="2743200" lvl="5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6pPr>
            <a:lvl7pPr marL="3200400" lvl="6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7pPr>
            <a:lvl8pPr marL="3657600" lvl="7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8pPr>
            <a:lvl9pPr marL="4114800" lvl="8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9pPr>
          </a:lstStyle>
          <a:p>
            <a:endParaRPr/>
          </a:p>
        </p:txBody>
      </p:sp>
      <p:sp>
        <p:nvSpPr>
          <p:cNvPr id="197" name="Google Shape;197;p27"/>
          <p:cNvSpPr>
            <a:spLocks noGrp="1"/>
          </p:cNvSpPr>
          <p:nvPr>
            <p:ph type="pic" idx="5"/>
          </p:nvPr>
        </p:nvSpPr>
        <p:spPr>
          <a:xfrm>
            <a:off x="4748463" y="2603500"/>
            <a:ext cx="2691241" cy="1591510"/>
          </a:xfrm>
          <a:prstGeom prst="roundRect">
            <a:avLst>
              <a:gd name="adj" fmla="val 1858"/>
            </a:avLst>
          </a:prstGeom>
          <a:noFill/>
          <a:ln>
            <a:noFill/>
          </a:ln>
          <a:effectLst>
            <a:outerShdw blurRad="50800" dist="50800" dir="5400000" algn="tl" rotWithShape="0">
              <a:srgbClr val="000000">
                <a:alpha val="42352"/>
              </a:srgbClr>
            </a:outerShdw>
          </a:effectLst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80"/>
              <a:buFont typeface="Noto Sans Symbols"/>
              <a:buNone/>
              <a:defRPr sz="16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R="0" lvl="1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80"/>
              <a:buFont typeface="Noto Sans Symbols"/>
              <a:buNone/>
              <a:defRPr sz="16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R="0" lvl="2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80"/>
              <a:buFont typeface="Noto Sans Symbols"/>
              <a:buNone/>
              <a:defRPr sz="16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R="0" lvl="3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80"/>
              <a:buFont typeface="Noto Sans Symbols"/>
              <a:buNone/>
              <a:defRPr sz="16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R="0" lvl="4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80"/>
              <a:buFont typeface="Noto Sans Symbols"/>
              <a:buNone/>
              <a:defRPr sz="16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R="0" lvl="5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80"/>
              <a:buFont typeface="Noto Sans Symbols"/>
              <a:buNone/>
              <a:defRPr sz="16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R="0" lvl="6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80"/>
              <a:buFont typeface="Noto Sans Symbols"/>
              <a:buNone/>
              <a:defRPr sz="16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R="0" lvl="7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80"/>
              <a:buFont typeface="Noto Sans Symbols"/>
              <a:buNone/>
              <a:defRPr sz="16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R="0" lvl="8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80"/>
              <a:buFont typeface="Noto Sans Symbols"/>
              <a:buNone/>
              <a:defRPr sz="16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198" name="Google Shape;198;p27"/>
          <p:cNvSpPr txBox="1">
            <a:spLocks noGrp="1"/>
          </p:cNvSpPr>
          <p:nvPr>
            <p:ph type="body" idx="6"/>
          </p:nvPr>
        </p:nvSpPr>
        <p:spPr>
          <a:xfrm>
            <a:off x="4568865" y="5184002"/>
            <a:ext cx="3050438" cy="8430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120"/>
              <a:buNone/>
              <a:defRPr sz="1400"/>
            </a:lvl1pPr>
            <a:lvl2pPr marL="914400" lvl="1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960"/>
              <a:buNone/>
              <a:defRPr sz="1200"/>
            </a:lvl2pPr>
            <a:lvl3pPr marL="1371600" lvl="2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800"/>
              <a:buNone/>
              <a:defRPr sz="1000"/>
            </a:lvl3pPr>
            <a:lvl4pPr marL="1828800" lvl="3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4pPr>
            <a:lvl5pPr marL="2286000" lvl="4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5pPr>
            <a:lvl6pPr marL="2743200" lvl="5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6pPr>
            <a:lvl7pPr marL="3200400" lvl="6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7pPr>
            <a:lvl8pPr marL="3657600" lvl="7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8pPr>
            <a:lvl9pPr marL="4114800" lvl="8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9pPr>
          </a:lstStyle>
          <a:p>
            <a:endParaRPr/>
          </a:p>
        </p:txBody>
      </p:sp>
      <p:sp>
        <p:nvSpPr>
          <p:cNvPr id="199" name="Google Shape;199;p27"/>
          <p:cNvSpPr txBox="1">
            <a:spLocks noGrp="1"/>
          </p:cNvSpPr>
          <p:nvPr>
            <p:ph type="body" idx="7"/>
          </p:nvPr>
        </p:nvSpPr>
        <p:spPr>
          <a:xfrm>
            <a:off x="7983434" y="4532847"/>
            <a:ext cx="3050438" cy="6511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920"/>
              <a:buNone/>
              <a:defRPr sz="2400" b="0">
                <a:solidFill>
                  <a:schemeClr val="accent1"/>
                </a:solidFill>
              </a:defRPr>
            </a:lvl1pPr>
            <a:lvl2pPr marL="914400" lvl="1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600"/>
              <a:buNone/>
              <a:defRPr sz="2000" b="1"/>
            </a:lvl2pPr>
            <a:lvl3pPr marL="1371600" lvl="2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None/>
              <a:defRPr sz="1800" b="1"/>
            </a:lvl3pPr>
            <a:lvl4pPr marL="1828800" lvl="3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4pPr>
            <a:lvl5pPr marL="2286000" lvl="4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5pPr>
            <a:lvl6pPr marL="2743200" lvl="5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6pPr>
            <a:lvl7pPr marL="3200400" lvl="6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7pPr>
            <a:lvl8pPr marL="3657600" lvl="7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8pPr>
            <a:lvl9pPr marL="4114800" lvl="8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9pPr>
          </a:lstStyle>
          <a:p>
            <a:endParaRPr/>
          </a:p>
        </p:txBody>
      </p:sp>
      <p:sp>
        <p:nvSpPr>
          <p:cNvPr id="200" name="Google Shape;200;p27"/>
          <p:cNvSpPr>
            <a:spLocks noGrp="1"/>
          </p:cNvSpPr>
          <p:nvPr>
            <p:ph type="pic" idx="8"/>
          </p:nvPr>
        </p:nvSpPr>
        <p:spPr>
          <a:xfrm>
            <a:off x="8163031" y="2603500"/>
            <a:ext cx="2691242" cy="1591510"/>
          </a:xfrm>
          <a:prstGeom prst="roundRect">
            <a:avLst>
              <a:gd name="adj" fmla="val 1858"/>
            </a:avLst>
          </a:prstGeom>
          <a:noFill/>
          <a:ln>
            <a:noFill/>
          </a:ln>
          <a:effectLst>
            <a:outerShdw blurRad="50800" dist="50800" dir="5400000" algn="tl" rotWithShape="0">
              <a:srgbClr val="000000">
                <a:alpha val="42352"/>
              </a:srgbClr>
            </a:outerShdw>
          </a:effectLst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80"/>
              <a:buFont typeface="Noto Sans Symbols"/>
              <a:buNone/>
              <a:defRPr sz="16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R="0" lvl="1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80"/>
              <a:buFont typeface="Noto Sans Symbols"/>
              <a:buNone/>
              <a:defRPr sz="16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R="0" lvl="2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80"/>
              <a:buFont typeface="Noto Sans Symbols"/>
              <a:buNone/>
              <a:defRPr sz="16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R="0" lvl="3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80"/>
              <a:buFont typeface="Noto Sans Symbols"/>
              <a:buNone/>
              <a:defRPr sz="16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R="0" lvl="4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80"/>
              <a:buFont typeface="Noto Sans Symbols"/>
              <a:buNone/>
              <a:defRPr sz="16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R="0" lvl="5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80"/>
              <a:buFont typeface="Noto Sans Symbols"/>
              <a:buNone/>
              <a:defRPr sz="16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R="0" lvl="6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80"/>
              <a:buFont typeface="Noto Sans Symbols"/>
              <a:buNone/>
              <a:defRPr sz="16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R="0" lvl="7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80"/>
              <a:buFont typeface="Noto Sans Symbols"/>
              <a:buNone/>
              <a:defRPr sz="16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R="0" lvl="8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80"/>
              <a:buFont typeface="Noto Sans Symbols"/>
              <a:buNone/>
              <a:defRPr sz="16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201" name="Google Shape;201;p27"/>
          <p:cNvSpPr txBox="1">
            <a:spLocks noGrp="1"/>
          </p:cNvSpPr>
          <p:nvPr>
            <p:ph type="body" idx="9"/>
          </p:nvPr>
        </p:nvSpPr>
        <p:spPr>
          <a:xfrm>
            <a:off x="7983434" y="5184001"/>
            <a:ext cx="3050437" cy="8430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120"/>
              <a:buNone/>
              <a:defRPr sz="1400"/>
            </a:lvl1pPr>
            <a:lvl2pPr marL="914400" lvl="1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960"/>
              <a:buNone/>
              <a:defRPr sz="1200"/>
            </a:lvl2pPr>
            <a:lvl3pPr marL="1371600" lvl="2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800"/>
              <a:buNone/>
              <a:defRPr sz="1000"/>
            </a:lvl3pPr>
            <a:lvl4pPr marL="1828800" lvl="3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4pPr>
            <a:lvl5pPr marL="2286000" lvl="4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5pPr>
            <a:lvl6pPr marL="2743200" lvl="5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6pPr>
            <a:lvl7pPr marL="3200400" lvl="6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7pPr>
            <a:lvl8pPr marL="3657600" lvl="7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8pPr>
            <a:lvl9pPr marL="4114800" lvl="8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9pPr>
          </a:lstStyle>
          <a:p>
            <a:endParaRPr/>
          </a:p>
        </p:txBody>
      </p:sp>
      <p:cxnSp>
        <p:nvCxnSpPr>
          <p:cNvPr id="202" name="Google Shape;202;p27"/>
          <p:cNvCxnSpPr/>
          <p:nvPr/>
        </p:nvCxnSpPr>
        <p:spPr>
          <a:xfrm>
            <a:off x="4388153" y="2603500"/>
            <a:ext cx="0" cy="3517594"/>
          </a:xfrm>
          <a:prstGeom prst="straightConnector1">
            <a:avLst/>
          </a:prstGeom>
          <a:noFill/>
          <a:ln w="12700" cap="flat" cmpd="sng">
            <a:solidFill>
              <a:schemeClr val="accent1">
                <a:alpha val="40000"/>
              </a:schemeClr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203" name="Google Shape;203;p27"/>
          <p:cNvCxnSpPr/>
          <p:nvPr/>
        </p:nvCxnSpPr>
        <p:spPr>
          <a:xfrm>
            <a:off x="7801905" y="2603500"/>
            <a:ext cx="0" cy="3492500"/>
          </a:xfrm>
          <a:prstGeom prst="straightConnector1">
            <a:avLst/>
          </a:prstGeom>
          <a:noFill/>
          <a:ln w="12700" cap="flat" cmpd="sng">
            <a:solidFill>
              <a:schemeClr val="accent1">
                <a:alpha val="40000"/>
              </a:schemeClr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204" name="Google Shape;204;p27"/>
          <p:cNvSpPr txBox="1">
            <a:spLocks noGrp="1"/>
          </p:cNvSpPr>
          <p:nvPr>
            <p:ph type="dt" idx="10"/>
          </p:nvPr>
        </p:nvSpPr>
        <p:spPr>
          <a:xfrm>
            <a:off x="10650938" y="6394061"/>
            <a:ext cx="990599" cy="3047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5" name="Google Shape;205;p27"/>
          <p:cNvSpPr txBox="1">
            <a:spLocks noGrp="1"/>
          </p:cNvSpPr>
          <p:nvPr>
            <p:ph type="ftr" idx="11"/>
          </p:nvPr>
        </p:nvSpPr>
        <p:spPr>
          <a:xfrm>
            <a:off x="528358" y="6391838"/>
            <a:ext cx="3859795" cy="3048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6" name="Google Shape;206;p27"/>
          <p:cNvSpPr txBox="1">
            <a:spLocks noGrp="1"/>
          </p:cNvSpPr>
          <p:nvPr>
            <p:ph type="sldNum" idx="12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0" marR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0" marR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0" marR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0" marR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0" marR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0" marR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0" marR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0" marR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Google Shape;208;p28"/>
          <p:cNvSpPr txBox="1">
            <a:spLocks noGrp="1"/>
          </p:cNvSpPr>
          <p:nvPr>
            <p:ph type="title"/>
          </p:nvPr>
        </p:nvSpPr>
        <p:spPr>
          <a:xfrm>
            <a:off x="1154953" y="973668"/>
            <a:ext cx="8825660" cy="7069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9" name="Google Shape;209;p28"/>
          <p:cNvSpPr txBox="1">
            <a:spLocks noGrp="1"/>
          </p:cNvSpPr>
          <p:nvPr>
            <p:ph type="body" idx="1"/>
          </p:nvPr>
        </p:nvSpPr>
        <p:spPr>
          <a:xfrm rot="5400000">
            <a:off x="3827511" y="-69056"/>
            <a:ext cx="3416300" cy="87614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2004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1pPr>
            <a:lvl2pPr marL="914400" lvl="1" indent="-32004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2pPr>
            <a:lvl3pPr marL="1371600" lvl="2" indent="-320039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3pPr>
            <a:lvl4pPr marL="1828800" lvl="3" indent="-320039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4pPr>
            <a:lvl5pPr marL="2286000" lvl="4" indent="-320039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5pPr>
            <a:lvl6pPr marL="2743200" lvl="5" indent="-320039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6pPr>
            <a:lvl7pPr marL="3200400" lvl="6" indent="-320039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7pPr>
            <a:lvl8pPr marL="3657600" lvl="7" indent="-32004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8pPr>
            <a:lvl9pPr marL="4114800" lvl="8" indent="-32004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9pPr>
          </a:lstStyle>
          <a:p>
            <a:endParaRPr/>
          </a:p>
        </p:txBody>
      </p:sp>
      <p:sp>
        <p:nvSpPr>
          <p:cNvPr id="210" name="Google Shape;210;p28"/>
          <p:cNvSpPr txBox="1">
            <a:spLocks noGrp="1"/>
          </p:cNvSpPr>
          <p:nvPr>
            <p:ph type="dt" idx="10"/>
          </p:nvPr>
        </p:nvSpPr>
        <p:spPr>
          <a:xfrm>
            <a:off x="10650938" y="6394061"/>
            <a:ext cx="990599" cy="3047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1" name="Google Shape;211;p28"/>
          <p:cNvSpPr txBox="1">
            <a:spLocks noGrp="1"/>
          </p:cNvSpPr>
          <p:nvPr>
            <p:ph type="ftr" idx="11"/>
          </p:nvPr>
        </p:nvSpPr>
        <p:spPr>
          <a:xfrm>
            <a:off x="528358" y="6391838"/>
            <a:ext cx="3859795" cy="3048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2" name="Google Shape;212;p28"/>
          <p:cNvSpPr txBox="1">
            <a:spLocks noGrp="1"/>
          </p:cNvSpPr>
          <p:nvPr>
            <p:ph type="sldNum" idx="12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0" marR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0" marR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0" marR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0" marR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0" marR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0" marR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0" marR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0" marR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4" name="Google Shape;214;p29"/>
          <p:cNvGrpSpPr/>
          <p:nvPr/>
        </p:nvGrpSpPr>
        <p:grpSpPr>
          <a:xfrm>
            <a:off x="0" y="-2373"/>
            <a:ext cx="12192000" cy="6867027"/>
            <a:chOff x="0" y="-2373"/>
            <a:chExt cx="12192000" cy="6867027"/>
          </a:xfrm>
        </p:grpSpPr>
        <p:sp>
          <p:nvSpPr>
            <p:cNvPr id="215" name="Google Shape;215;p29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 rotWithShape="1">
              <a:blip r:embed="rId2">
                <a:alphaModFix/>
              </a:blip>
              <a:stretch>
                <a:fillRect/>
              </a:stretch>
            </a:blip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6" name="Google Shape;216;p29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>
              <a:gsLst>
                <a:gs pos="0">
                  <a:srgbClr val="F7F7F7">
                    <a:alpha val="10588"/>
                  </a:srgbClr>
                </a:gs>
                <a:gs pos="36000">
                  <a:srgbClr val="F7F7F7">
                    <a:alpha val="9411"/>
                  </a:srgbClr>
                </a:gs>
                <a:gs pos="75000">
                  <a:srgbClr val="F7F7F7">
                    <a:alpha val="0"/>
                  </a:srgbClr>
                </a:gs>
                <a:gs pos="100000">
                  <a:srgbClr val="F7F7F7">
                    <a:alpha val="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7" name="Google Shape;217;p29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>
              <a:gsLst>
                <a:gs pos="0">
                  <a:srgbClr val="F7F7F7">
                    <a:alpha val="7450"/>
                  </a:srgbClr>
                </a:gs>
                <a:gs pos="36000">
                  <a:srgbClr val="F7F7F7">
                    <a:alpha val="7450"/>
                  </a:srgbClr>
                </a:gs>
                <a:gs pos="72000">
                  <a:srgbClr val="F7F7F7">
                    <a:alpha val="0"/>
                  </a:srgbClr>
                </a:gs>
                <a:gs pos="100000">
                  <a:srgbClr val="F7F7F7">
                    <a:alpha val="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8" name="Google Shape;218;p2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>
              <a:gsLst>
                <a:gs pos="0">
                  <a:srgbClr val="F7F7F7">
                    <a:alpha val="6274"/>
                  </a:srgbClr>
                </a:gs>
                <a:gs pos="36000">
                  <a:srgbClr val="F7F7F7">
                    <a:alpha val="5490"/>
                  </a:srgbClr>
                </a:gs>
                <a:gs pos="69000">
                  <a:srgbClr val="F7F7F7">
                    <a:alpha val="0"/>
                  </a:srgbClr>
                </a:gs>
                <a:gs pos="100000">
                  <a:srgbClr val="F7F7F7">
                    <a:alpha val="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9" name="Google Shape;219;p29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>
              <a:gsLst>
                <a:gs pos="0">
                  <a:srgbClr val="F7F7F7">
                    <a:alpha val="13333"/>
                  </a:srgbClr>
                </a:gs>
                <a:gs pos="36000">
                  <a:srgbClr val="F7F7F7">
                    <a:alpha val="6274"/>
                  </a:srgbClr>
                </a:gs>
                <a:gs pos="73000">
                  <a:srgbClr val="F7F7F7">
                    <a:alpha val="0"/>
                  </a:srgbClr>
                </a:gs>
                <a:gs pos="100000">
                  <a:srgbClr val="F7F7F7">
                    <a:alpha val="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0" name="Google Shape;220;p29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>
              <a:gsLst>
                <a:gs pos="0">
                  <a:srgbClr val="F7F7F7">
                    <a:alpha val="13333"/>
                  </a:srgbClr>
                </a:gs>
                <a:gs pos="36000">
                  <a:srgbClr val="F7F7F7">
                    <a:alpha val="6274"/>
                  </a:srgbClr>
                </a:gs>
                <a:gs pos="66000">
                  <a:srgbClr val="F7F7F7">
                    <a:alpha val="0"/>
                  </a:srgbClr>
                </a:gs>
                <a:gs pos="100000">
                  <a:srgbClr val="F7F7F7">
                    <a:alpha val="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1" name="Google Shape;221;p29"/>
            <p:cNvSpPr/>
            <p:nvPr/>
          </p:nvSpPr>
          <p:spPr>
            <a:xfrm rot="5101749">
              <a:off x="6294738" y="457773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 extrusionOk="0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lt1">
                <a:alpha val="2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2" name="Google Shape;222;p29"/>
            <p:cNvSpPr/>
            <p:nvPr/>
          </p:nvSpPr>
          <p:spPr>
            <a:xfrm>
              <a:off x="414867" y="402165"/>
              <a:ext cx="6510866" cy="605367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3" name="Google Shape;223;p29"/>
            <p:cNvSpPr/>
            <p:nvPr/>
          </p:nvSpPr>
          <p:spPr>
            <a:xfrm rot="5400000">
              <a:off x="44492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 extrusionOk="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</p:sp>
        <p:sp>
          <p:nvSpPr>
            <p:cNvPr id="224" name="Google Shape;224;p29"/>
            <p:cNvSpPr/>
            <p:nvPr/>
          </p:nvSpPr>
          <p:spPr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l" t="t" r="r" b="b"/>
              <a:pathLst>
                <a:path w="15356" h="8638" extrusionOk="0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</p:sp>
      </p:grpSp>
      <p:sp>
        <p:nvSpPr>
          <p:cNvPr id="225" name="Google Shape;225;p29"/>
          <p:cNvSpPr txBox="1">
            <a:spLocks noGrp="1"/>
          </p:cNvSpPr>
          <p:nvPr>
            <p:ph type="title"/>
          </p:nvPr>
        </p:nvSpPr>
        <p:spPr>
          <a:xfrm rot="5400000">
            <a:off x="6909428" y="2945796"/>
            <a:ext cx="4748589" cy="14139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6" name="Google Shape;226;p29"/>
          <p:cNvSpPr txBox="1">
            <a:spLocks noGrp="1"/>
          </p:cNvSpPr>
          <p:nvPr>
            <p:ph type="body" idx="1"/>
          </p:nvPr>
        </p:nvSpPr>
        <p:spPr>
          <a:xfrm rot="5400000">
            <a:off x="1904432" y="528990"/>
            <a:ext cx="4748590" cy="62475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2004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1pPr>
            <a:lvl2pPr marL="914400" lvl="1" indent="-32004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2pPr>
            <a:lvl3pPr marL="1371600" lvl="2" indent="-320039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3pPr>
            <a:lvl4pPr marL="1828800" lvl="3" indent="-320039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4pPr>
            <a:lvl5pPr marL="2286000" lvl="4" indent="-320039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5pPr>
            <a:lvl6pPr marL="2743200" lvl="5" indent="-320039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6pPr>
            <a:lvl7pPr marL="3200400" lvl="6" indent="-320039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7pPr>
            <a:lvl8pPr marL="3657600" lvl="7" indent="-32004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8pPr>
            <a:lvl9pPr marL="4114800" lvl="8" indent="-32004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9pPr>
          </a:lstStyle>
          <a:p>
            <a:endParaRPr/>
          </a:p>
        </p:txBody>
      </p:sp>
      <p:sp>
        <p:nvSpPr>
          <p:cNvPr id="227" name="Google Shape;227;p29"/>
          <p:cNvSpPr txBox="1">
            <a:spLocks noGrp="1"/>
          </p:cNvSpPr>
          <p:nvPr>
            <p:ph type="dt" idx="10"/>
          </p:nvPr>
        </p:nvSpPr>
        <p:spPr>
          <a:xfrm>
            <a:off x="10650938" y="6394061"/>
            <a:ext cx="990599" cy="3047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8" name="Google Shape;228;p29"/>
          <p:cNvSpPr txBox="1">
            <a:spLocks noGrp="1"/>
          </p:cNvSpPr>
          <p:nvPr>
            <p:ph type="ftr" idx="11"/>
          </p:nvPr>
        </p:nvSpPr>
        <p:spPr>
          <a:xfrm>
            <a:off x="528358" y="6391838"/>
            <a:ext cx="3859795" cy="3048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9" name="Google Shape;229;p29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38100" dist="25400" dir="5400000" rotWithShape="0">
              <a:srgbClr val="000000">
                <a:alpha val="44313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0" name="Google Shape;230;p29"/>
          <p:cNvSpPr txBox="1">
            <a:spLocks noGrp="1"/>
          </p:cNvSpPr>
          <p:nvPr>
            <p:ph type="sldNum" idx="12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0" marR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0" marR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0" marR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0" marR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0" marR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0" marR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0" marR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0" marR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15"/>
          <p:cNvSpPr txBox="1">
            <a:spLocks noGrp="1"/>
          </p:cNvSpPr>
          <p:nvPr>
            <p:ph type="title"/>
          </p:nvPr>
        </p:nvSpPr>
        <p:spPr>
          <a:xfrm>
            <a:off x="1154953" y="973668"/>
            <a:ext cx="8761413" cy="7069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15"/>
          <p:cNvSpPr txBox="1">
            <a:spLocks noGrp="1"/>
          </p:cNvSpPr>
          <p:nvPr>
            <p:ph type="body" idx="1"/>
          </p:nvPr>
        </p:nvSpPr>
        <p:spPr>
          <a:xfrm>
            <a:off x="1154955" y="2603500"/>
            <a:ext cx="8761412" cy="341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2004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1pPr>
            <a:lvl2pPr marL="914400" lvl="1" indent="-32004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2pPr>
            <a:lvl3pPr marL="1371600" lvl="2" indent="-320039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3pPr>
            <a:lvl4pPr marL="1828800" lvl="3" indent="-320039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4pPr>
            <a:lvl5pPr marL="2286000" lvl="4" indent="-320039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5pPr>
            <a:lvl6pPr marL="2743200" lvl="5" indent="-320039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6pPr>
            <a:lvl7pPr marL="3200400" lvl="6" indent="-320039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7pPr>
            <a:lvl8pPr marL="3657600" lvl="7" indent="-32004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8pPr>
            <a:lvl9pPr marL="4114800" lvl="8" indent="-32004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9pPr>
          </a:lstStyle>
          <a:p>
            <a:endParaRPr/>
          </a:p>
        </p:txBody>
      </p:sp>
      <p:sp>
        <p:nvSpPr>
          <p:cNvPr id="40" name="Google Shape;40;p15"/>
          <p:cNvSpPr txBox="1">
            <a:spLocks noGrp="1"/>
          </p:cNvSpPr>
          <p:nvPr>
            <p:ph type="dt" idx="10"/>
          </p:nvPr>
        </p:nvSpPr>
        <p:spPr>
          <a:xfrm>
            <a:off x="10650938" y="6394061"/>
            <a:ext cx="990599" cy="3047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1" name="Google Shape;41;p15"/>
          <p:cNvSpPr txBox="1">
            <a:spLocks noGrp="1"/>
          </p:cNvSpPr>
          <p:nvPr>
            <p:ph type="ftr" idx="11"/>
          </p:nvPr>
        </p:nvSpPr>
        <p:spPr>
          <a:xfrm>
            <a:off x="528358" y="6391838"/>
            <a:ext cx="3859795" cy="3048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15"/>
          <p:cNvSpPr txBox="1">
            <a:spLocks noGrp="1"/>
          </p:cNvSpPr>
          <p:nvPr>
            <p:ph type="sldNum" idx="12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0" marR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0" marR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0" marR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0" marR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0" marR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0" marR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0" marR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0" marR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16"/>
          <p:cNvSpPr txBox="1">
            <a:spLocks noGrp="1"/>
          </p:cNvSpPr>
          <p:nvPr>
            <p:ph type="title"/>
          </p:nvPr>
        </p:nvSpPr>
        <p:spPr>
          <a:xfrm>
            <a:off x="1154953" y="973668"/>
            <a:ext cx="8761413" cy="7069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5" name="Google Shape;45;p16"/>
          <p:cNvSpPr txBox="1">
            <a:spLocks noGrp="1"/>
          </p:cNvSpPr>
          <p:nvPr>
            <p:ph type="body" idx="1"/>
          </p:nvPr>
        </p:nvSpPr>
        <p:spPr>
          <a:xfrm>
            <a:off x="1154954" y="2603500"/>
            <a:ext cx="4825158" cy="34163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2004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1pPr>
            <a:lvl2pPr marL="914400" lvl="1" indent="-32004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2pPr>
            <a:lvl3pPr marL="1371600" lvl="2" indent="-320039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3pPr>
            <a:lvl4pPr marL="1828800" lvl="3" indent="-320039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4pPr>
            <a:lvl5pPr marL="2286000" lvl="4" indent="-320039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5pPr>
            <a:lvl6pPr marL="2743200" lvl="5" indent="-320039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6pPr>
            <a:lvl7pPr marL="3200400" lvl="6" indent="-320039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7pPr>
            <a:lvl8pPr marL="3657600" lvl="7" indent="-32004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8pPr>
            <a:lvl9pPr marL="4114800" lvl="8" indent="-32004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9pPr>
          </a:lstStyle>
          <a:p>
            <a:endParaRPr/>
          </a:p>
        </p:txBody>
      </p:sp>
      <p:sp>
        <p:nvSpPr>
          <p:cNvPr id="46" name="Google Shape;46;p16"/>
          <p:cNvSpPr txBox="1">
            <a:spLocks noGrp="1"/>
          </p:cNvSpPr>
          <p:nvPr>
            <p:ph type="body" idx="2"/>
          </p:nvPr>
        </p:nvSpPr>
        <p:spPr>
          <a:xfrm>
            <a:off x="6208712" y="2603500"/>
            <a:ext cx="4825159" cy="341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2004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1pPr>
            <a:lvl2pPr marL="914400" lvl="1" indent="-32004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2pPr>
            <a:lvl3pPr marL="1371600" lvl="2" indent="-320039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3pPr>
            <a:lvl4pPr marL="1828800" lvl="3" indent="-320039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4pPr>
            <a:lvl5pPr marL="2286000" lvl="4" indent="-320039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5pPr>
            <a:lvl6pPr marL="2743200" lvl="5" indent="-320039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6pPr>
            <a:lvl7pPr marL="3200400" lvl="6" indent="-320039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7pPr>
            <a:lvl8pPr marL="3657600" lvl="7" indent="-32004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8pPr>
            <a:lvl9pPr marL="4114800" lvl="8" indent="-32004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9pPr>
          </a:lstStyle>
          <a:p>
            <a:endParaRPr/>
          </a:p>
        </p:txBody>
      </p:sp>
      <p:sp>
        <p:nvSpPr>
          <p:cNvPr id="47" name="Google Shape;47;p16"/>
          <p:cNvSpPr txBox="1">
            <a:spLocks noGrp="1"/>
          </p:cNvSpPr>
          <p:nvPr>
            <p:ph type="dt" idx="10"/>
          </p:nvPr>
        </p:nvSpPr>
        <p:spPr>
          <a:xfrm>
            <a:off x="10650938" y="6394061"/>
            <a:ext cx="990599" cy="3047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16"/>
          <p:cNvSpPr txBox="1">
            <a:spLocks noGrp="1"/>
          </p:cNvSpPr>
          <p:nvPr>
            <p:ph type="ftr" idx="11"/>
          </p:nvPr>
        </p:nvSpPr>
        <p:spPr>
          <a:xfrm>
            <a:off x="528358" y="6391838"/>
            <a:ext cx="3859795" cy="3048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9" name="Google Shape;49;p16"/>
          <p:cNvSpPr txBox="1">
            <a:spLocks noGrp="1"/>
          </p:cNvSpPr>
          <p:nvPr>
            <p:ph type="sldNum" idx="12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0" marR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0" marR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0" marR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0" marR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0" marR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0" marR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0" marR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0" marR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7"/>
          <p:cNvSpPr txBox="1">
            <a:spLocks noGrp="1"/>
          </p:cNvSpPr>
          <p:nvPr>
            <p:ph type="title"/>
          </p:nvPr>
        </p:nvSpPr>
        <p:spPr>
          <a:xfrm>
            <a:off x="1154953" y="973668"/>
            <a:ext cx="8761413" cy="7069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600"/>
              <a:buFont typeface="Century Gothic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17"/>
          <p:cNvSpPr txBox="1">
            <a:spLocks noGrp="1"/>
          </p:cNvSpPr>
          <p:nvPr>
            <p:ph type="body" idx="1"/>
          </p:nvPr>
        </p:nvSpPr>
        <p:spPr>
          <a:xfrm>
            <a:off x="1154954" y="2603500"/>
            <a:ext cx="4825157" cy="5762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920"/>
              <a:buNone/>
              <a:defRPr sz="2400" b="0">
                <a:solidFill>
                  <a:schemeClr val="accent1"/>
                </a:solidFill>
              </a:defRPr>
            </a:lvl1pPr>
            <a:lvl2pPr marL="914400" lvl="1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600"/>
              <a:buNone/>
              <a:defRPr sz="2000" b="1"/>
            </a:lvl2pPr>
            <a:lvl3pPr marL="1371600" lvl="2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None/>
              <a:defRPr sz="1800" b="1"/>
            </a:lvl3pPr>
            <a:lvl4pPr marL="1828800" lvl="3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4pPr>
            <a:lvl5pPr marL="2286000" lvl="4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5pPr>
            <a:lvl6pPr marL="2743200" lvl="5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6pPr>
            <a:lvl7pPr marL="3200400" lvl="6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7pPr>
            <a:lvl8pPr marL="3657600" lvl="7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8pPr>
            <a:lvl9pPr marL="4114800" lvl="8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9pPr>
          </a:lstStyle>
          <a:p>
            <a:endParaRPr/>
          </a:p>
        </p:txBody>
      </p:sp>
      <p:sp>
        <p:nvSpPr>
          <p:cNvPr id="53" name="Google Shape;53;p17"/>
          <p:cNvSpPr txBox="1">
            <a:spLocks noGrp="1"/>
          </p:cNvSpPr>
          <p:nvPr>
            <p:ph type="body" idx="2"/>
          </p:nvPr>
        </p:nvSpPr>
        <p:spPr>
          <a:xfrm>
            <a:off x="1154954" y="3179762"/>
            <a:ext cx="4825158" cy="28400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2004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1pPr>
            <a:lvl2pPr marL="914400" lvl="1" indent="-32004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2pPr>
            <a:lvl3pPr marL="1371600" lvl="2" indent="-320039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3pPr>
            <a:lvl4pPr marL="1828800" lvl="3" indent="-320039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4pPr>
            <a:lvl5pPr marL="2286000" lvl="4" indent="-320039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5pPr>
            <a:lvl6pPr marL="2743200" lvl="5" indent="-320039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6pPr>
            <a:lvl7pPr marL="3200400" lvl="6" indent="-320039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7pPr>
            <a:lvl8pPr marL="3657600" lvl="7" indent="-32004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8pPr>
            <a:lvl9pPr marL="4114800" lvl="8" indent="-32004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9pPr>
          </a:lstStyle>
          <a:p>
            <a:endParaRPr/>
          </a:p>
        </p:txBody>
      </p:sp>
      <p:sp>
        <p:nvSpPr>
          <p:cNvPr id="54" name="Google Shape;54;p17"/>
          <p:cNvSpPr txBox="1">
            <a:spLocks noGrp="1"/>
          </p:cNvSpPr>
          <p:nvPr>
            <p:ph type="body" idx="3"/>
          </p:nvPr>
        </p:nvSpPr>
        <p:spPr>
          <a:xfrm>
            <a:off x="6208712" y="2603500"/>
            <a:ext cx="4825159" cy="5762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920"/>
              <a:buNone/>
              <a:defRPr sz="2400" b="0">
                <a:solidFill>
                  <a:schemeClr val="accent1"/>
                </a:solidFill>
              </a:defRPr>
            </a:lvl1pPr>
            <a:lvl2pPr marL="914400" lvl="1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600"/>
              <a:buNone/>
              <a:defRPr sz="2000" b="1"/>
            </a:lvl2pPr>
            <a:lvl3pPr marL="1371600" lvl="2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None/>
              <a:defRPr sz="1800" b="1"/>
            </a:lvl3pPr>
            <a:lvl4pPr marL="1828800" lvl="3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4pPr>
            <a:lvl5pPr marL="2286000" lvl="4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5pPr>
            <a:lvl6pPr marL="2743200" lvl="5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6pPr>
            <a:lvl7pPr marL="3200400" lvl="6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7pPr>
            <a:lvl8pPr marL="3657600" lvl="7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8pPr>
            <a:lvl9pPr marL="4114800" lvl="8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9pPr>
          </a:lstStyle>
          <a:p>
            <a:endParaRPr/>
          </a:p>
        </p:txBody>
      </p:sp>
      <p:sp>
        <p:nvSpPr>
          <p:cNvPr id="55" name="Google Shape;55;p17"/>
          <p:cNvSpPr txBox="1">
            <a:spLocks noGrp="1"/>
          </p:cNvSpPr>
          <p:nvPr>
            <p:ph type="body" idx="4"/>
          </p:nvPr>
        </p:nvSpPr>
        <p:spPr>
          <a:xfrm>
            <a:off x="6208710" y="3179762"/>
            <a:ext cx="4825159" cy="28400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2004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1pPr>
            <a:lvl2pPr marL="914400" lvl="1" indent="-32004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2pPr>
            <a:lvl3pPr marL="1371600" lvl="2" indent="-320039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3pPr>
            <a:lvl4pPr marL="1828800" lvl="3" indent="-320039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4pPr>
            <a:lvl5pPr marL="2286000" lvl="4" indent="-320039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5pPr>
            <a:lvl6pPr marL="2743200" lvl="5" indent="-320039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6pPr>
            <a:lvl7pPr marL="3200400" lvl="6" indent="-320039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7pPr>
            <a:lvl8pPr marL="3657600" lvl="7" indent="-32004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8pPr>
            <a:lvl9pPr marL="4114800" lvl="8" indent="-32004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9pPr>
          </a:lstStyle>
          <a:p>
            <a:endParaRPr/>
          </a:p>
        </p:txBody>
      </p:sp>
      <p:sp>
        <p:nvSpPr>
          <p:cNvPr id="56" name="Google Shape;56;p17"/>
          <p:cNvSpPr txBox="1">
            <a:spLocks noGrp="1"/>
          </p:cNvSpPr>
          <p:nvPr>
            <p:ph type="dt" idx="10"/>
          </p:nvPr>
        </p:nvSpPr>
        <p:spPr>
          <a:xfrm>
            <a:off x="10650938" y="6394061"/>
            <a:ext cx="990599" cy="3047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17"/>
          <p:cNvSpPr txBox="1">
            <a:spLocks noGrp="1"/>
          </p:cNvSpPr>
          <p:nvPr>
            <p:ph type="ftr" idx="11"/>
          </p:nvPr>
        </p:nvSpPr>
        <p:spPr>
          <a:xfrm>
            <a:off x="528358" y="6391838"/>
            <a:ext cx="3859795" cy="3048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8" name="Google Shape;58;p17"/>
          <p:cNvSpPr txBox="1">
            <a:spLocks noGrp="1"/>
          </p:cNvSpPr>
          <p:nvPr>
            <p:ph type="sldNum" idx="12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0" marR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0" marR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0" marR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0" marR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0" marR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0" marR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0" marR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0" marR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0" name="Google Shape;60;p18"/>
          <p:cNvGrpSpPr/>
          <p:nvPr/>
        </p:nvGrpSpPr>
        <p:grpSpPr>
          <a:xfrm>
            <a:off x="0" y="-2373"/>
            <a:ext cx="12192000" cy="6867027"/>
            <a:chOff x="0" y="-2373"/>
            <a:chExt cx="12192000" cy="6867027"/>
          </a:xfrm>
        </p:grpSpPr>
        <p:sp>
          <p:nvSpPr>
            <p:cNvPr id="61" name="Google Shape;61;p18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 rotWithShape="1">
              <a:blip r:embed="rId2">
                <a:alphaModFix/>
              </a:blip>
              <a:stretch>
                <a:fillRect/>
              </a:stretch>
            </a:blip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2" name="Google Shape;62;p18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>
              <a:gsLst>
                <a:gs pos="0">
                  <a:srgbClr val="F7F7F7">
                    <a:alpha val="10588"/>
                  </a:srgbClr>
                </a:gs>
                <a:gs pos="36000">
                  <a:srgbClr val="F7F7F7">
                    <a:alpha val="9411"/>
                  </a:srgbClr>
                </a:gs>
                <a:gs pos="75000">
                  <a:srgbClr val="F7F7F7">
                    <a:alpha val="0"/>
                  </a:srgbClr>
                </a:gs>
                <a:gs pos="100000">
                  <a:srgbClr val="F7F7F7">
                    <a:alpha val="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3" name="Google Shape;63;p18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>
              <a:gsLst>
                <a:gs pos="0">
                  <a:srgbClr val="F7F7F7">
                    <a:alpha val="7450"/>
                  </a:srgbClr>
                </a:gs>
                <a:gs pos="36000">
                  <a:srgbClr val="F7F7F7">
                    <a:alpha val="7450"/>
                  </a:srgbClr>
                </a:gs>
                <a:gs pos="72000">
                  <a:srgbClr val="F7F7F7">
                    <a:alpha val="0"/>
                  </a:srgbClr>
                </a:gs>
                <a:gs pos="100000">
                  <a:srgbClr val="F7F7F7">
                    <a:alpha val="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4" name="Google Shape;64;p18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>
              <a:gsLst>
                <a:gs pos="0">
                  <a:srgbClr val="F7F7F7">
                    <a:alpha val="6274"/>
                  </a:srgbClr>
                </a:gs>
                <a:gs pos="36000">
                  <a:srgbClr val="F7F7F7">
                    <a:alpha val="5490"/>
                  </a:srgbClr>
                </a:gs>
                <a:gs pos="69000">
                  <a:srgbClr val="F7F7F7">
                    <a:alpha val="0"/>
                  </a:srgbClr>
                </a:gs>
                <a:gs pos="100000">
                  <a:srgbClr val="F7F7F7">
                    <a:alpha val="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5" name="Google Shape;65;p18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>
              <a:gsLst>
                <a:gs pos="0">
                  <a:srgbClr val="F7F7F7">
                    <a:alpha val="13333"/>
                  </a:srgbClr>
                </a:gs>
                <a:gs pos="36000">
                  <a:srgbClr val="F7F7F7">
                    <a:alpha val="6274"/>
                  </a:srgbClr>
                </a:gs>
                <a:gs pos="73000">
                  <a:srgbClr val="F7F7F7">
                    <a:alpha val="0"/>
                  </a:srgbClr>
                </a:gs>
                <a:gs pos="100000">
                  <a:srgbClr val="F7F7F7">
                    <a:alpha val="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6" name="Google Shape;66;p18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>
              <a:gsLst>
                <a:gs pos="0">
                  <a:srgbClr val="F7F7F7">
                    <a:alpha val="13333"/>
                  </a:srgbClr>
                </a:gs>
                <a:gs pos="36000">
                  <a:srgbClr val="F7F7F7">
                    <a:alpha val="6274"/>
                  </a:srgbClr>
                </a:gs>
                <a:gs pos="66000">
                  <a:srgbClr val="F7F7F7">
                    <a:alpha val="0"/>
                  </a:srgbClr>
                </a:gs>
                <a:gs pos="100000">
                  <a:srgbClr val="F7F7F7">
                    <a:alpha val="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7" name="Google Shape;67;p18"/>
            <p:cNvSpPr/>
            <p:nvPr/>
          </p:nvSpPr>
          <p:spPr>
            <a:xfrm>
              <a:off x="6172200" y="402165"/>
              <a:ext cx="5596465" cy="605367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8" name="Google Shape;68;p18"/>
            <p:cNvSpPr/>
            <p:nvPr/>
          </p:nvSpPr>
          <p:spPr>
            <a:xfrm rot="-5400000">
              <a:off x="32954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 extrusionOk="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</p:sp>
        <p:sp>
          <p:nvSpPr>
            <p:cNvPr id="69" name="Google Shape;69;p18"/>
            <p:cNvSpPr/>
            <p:nvPr/>
          </p:nvSpPr>
          <p:spPr>
            <a:xfrm rot="-5677511">
              <a:off x="4203594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 extrusionOk="0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lt1">
                <a:alpha val="2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0" name="Google Shape;70;p18"/>
            <p:cNvSpPr/>
            <p:nvPr/>
          </p:nvSpPr>
          <p:spPr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l" t="t" r="r" b="b"/>
              <a:pathLst>
                <a:path w="15356" h="8638" extrusionOk="0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</p:sp>
      </p:grpSp>
      <p:sp>
        <p:nvSpPr>
          <p:cNvPr id="71" name="Google Shape;71;p18"/>
          <p:cNvSpPr txBox="1">
            <a:spLocks noGrp="1"/>
          </p:cNvSpPr>
          <p:nvPr>
            <p:ph type="title"/>
          </p:nvPr>
        </p:nvSpPr>
        <p:spPr>
          <a:xfrm>
            <a:off x="1153907" y="1693332"/>
            <a:ext cx="3860260" cy="17356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600"/>
              <a:buFont typeface="Century Gothic"/>
              <a:buNone/>
              <a:defRPr sz="3600" b="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18"/>
          <p:cNvSpPr>
            <a:spLocks noGrp="1"/>
          </p:cNvSpPr>
          <p:nvPr>
            <p:ph type="pic" idx="2"/>
          </p:nvPr>
        </p:nvSpPr>
        <p:spPr>
          <a:xfrm>
            <a:off x="6547870" y="1143000"/>
            <a:ext cx="3227193" cy="4572000"/>
          </a:xfrm>
          <a:prstGeom prst="roundRect">
            <a:avLst>
              <a:gd name="adj" fmla="val 1858"/>
            </a:avLst>
          </a:prstGeom>
          <a:noFill/>
          <a:ln>
            <a:noFill/>
          </a:ln>
          <a:effectLst>
            <a:outerShdw blurRad="50800" dist="50800" dir="5400000" algn="tl" rotWithShape="0">
              <a:srgbClr val="000000">
                <a:alpha val="42352"/>
              </a:srgbClr>
            </a:outerShdw>
          </a:effectLst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80"/>
              <a:buFont typeface="Noto Sans Symbols"/>
              <a:buNone/>
              <a:defRPr sz="16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R="0" lvl="1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80"/>
              <a:buFont typeface="Noto Sans Symbols"/>
              <a:buNone/>
              <a:defRPr sz="16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R="0" lvl="2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80"/>
              <a:buFont typeface="Noto Sans Symbols"/>
              <a:buNone/>
              <a:defRPr sz="16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R="0" lvl="3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80"/>
              <a:buFont typeface="Noto Sans Symbols"/>
              <a:buNone/>
              <a:defRPr sz="16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R="0" lvl="4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80"/>
              <a:buFont typeface="Noto Sans Symbols"/>
              <a:buNone/>
              <a:defRPr sz="16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R="0" lvl="5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80"/>
              <a:buFont typeface="Noto Sans Symbols"/>
              <a:buNone/>
              <a:defRPr sz="16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R="0" lvl="6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80"/>
              <a:buFont typeface="Noto Sans Symbols"/>
              <a:buNone/>
              <a:defRPr sz="16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R="0" lvl="7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80"/>
              <a:buFont typeface="Noto Sans Symbols"/>
              <a:buNone/>
              <a:defRPr sz="16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R="0" lvl="8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80"/>
              <a:buFont typeface="Noto Sans Symbols"/>
              <a:buNone/>
              <a:defRPr sz="16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73" name="Google Shape;73;p18"/>
          <p:cNvSpPr txBox="1">
            <a:spLocks noGrp="1"/>
          </p:cNvSpPr>
          <p:nvPr>
            <p:ph type="body" idx="1"/>
          </p:nvPr>
        </p:nvSpPr>
        <p:spPr>
          <a:xfrm>
            <a:off x="1154955" y="3657600"/>
            <a:ext cx="3859212" cy="137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chemeClr val="accent1"/>
                </a:solidFill>
              </a:defRPr>
            </a:lvl1pPr>
            <a:lvl2pPr marL="914400" lvl="1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960"/>
              <a:buNone/>
              <a:defRPr sz="1200"/>
            </a:lvl2pPr>
            <a:lvl3pPr marL="1371600" lvl="2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800"/>
              <a:buNone/>
              <a:defRPr sz="1000"/>
            </a:lvl3pPr>
            <a:lvl4pPr marL="1828800" lvl="3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4pPr>
            <a:lvl5pPr marL="2286000" lvl="4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5pPr>
            <a:lvl6pPr marL="2743200" lvl="5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6pPr>
            <a:lvl7pPr marL="3200400" lvl="6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7pPr>
            <a:lvl8pPr marL="3657600" lvl="7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8pPr>
            <a:lvl9pPr marL="4114800" lvl="8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9pPr>
          </a:lstStyle>
          <a:p>
            <a:endParaRPr/>
          </a:p>
        </p:txBody>
      </p:sp>
      <p:sp>
        <p:nvSpPr>
          <p:cNvPr id="74" name="Google Shape;74;p18"/>
          <p:cNvSpPr txBox="1">
            <a:spLocks noGrp="1"/>
          </p:cNvSpPr>
          <p:nvPr>
            <p:ph type="dt" idx="10"/>
          </p:nvPr>
        </p:nvSpPr>
        <p:spPr>
          <a:xfrm>
            <a:off x="10650938" y="6394061"/>
            <a:ext cx="990599" cy="3047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5" name="Google Shape;75;p18"/>
          <p:cNvSpPr txBox="1">
            <a:spLocks noGrp="1"/>
          </p:cNvSpPr>
          <p:nvPr>
            <p:ph type="ftr" idx="11"/>
          </p:nvPr>
        </p:nvSpPr>
        <p:spPr>
          <a:xfrm>
            <a:off x="528358" y="6391838"/>
            <a:ext cx="3859795" cy="3048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18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38100" dist="25400" dir="5400000" rotWithShape="0">
              <a:srgbClr val="000000">
                <a:alpha val="44313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7" name="Google Shape;77;p18"/>
          <p:cNvSpPr txBox="1">
            <a:spLocks noGrp="1"/>
          </p:cNvSpPr>
          <p:nvPr>
            <p:ph type="sldNum" idx="12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0" marR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0" marR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0" marR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0" marR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0" marR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0" marR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0" marR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0" marR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9" name="Google Shape;79;p19"/>
          <p:cNvGrpSpPr/>
          <p:nvPr/>
        </p:nvGrpSpPr>
        <p:grpSpPr>
          <a:xfrm>
            <a:off x="0" y="-2373"/>
            <a:ext cx="12192000" cy="6867027"/>
            <a:chOff x="0" y="-2373"/>
            <a:chExt cx="12192000" cy="6867027"/>
          </a:xfrm>
        </p:grpSpPr>
        <p:sp>
          <p:nvSpPr>
            <p:cNvPr id="80" name="Google Shape;80;p19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 rotWithShape="1">
              <a:blip r:embed="rId2">
                <a:alphaModFix/>
              </a:blip>
              <a:stretch>
                <a:fillRect/>
              </a:stretch>
            </a:blip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1" name="Google Shape;81;p19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>
              <a:gsLst>
                <a:gs pos="0">
                  <a:srgbClr val="F7F7F7">
                    <a:alpha val="10588"/>
                  </a:srgbClr>
                </a:gs>
                <a:gs pos="36000">
                  <a:srgbClr val="F7F7F7">
                    <a:alpha val="9411"/>
                  </a:srgbClr>
                </a:gs>
                <a:gs pos="75000">
                  <a:srgbClr val="F7F7F7">
                    <a:alpha val="0"/>
                  </a:srgbClr>
                </a:gs>
                <a:gs pos="100000">
                  <a:srgbClr val="F7F7F7">
                    <a:alpha val="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2" name="Google Shape;82;p19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>
              <a:gsLst>
                <a:gs pos="0">
                  <a:srgbClr val="F7F7F7">
                    <a:alpha val="7450"/>
                  </a:srgbClr>
                </a:gs>
                <a:gs pos="36000">
                  <a:srgbClr val="F7F7F7">
                    <a:alpha val="7450"/>
                  </a:srgbClr>
                </a:gs>
                <a:gs pos="72000">
                  <a:srgbClr val="F7F7F7">
                    <a:alpha val="0"/>
                  </a:srgbClr>
                </a:gs>
                <a:gs pos="100000">
                  <a:srgbClr val="F7F7F7">
                    <a:alpha val="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3" name="Google Shape;83;p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>
              <a:gsLst>
                <a:gs pos="0">
                  <a:srgbClr val="F7F7F7">
                    <a:alpha val="6274"/>
                  </a:srgbClr>
                </a:gs>
                <a:gs pos="36000">
                  <a:srgbClr val="F7F7F7">
                    <a:alpha val="5490"/>
                  </a:srgbClr>
                </a:gs>
                <a:gs pos="69000">
                  <a:srgbClr val="F7F7F7">
                    <a:alpha val="0"/>
                  </a:srgbClr>
                </a:gs>
                <a:gs pos="100000">
                  <a:srgbClr val="F7F7F7">
                    <a:alpha val="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4" name="Google Shape;84;p19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>
              <a:gsLst>
                <a:gs pos="0">
                  <a:srgbClr val="F7F7F7">
                    <a:alpha val="13333"/>
                  </a:srgbClr>
                </a:gs>
                <a:gs pos="36000">
                  <a:srgbClr val="F7F7F7">
                    <a:alpha val="6274"/>
                  </a:srgbClr>
                </a:gs>
                <a:gs pos="73000">
                  <a:srgbClr val="F7F7F7">
                    <a:alpha val="0"/>
                  </a:srgbClr>
                </a:gs>
                <a:gs pos="100000">
                  <a:srgbClr val="F7F7F7">
                    <a:alpha val="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5" name="Google Shape;85;p19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>
              <a:gsLst>
                <a:gs pos="0">
                  <a:srgbClr val="F7F7F7">
                    <a:alpha val="13333"/>
                  </a:srgbClr>
                </a:gs>
                <a:gs pos="36000">
                  <a:srgbClr val="F7F7F7">
                    <a:alpha val="6274"/>
                  </a:srgbClr>
                </a:gs>
                <a:gs pos="66000">
                  <a:srgbClr val="F7F7F7">
                    <a:alpha val="0"/>
                  </a:srgbClr>
                </a:gs>
                <a:gs pos="100000">
                  <a:srgbClr val="F7F7F7">
                    <a:alpha val="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6" name="Google Shape;86;p19"/>
            <p:cNvSpPr/>
            <p:nvPr/>
          </p:nvSpPr>
          <p:spPr>
            <a:xfrm>
              <a:off x="7289800" y="402165"/>
              <a:ext cx="4478865" cy="605367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7" name="Google Shape;87;p19"/>
            <p:cNvSpPr/>
            <p:nvPr/>
          </p:nvSpPr>
          <p:spPr>
            <a:xfrm rot="-5677511">
              <a:off x="4698352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 extrusionOk="0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lt1">
                <a:alpha val="2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8" name="Google Shape;88;p19"/>
            <p:cNvSpPr/>
            <p:nvPr/>
          </p:nvSpPr>
          <p:spPr>
            <a:xfrm rot="-5400000">
              <a:off x="3787244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 extrusionOk="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</p:sp>
        <p:sp>
          <p:nvSpPr>
            <p:cNvPr id="89" name="Google Shape;89;p19"/>
            <p:cNvSpPr/>
            <p:nvPr/>
          </p:nvSpPr>
          <p:spPr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l" t="t" r="r" b="b"/>
              <a:pathLst>
                <a:path w="15356" h="8638" extrusionOk="0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</p:sp>
      </p:grpSp>
      <p:sp>
        <p:nvSpPr>
          <p:cNvPr id="90" name="Google Shape;90;p19"/>
          <p:cNvSpPr txBox="1">
            <a:spLocks noGrp="1"/>
          </p:cNvSpPr>
          <p:nvPr>
            <p:ph type="title"/>
          </p:nvPr>
        </p:nvSpPr>
        <p:spPr>
          <a:xfrm>
            <a:off x="1154956" y="2677645"/>
            <a:ext cx="4351023" cy="22838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000"/>
              <a:buFont typeface="Century Gothic"/>
              <a:buNone/>
              <a:defRPr sz="4000" b="0" cap="none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1" name="Google Shape;91;p19"/>
          <p:cNvSpPr txBox="1">
            <a:spLocks noGrp="1"/>
          </p:cNvSpPr>
          <p:nvPr>
            <p:ph type="body" idx="1"/>
          </p:nvPr>
        </p:nvSpPr>
        <p:spPr>
          <a:xfrm>
            <a:off x="6895558" y="2677644"/>
            <a:ext cx="3755379" cy="22838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600"/>
              <a:buNone/>
              <a:defRPr sz="2000" cap="none">
                <a:solidFill>
                  <a:schemeClr val="accent1"/>
                </a:solidFill>
              </a:defRPr>
            </a:lvl1pPr>
            <a:lvl2pPr marL="914400" lvl="1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None/>
              <a:defRPr sz="18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280"/>
              <a:buNone/>
              <a:defRPr sz="16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92" name="Google Shape;92;p19"/>
          <p:cNvSpPr txBox="1">
            <a:spLocks noGrp="1"/>
          </p:cNvSpPr>
          <p:nvPr>
            <p:ph type="dt" idx="10"/>
          </p:nvPr>
        </p:nvSpPr>
        <p:spPr>
          <a:xfrm>
            <a:off x="10650938" y="6394061"/>
            <a:ext cx="990599" cy="3047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3" name="Google Shape;93;p19"/>
          <p:cNvSpPr txBox="1">
            <a:spLocks noGrp="1"/>
          </p:cNvSpPr>
          <p:nvPr>
            <p:ph type="ftr" idx="11"/>
          </p:nvPr>
        </p:nvSpPr>
        <p:spPr>
          <a:xfrm>
            <a:off x="528358" y="6391838"/>
            <a:ext cx="3859795" cy="3048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4" name="Google Shape;94;p19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rgbClr val="5EBB51"/>
          </a:solidFill>
          <a:ln>
            <a:noFill/>
          </a:ln>
          <a:effectLst>
            <a:outerShdw blurRad="38100" dist="25400" dir="5400000" rotWithShape="0">
              <a:srgbClr val="000000">
                <a:alpha val="44313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5" name="Google Shape;95;p19"/>
          <p:cNvSpPr txBox="1">
            <a:spLocks noGrp="1"/>
          </p:cNvSpPr>
          <p:nvPr>
            <p:ph type="sldNum" idx="12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0" marR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0" marR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0" marR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0" marR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0" marR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0" marR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0" marR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0" marR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20"/>
          <p:cNvSpPr txBox="1">
            <a:spLocks noGrp="1"/>
          </p:cNvSpPr>
          <p:nvPr>
            <p:ph type="title"/>
          </p:nvPr>
        </p:nvSpPr>
        <p:spPr>
          <a:xfrm>
            <a:off x="1154953" y="973668"/>
            <a:ext cx="8761413" cy="7069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8" name="Google Shape;98;p20"/>
          <p:cNvSpPr txBox="1">
            <a:spLocks noGrp="1"/>
          </p:cNvSpPr>
          <p:nvPr>
            <p:ph type="dt" idx="10"/>
          </p:nvPr>
        </p:nvSpPr>
        <p:spPr>
          <a:xfrm>
            <a:off x="10650938" y="6394061"/>
            <a:ext cx="990599" cy="3047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9" name="Google Shape;99;p20"/>
          <p:cNvSpPr txBox="1">
            <a:spLocks noGrp="1"/>
          </p:cNvSpPr>
          <p:nvPr>
            <p:ph type="ftr" idx="11"/>
          </p:nvPr>
        </p:nvSpPr>
        <p:spPr>
          <a:xfrm>
            <a:off x="528358" y="6391838"/>
            <a:ext cx="3859795" cy="3048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0" name="Google Shape;100;p20"/>
          <p:cNvSpPr txBox="1">
            <a:spLocks noGrp="1"/>
          </p:cNvSpPr>
          <p:nvPr>
            <p:ph type="sldNum" idx="12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0" marR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0" marR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0" marR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0" marR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0" marR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0" marR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0" marR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0" marR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21"/>
          <p:cNvSpPr txBox="1">
            <a:spLocks noGrp="1"/>
          </p:cNvSpPr>
          <p:nvPr>
            <p:ph type="dt" idx="10"/>
          </p:nvPr>
        </p:nvSpPr>
        <p:spPr>
          <a:xfrm>
            <a:off x="10650938" y="6394061"/>
            <a:ext cx="990599" cy="3047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3" name="Google Shape;103;p21"/>
          <p:cNvSpPr txBox="1">
            <a:spLocks noGrp="1"/>
          </p:cNvSpPr>
          <p:nvPr>
            <p:ph type="ftr" idx="11"/>
          </p:nvPr>
        </p:nvSpPr>
        <p:spPr>
          <a:xfrm>
            <a:off x="528358" y="6391838"/>
            <a:ext cx="3859795" cy="3048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4" name="Google Shape;104;p21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rgbClr val="5EBB51"/>
          </a:solidFill>
          <a:ln>
            <a:noFill/>
          </a:ln>
          <a:effectLst>
            <a:outerShdw blurRad="38100" dist="25400" dir="5400000" rotWithShape="0">
              <a:srgbClr val="000000">
                <a:alpha val="44313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5" name="Google Shape;105;p21"/>
          <p:cNvSpPr txBox="1">
            <a:spLocks noGrp="1"/>
          </p:cNvSpPr>
          <p:nvPr>
            <p:ph type="sldNum" idx="12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0" marR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0" marR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0" marR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0" marR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0" marR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0" marR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0" marR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0" marR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anoramic Picture with Caption">
  <p:cSld name="Panoramic Picture with Caption"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7" name="Google Shape;107;p22"/>
          <p:cNvGrpSpPr/>
          <p:nvPr/>
        </p:nvGrpSpPr>
        <p:grpSpPr>
          <a:xfrm>
            <a:off x="0" y="-2373"/>
            <a:ext cx="12192000" cy="6867027"/>
            <a:chOff x="0" y="-2373"/>
            <a:chExt cx="12192000" cy="6867027"/>
          </a:xfrm>
        </p:grpSpPr>
        <p:sp>
          <p:nvSpPr>
            <p:cNvPr id="108" name="Google Shape;108;p22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 rotWithShape="1">
              <a:blip r:embed="rId2">
                <a:alphaModFix/>
              </a:blip>
              <a:stretch>
                <a:fillRect/>
              </a:stretch>
            </a:blip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9" name="Google Shape;109;p22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>
              <a:gsLst>
                <a:gs pos="0">
                  <a:srgbClr val="F7F7F7">
                    <a:alpha val="10588"/>
                  </a:srgbClr>
                </a:gs>
                <a:gs pos="36000">
                  <a:srgbClr val="F7F7F7">
                    <a:alpha val="9411"/>
                  </a:srgbClr>
                </a:gs>
                <a:gs pos="75000">
                  <a:srgbClr val="F7F7F7">
                    <a:alpha val="0"/>
                  </a:srgbClr>
                </a:gs>
                <a:gs pos="100000">
                  <a:srgbClr val="F7F7F7">
                    <a:alpha val="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0" name="Google Shape;110;p22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>
              <a:gsLst>
                <a:gs pos="0">
                  <a:srgbClr val="F7F7F7">
                    <a:alpha val="7450"/>
                  </a:srgbClr>
                </a:gs>
                <a:gs pos="36000">
                  <a:srgbClr val="F7F7F7">
                    <a:alpha val="7450"/>
                  </a:srgbClr>
                </a:gs>
                <a:gs pos="72000">
                  <a:srgbClr val="F7F7F7">
                    <a:alpha val="0"/>
                  </a:srgbClr>
                </a:gs>
                <a:gs pos="100000">
                  <a:srgbClr val="F7F7F7">
                    <a:alpha val="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1" name="Google Shape;111;p22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>
              <a:gsLst>
                <a:gs pos="0">
                  <a:srgbClr val="F7F7F7">
                    <a:alpha val="6274"/>
                  </a:srgbClr>
                </a:gs>
                <a:gs pos="36000">
                  <a:srgbClr val="F7F7F7">
                    <a:alpha val="5490"/>
                  </a:srgbClr>
                </a:gs>
                <a:gs pos="69000">
                  <a:srgbClr val="F7F7F7">
                    <a:alpha val="0"/>
                  </a:srgbClr>
                </a:gs>
                <a:gs pos="100000">
                  <a:srgbClr val="F7F7F7">
                    <a:alpha val="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2" name="Google Shape;112;p22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>
              <a:gsLst>
                <a:gs pos="0">
                  <a:srgbClr val="F7F7F7">
                    <a:alpha val="13333"/>
                  </a:srgbClr>
                </a:gs>
                <a:gs pos="36000">
                  <a:srgbClr val="F7F7F7">
                    <a:alpha val="6274"/>
                  </a:srgbClr>
                </a:gs>
                <a:gs pos="73000">
                  <a:srgbClr val="F7F7F7">
                    <a:alpha val="0"/>
                  </a:srgbClr>
                </a:gs>
                <a:gs pos="100000">
                  <a:srgbClr val="F7F7F7">
                    <a:alpha val="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3" name="Google Shape;113;p22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>
              <a:gsLst>
                <a:gs pos="0">
                  <a:srgbClr val="F7F7F7">
                    <a:alpha val="13333"/>
                  </a:srgbClr>
                </a:gs>
                <a:gs pos="36000">
                  <a:srgbClr val="F7F7F7">
                    <a:alpha val="6274"/>
                  </a:srgbClr>
                </a:gs>
                <a:gs pos="66000">
                  <a:srgbClr val="F7F7F7">
                    <a:alpha val="0"/>
                  </a:srgbClr>
                </a:gs>
                <a:gs pos="100000">
                  <a:srgbClr val="F7F7F7">
                    <a:alpha val="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4" name="Google Shape;114;p22"/>
            <p:cNvSpPr/>
            <p:nvPr/>
          </p:nvSpPr>
          <p:spPr>
            <a:xfrm rot="10371525">
              <a:off x="263767" y="443825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 extrusionOk="0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lt1">
                <a:alpha val="2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5" name="Google Shape;115;p22"/>
            <p:cNvSpPr/>
            <p:nvPr/>
          </p:nvSpPr>
          <p:spPr>
            <a:xfrm rot="10800000">
              <a:off x="459506" y="321130"/>
              <a:ext cx="11277600" cy="4533900"/>
            </a:xfrm>
            <a:custGeom>
              <a:avLst/>
              <a:gdLst/>
              <a:ahLst/>
              <a:cxnLst/>
              <a:rect l="l" t="t" r="r" b="b"/>
              <a:pathLst>
                <a:path w="7104" h="2856" extrusionOk="0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</p:sp>
        <p:sp>
          <p:nvSpPr>
            <p:cNvPr id="116" name="Google Shape;116;p22"/>
            <p:cNvSpPr/>
            <p:nvPr/>
          </p:nvSpPr>
          <p:spPr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l" t="t" r="r" b="b"/>
              <a:pathLst>
                <a:path w="15356" h="8638" extrusionOk="0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</p:sp>
      </p:grpSp>
      <p:sp>
        <p:nvSpPr>
          <p:cNvPr id="117" name="Google Shape;117;p22"/>
          <p:cNvSpPr txBox="1">
            <a:spLocks noGrp="1"/>
          </p:cNvSpPr>
          <p:nvPr>
            <p:ph type="title"/>
          </p:nvPr>
        </p:nvSpPr>
        <p:spPr>
          <a:xfrm>
            <a:off x="1154956" y="4966674"/>
            <a:ext cx="8825657" cy="5667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400"/>
              <a:buFont typeface="Century Gothic"/>
              <a:buNone/>
              <a:defRPr sz="2400" b="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8" name="Google Shape;118;p22"/>
          <p:cNvSpPr>
            <a:spLocks noGrp="1"/>
          </p:cNvSpPr>
          <p:nvPr>
            <p:ph type="pic" idx="2"/>
          </p:nvPr>
        </p:nvSpPr>
        <p:spPr>
          <a:xfrm>
            <a:off x="1154955" y="685800"/>
            <a:ext cx="8825658" cy="3429000"/>
          </a:xfrm>
          <a:prstGeom prst="roundRect">
            <a:avLst>
              <a:gd name="adj" fmla="val 1858"/>
            </a:avLst>
          </a:prstGeom>
          <a:noFill/>
          <a:ln>
            <a:noFill/>
          </a:ln>
          <a:effectLst>
            <a:outerShdw blurRad="50800" dist="50800" dir="5400000" algn="tl" rotWithShape="0">
              <a:srgbClr val="000000">
                <a:alpha val="42352"/>
              </a:srgbClr>
            </a:outerShdw>
          </a:effectLst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80"/>
              <a:buFont typeface="Noto Sans Symbols"/>
              <a:buNone/>
              <a:defRPr sz="16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R="0" lvl="1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80"/>
              <a:buFont typeface="Noto Sans Symbols"/>
              <a:buNone/>
              <a:defRPr sz="16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R="0" lvl="2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80"/>
              <a:buFont typeface="Noto Sans Symbols"/>
              <a:buNone/>
              <a:defRPr sz="16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R="0" lvl="3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80"/>
              <a:buFont typeface="Noto Sans Symbols"/>
              <a:buNone/>
              <a:defRPr sz="16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R="0" lvl="4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80"/>
              <a:buFont typeface="Noto Sans Symbols"/>
              <a:buNone/>
              <a:defRPr sz="16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R="0" lvl="5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80"/>
              <a:buFont typeface="Noto Sans Symbols"/>
              <a:buNone/>
              <a:defRPr sz="16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R="0" lvl="6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80"/>
              <a:buFont typeface="Noto Sans Symbols"/>
              <a:buNone/>
              <a:defRPr sz="16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R="0" lvl="7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80"/>
              <a:buFont typeface="Noto Sans Symbols"/>
              <a:buNone/>
              <a:defRPr sz="16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R="0" lvl="8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80"/>
              <a:buFont typeface="Noto Sans Symbols"/>
              <a:buNone/>
              <a:defRPr sz="16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119" name="Google Shape;119;p22"/>
          <p:cNvSpPr txBox="1">
            <a:spLocks noGrp="1"/>
          </p:cNvSpPr>
          <p:nvPr>
            <p:ph type="body" idx="1"/>
          </p:nvPr>
        </p:nvSpPr>
        <p:spPr>
          <a:xfrm>
            <a:off x="1154956" y="5536665"/>
            <a:ext cx="8825656" cy="4937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960"/>
              <a:buNone/>
              <a:defRPr sz="1200">
                <a:solidFill>
                  <a:schemeClr val="accent1"/>
                </a:solidFill>
              </a:defRPr>
            </a:lvl1pPr>
            <a:lvl2pPr marL="914400" lvl="1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960"/>
              <a:buNone/>
              <a:defRPr sz="1200"/>
            </a:lvl2pPr>
            <a:lvl3pPr marL="1371600" lvl="2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800"/>
              <a:buNone/>
              <a:defRPr sz="1000"/>
            </a:lvl3pPr>
            <a:lvl4pPr marL="1828800" lvl="3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4pPr>
            <a:lvl5pPr marL="2286000" lvl="4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5pPr>
            <a:lvl6pPr marL="2743200" lvl="5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6pPr>
            <a:lvl7pPr marL="3200400" lvl="6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7pPr>
            <a:lvl8pPr marL="3657600" lvl="7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8pPr>
            <a:lvl9pPr marL="4114800" lvl="8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9pPr>
          </a:lstStyle>
          <a:p>
            <a:endParaRPr/>
          </a:p>
        </p:txBody>
      </p:sp>
      <p:sp>
        <p:nvSpPr>
          <p:cNvPr id="120" name="Google Shape;120;p22"/>
          <p:cNvSpPr txBox="1">
            <a:spLocks noGrp="1"/>
          </p:cNvSpPr>
          <p:nvPr>
            <p:ph type="dt" idx="10"/>
          </p:nvPr>
        </p:nvSpPr>
        <p:spPr>
          <a:xfrm>
            <a:off x="10650938" y="6394061"/>
            <a:ext cx="990599" cy="3047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1" name="Google Shape;121;p22"/>
          <p:cNvSpPr txBox="1">
            <a:spLocks noGrp="1"/>
          </p:cNvSpPr>
          <p:nvPr>
            <p:ph type="ftr" idx="11"/>
          </p:nvPr>
        </p:nvSpPr>
        <p:spPr>
          <a:xfrm>
            <a:off x="528358" y="6391838"/>
            <a:ext cx="3859795" cy="3048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2" name="Google Shape;122;p22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38100" dist="25400" dir="5400000" rotWithShape="0">
              <a:srgbClr val="000000">
                <a:alpha val="44313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3" name="Google Shape;123;p22"/>
          <p:cNvSpPr txBox="1">
            <a:spLocks noGrp="1"/>
          </p:cNvSpPr>
          <p:nvPr>
            <p:ph type="sldNum" idx="12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0" marR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0" marR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0" marR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0" marR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0" marR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0" marR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0" marR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0" marR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oogle Shape;6;p13"/>
          <p:cNvGrpSpPr/>
          <p:nvPr/>
        </p:nvGrpSpPr>
        <p:grpSpPr>
          <a:xfrm>
            <a:off x="0" y="-2373"/>
            <a:ext cx="12192000" cy="6867027"/>
            <a:chOff x="0" y="-2373"/>
            <a:chExt cx="12192000" cy="6867027"/>
          </a:xfrm>
        </p:grpSpPr>
        <p:sp>
          <p:nvSpPr>
            <p:cNvPr id="7" name="Google Shape;7;p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 rotWithShape="1">
              <a:blip r:embed="rId18">
                <a:alphaModFix/>
              </a:blip>
              <a:stretch>
                <a:fillRect/>
              </a:stretch>
            </a:blip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" name="Google Shape;8;p13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>
              <a:gsLst>
                <a:gs pos="0">
                  <a:srgbClr val="F7F7F7">
                    <a:alpha val="10588"/>
                  </a:srgbClr>
                </a:gs>
                <a:gs pos="36000">
                  <a:srgbClr val="F7F7F7">
                    <a:alpha val="9411"/>
                  </a:srgbClr>
                </a:gs>
                <a:gs pos="75000">
                  <a:srgbClr val="F7F7F7">
                    <a:alpha val="0"/>
                  </a:srgbClr>
                </a:gs>
                <a:gs pos="100000">
                  <a:srgbClr val="F7F7F7">
                    <a:alpha val="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" name="Google Shape;9;p13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>
              <a:gsLst>
                <a:gs pos="0">
                  <a:srgbClr val="F7F7F7">
                    <a:alpha val="7450"/>
                  </a:srgbClr>
                </a:gs>
                <a:gs pos="36000">
                  <a:srgbClr val="F7F7F7">
                    <a:alpha val="7450"/>
                  </a:srgbClr>
                </a:gs>
                <a:gs pos="72000">
                  <a:srgbClr val="F7F7F7">
                    <a:alpha val="0"/>
                  </a:srgbClr>
                </a:gs>
                <a:gs pos="100000">
                  <a:srgbClr val="F7F7F7">
                    <a:alpha val="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" name="Google Shape;10;p13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>
              <a:gsLst>
                <a:gs pos="0">
                  <a:srgbClr val="F7F7F7">
                    <a:alpha val="6274"/>
                  </a:srgbClr>
                </a:gs>
                <a:gs pos="36000">
                  <a:srgbClr val="F7F7F7">
                    <a:alpha val="5490"/>
                  </a:srgbClr>
                </a:gs>
                <a:gs pos="69000">
                  <a:srgbClr val="F7F7F7">
                    <a:alpha val="0"/>
                  </a:srgbClr>
                </a:gs>
                <a:gs pos="100000">
                  <a:srgbClr val="F7F7F7">
                    <a:alpha val="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" name="Google Shape;11;p13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>
              <a:gsLst>
                <a:gs pos="0">
                  <a:srgbClr val="F7F7F7">
                    <a:alpha val="13333"/>
                  </a:srgbClr>
                </a:gs>
                <a:gs pos="36000">
                  <a:srgbClr val="F7F7F7">
                    <a:alpha val="6274"/>
                  </a:srgbClr>
                </a:gs>
                <a:gs pos="73000">
                  <a:srgbClr val="F7F7F7">
                    <a:alpha val="0"/>
                  </a:srgbClr>
                </a:gs>
                <a:gs pos="100000">
                  <a:srgbClr val="F7F7F7">
                    <a:alpha val="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" name="Google Shape;12;p13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>
              <a:gsLst>
                <a:gs pos="0">
                  <a:srgbClr val="F7F7F7">
                    <a:alpha val="13333"/>
                  </a:srgbClr>
                </a:gs>
                <a:gs pos="36000">
                  <a:srgbClr val="F7F7F7">
                    <a:alpha val="6274"/>
                  </a:srgbClr>
                </a:gs>
                <a:gs pos="66000">
                  <a:srgbClr val="F7F7F7">
                    <a:alpha val="0"/>
                  </a:srgbClr>
                </a:gs>
                <a:gs pos="100000">
                  <a:srgbClr val="F7F7F7">
                    <a:alpha val="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" name="Google Shape;13;p13"/>
            <p:cNvSpPr/>
            <p:nvPr/>
          </p:nvSpPr>
          <p:spPr>
            <a:xfrm rot="-589932">
              <a:off x="8490951" y="17975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 extrusionOk="0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lt1">
                <a:alpha val="2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" name="Google Shape;14;p13"/>
            <p:cNvSpPr/>
            <p:nvPr/>
          </p:nvSpPr>
          <p:spPr>
            <a:xfrm>
              <a:off x="459506" y="1866405"/>
              <a:ext cx="11277600" cy="4533900"/>
            </a:xfrm>
            <a:custGeom>
              <a:avLst/>
              <a:gdLst/>
              <a:ahLst/>
              <a:cxnLst/>
              <a:rect l="l" t="t" r="r" b="b"/>
              <a:pathLst>
                <a:path w="7104" h="2856" extrusionOk="0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</p:sp>
        <p:sp>
          <p:nvSpPr>
            <p:cNvPr id="15" name="Google Shape;15;p13"/>
            <p:cNvSpPr/>
            <p:nvPr/>
          </p:nvSpPr>
          <p:spPr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l" t="t" r="r" b="b"/>
              <a:pathLst>
                <a:path w="15356" h="8638" extrusionOk="0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</p:sp>
      </p:grpSp>
      <p:sp>
        <p:nvSpPr>
          <p:cNvPr id="16" name="Google Shape;16;p13"/>
          <p:cNvSpPr txBox="1">
            <a:spLocks noGrp="1"/>
          </p:cNvSpPr>
          <p:nvPr>
            <p:ph type="title"/>
          </p:nvPr>
        </p:nvSpPr>
        <p:spPr>
          <a:xfrm>
            <a:off x="1154953" y="973668"/>
            <a:ext cx="8761413" cy="7069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600"/>
              <a:buFont typeface="Century Gothic"/>
              <a:buNone/>
              <a:defRPr sz="3600" b="0" i="0" u="none" strike="noStrike" cap="none">
                <a:solidFill>
                  <a:schemeClr val="lt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7" name="Google Shape;17;p13"/>
          <p:cNvSpPr txBox="1">
            <a:spLocks noGrp="1"/>
          </p:cNvSpPr>
          <p:nvPr>
            <p:ph type="body" idx="1"/>
          </p:nvPr>
        </p:nvSpPr>
        <p:spPr>
          <a:xfrm>
            <a:off x="1154955" y="2603500"/>
            <a:ext cx="8761412" cy="341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32004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440"/>
              <a:buFont typeface="Noto Sans Symbols"/>
              <a:buChar char="►"/>
              <a:defRPr sz="18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914400" marR="0" lvl="1" indent="-30988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80"/>
              <a:buFont typeface="Noto Sans Symbols"/>
              <a:buChar char="►"/>
              <a:defRPr sz="16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1371600" marR="0" lvl="2" indent="-299719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120"/>
              <a:buFont typeface="Noto Sans Symbols"/>
              <a:buChar char="►"/>
              <a:defRPr sz="14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828800" marR="0" lvl="3" indent="-28956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►"/>
              <a:defRPr sz="12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2286000" marR="0" lvl="4" indent="-28956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►"/>
              <a:defRPr sz="12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743200" marR="0" lvl="5" indent="-28956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►"/>
              <a:defRPr sz="12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3200400" marR="0" lvl="6" indent="-28956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►"/>
              <a:defRPr sz="12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657600" marR="0" lvl="7" indent="-289559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►"/>
              <a:defRPr sz="12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4114800" marR="0" lvl="8" indent="-289559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►"/>
              <a:defRPr sz="12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18" name="Google Shape;18;p13"/>
          <p:cNvSpPr txBox="1">
            <a:spLocks noGrp="1"/>
          </p:cNvSpPr>
          <p:nvPr>
            <p:ph type="dt" idx="10"/>
          </p:nvPr>
        </p:nvSpPr>
        <p:spPr>
          <a:xfrm>
            <a:off x="10650938" y="6394061"/>
            <a:ext cx="990599" cy="3047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000" b="1" i="0" u="none" strike="noStrike" cap="none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19" name="Google Shape;19;p13"/>
          <p:cNvSpPr txBox="1">
            <a:spLocks noGrp="1"/>
          </p:cNvSpPr>
          <p:nvPr>
            <p:ph type="ftr" idx="11"/>
          </p:nvPr>
        </p:nvSpPr>
        <p:spPr>
          <a:xfrm>
            <a:off x="528358" y="6391838"/>
            <a:ext cx="3859795" cy="3048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000" b="1" i="0" u="none" strike="noStrike" cap="none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20" name="Google Shape;20;p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rgbClr val="5EBB51"/>
          </a:solidFill>
          <a:ln>
            <a:noFill/>
          </a:ln>
          <a:effectLst>
            <a:outerShdw blurRad="38100" dist="25400" dir="5400000" rotWithShape="0">
              <a:srgbClr val="000000">
                <a:alpha val="44313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" name="Google Shape;21;p13"/>
          <p:cNvSpPr txBox="1">
            <a:spLocks noGrp="1"/>
          </p:cNvSpPr>
          <p:nvPr>
            <p:ph type="sldNum" idx="12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0" marR="0" lvl="1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0" marR="0" lvl="2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0" marR="0" lvl="3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0" marR="0" lvl="4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0" marR="0" lvl="5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0" marR="0" lvl="6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0" marR="0" lvl="7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0" marR="0" lvl="8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Relationship Id="rId4" Type="http://schemas.openxmlformats.org/officeDocument/2006/relationships/comments" Target="../comments/commen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>
            <a:alphaModFix/>
          </a:blip>
          <a:tile tx="0" ty="0" sx="100000" sy="100000" flip="none" algn="tl"/>
        </a:blipFill>
        <a:effectLst/>
      </p:bgPr>
    </p:bg>
    <p:spTree>
      <p:nvGrpSpPr>
        <p:cNvPr id="1" name="Shape 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" name="Google Shape;235;p1"/>
          <p:cNvSpPr txBox="1">
            <a:spLocks noGrp="1"/>
          </p:cNvSpPr>
          <p:nvPr>
            <p:ph type="subTitle" idx="1"/>
          </p:nvPr>
        </p:nvSpPr>
        <p:spPr>
          <a:xfrm>
            <a:off x="2822700" y="4945275"/>
            <a:ext cx="6546600" cy="86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40"/>
              <a:buNone/>
            </a:pPr>
            <a:r>
              <a:rPr lang="en-US">
                <a:solidFill>
                  <a:schemeClr val="lt1"/>
                </a:solidFill>
              </a:rPr>
              <a:t>Wilmington City Council</a:t>
            </a:r>
            <a:endParaRPr>
              <a:solidFill>
                <a:schemeClr val="lt1"/>
              </a:solidFill>
            </a:endParaRPr>
          </a:p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40"/>
              <a:buNone/>
            </a:pPr>
            <a:r>
              <a:rPr lang="en-US">
                <a:solidFill>
                  <a:schemeClr val="lt1"/>
                </a:solidFill>
              </a:rPr>
              <a:t>Education, Youth &amp; Family Services Committee Meeting</a:t>
            </a:r>
            <a:endParaRPr>
              <a:solidFill>
                <a:schemeClr val="lt1"/>
              </a:solidFill>
            </a:endParaRPr>
          </a:p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40"/>
              <a:buNone/>
            </a:pPr>
            <a:r>
              <a:rPr lang="en-US">
                <a:solidFill>
                  <a:schemeClr val="lt1"/>
                </a:solidFill>
              </a:rPr>
              <a:t>June 11th, 2021</a:t>
            </a:r>
            <a:endParaRPr>
              <a:solidFill>
                <a:schemeClr val="lt1"/>
              </a:solidFill>
            </a:endParaRPr>
          </a:p>
        </p:txBody>
      </p:sp>
      <p:pic>
        <p:nvPicPr>
          <p:cNvPr id="236" name="Google Shape;236;p1" descr="A picture containing drawing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200489" y="1929515"/>
            <a:ext cx="5791016" cy="254453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" name="Google Shape;241;p2"/>
          <p:cNvSpPr txBox="1">
            <a:spLocks noGrp="1"/>
          </p:cNvSpPr>
          <p:nvPr>
            <p:ph type="title"/>
          </p:nvPr>
        </p:nvSpPr>
        <p:spPr>
          <a:xfrm>
            <a:off x="1154953" y="973668"/>
            <a:ext cx="8761413" cy="7069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600"/>
              <a:buFont typeface="Century Gothic"/>
              <a:buNone/>
            </a:pPr>
            <a:r>
              <a:rPr lang="en-US"/>
              <a:t>Our Important Role</a:t>
            </a:r>
            <a:endParaRPr/>
          </a:p>
        </p:txBody>
      </p:sp>
      <p:sp>
        <p:nvSpPr>
          <p:cNvPr id="242" name="Google Shape;242;p2"/>
          <p:cNvSpPr txBox="1">
            <a:spLocks noGrp="1"/>
          </p:cNvSpPr>
          <p:nvPr>
            <p:ph type="body" idx="1"/>
          </p:nvPr>
        </p:nvSpPr>
        <p:spPr>
          <a:xfrm>
            <a:off x="486297" y="2332556"/>
            <a:ext cx="3739800" cy="912300"/>
          </a:xfrm>
          <a:prstGeom prst="rect">
            <a:avLst/>
          </a:prstGeom>
          <a:gradFill>
            <a:gsLst>
              <a:gs pos="0">
                <a:srgbClr val="157CBC"/>
              </a:gs>
              <a:gs pos="89000">
                <a:srgbClr val="105580"/>
              </a:gs>
              <a:gs pos="100000">
                <a:srgbClr val="0B2D43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342900" lvl="0" indent="-251459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40"/>
              <a:buNone/>
            </a:pPr>
            <a:r>
              <a:rPr lang="en-US" sz="2400" u="sng">
                <a:solidFill>
                  <a:schemeClr val="lt1"/>
                </a:solidFill>
              </a:rPr>
              <a:t>Why we are important:</a:t>
            </a:r>
            <a:endParaRPr sz="2400" u="sng">
              <a:solidFill>
                <a:schemeClr val="lt1"/>
              </a:solidFill>
            </a:endParaRPr>
          </a:p>
        </p:txBody>
      </p:sp>
      <p:sp>
        <p:nvSpPr>
          <p:cNvPr id="243" name="Google Shape;243;p2"/>
          <p:cNvSpPr txBox="1">
            <a:spLocks noGrp="1"/>
          </p:cNvSpPr>
          <p:nvPr>
            <p:ph type="body" idx="4294967295"/>
          </p:nvPr>
        </p:nvSpPr>
        <p:spPr>
          <a:xfrm>
            <a:off x="7872248" y="2332556"/>
            <a:ext cx="3740150" cy="847169"/>
          </a:xfrm>
          <a:prstGeom prst="rect">
            <a:avLst/>
          </a:prstGeom>
          <a:gradFill>
            <a:gsLst>
              <a:gs pos="0">
                <a:srgbClr val="157CBC"/>
              </a:gs>
              <a:gs pos="89000">
                <a:srgbClr val="105580"/>
              </a:gs>
              <a:gs pos="100000">
                <a:srgbClr val="0B2D43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None/>
            </a:pPr>
            <a:r>
              <a:rPr lang="en-US" sz="2400" u="sng">
                <a:solidFill>
                  <a:schemeClr val="lt1"/>
                </a:solidFill>
              </a:rPr>
              <a:t>What we do:</a:t>
            </a:r>
            <a:endParaRPr sz="2400" u="sng">
              <a:solidFill>
                <a:schemeClr val="lt1"/>
              </a:solidFill>
            </a:endParaRPr>
          </a:p>
        </p:txBody>
      </p:sp>
      <p:sp>
        <p:nvSpPr>
          <p:cNvPr id="244" name="Google Shape;244;p2"/>
          <p:cNvSpPr txBox="1">
            <a:spLocks noGrp="1"/>
          </p:cNvSpPr>
          <p:nvPr>
            <p:ph type="body" idx="4294967295"/>
          </p:nvPr>
        </p:nvSpPr>
        <p:spPr>
          <a:xfrm>
            <a:off x="7872248" y="3179725"/>
            <a:ext cx="3740150" cy="3490913"/>
          </a:xfrm>
          <a:prstGeom prst="rect">
            <a:avLst/>
          </a:prstGeom>
          <a:noFill/>
          <a:ln w="9525" cap="flat" cmpd="sng">
            <a:solidFill>
              <a:srgbClr val="5EBB5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285750" tIns="91425" rIns="91425" bIns="91425" anchor="t" anchorCtr="0">
            <a:noAutofit/>
          </a:bodyPr>
          <a:lstStyle/>
          <a:p>
            <a:pPr marL="342900" lvl="0" indent="-31750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5EBB51"/>
              </a:buClr>
              <a:buSzPts val="2000"/>
              <a:buChar char="►"/>
            </a:pPr>
            <a:r>
              <a:rPr lang="en-US" sz="2000"/>
              <a:t>Tennis</a:t>
            </a:r>
            <a:endParaRPr sz="2000"/>
          </a:p>
          <a:p>
            <a:pPr marL="342900" lvl="0" indent="-31750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5EBB51"/>
              </a:buClr>
              <a:buSzPts val="2000"/>
              <a:buChar char="►"/>
            </a:pPr>
            <a:r>
              <a:rPr lang="en-US" sz="2000"/>
              <a:t>Enrichment </a:t>
            </a:r>
            <a:endParaRPr sz="2000"/>
          </a:p>
          <a:p>
            <a:pPr marL="914400" lvl="1" indent="-35560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ACD433"/>
              </a:buClr>
              <a:buSzPts val="2000"/>
              <a:buChar char="►"/>
            </a:pPr>
            <a:r>
              <a:rPr lang="en-US" sz="2000"/>
              <a:t>STEAM (Science, Technology, Engineering, Art, Math)</a:t>
            </a:r>
            <a:endParaRPr sz="2000"/>
          </a:p>
          <a:p>
            <a:pPr marL="457200" lvl="0" indent="-35560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2000"/>
              <a:buChar char="►"/>
            </a:pPr>
            <a:r>
              <a:rPr lang="en-US" sz="2000"/>
              <a:t>On-site and community outreach programming</a:t>
            </a:r>
            <a:endParaRPr sz="2000"/>
          </a:p>
        </p:txBody>
      </p:sp>
      <p:sp>
        <p:nvSpPr>
          <p:cNvPr id="245" name="Google Shape;245;p2"/>
          <p:cNvSpPr txBox="1"/>
          <p:nvPr/>
        </p:nvSpPr>
        <p:spPr>
          <a:xfrm>
            <a:off x="486297" y="3244856"/>
            <a:ext cx="3739800" cy="3425782"/>
          </a:xfrm>
          <a:prstGeom prst="rect">
            <a:avLst/>
          </a:prstGeom>
          <a:noFill/>
          <a:ln w="9525" cap="flat" cmpd="sng">
            <a:solidFill>
              <a:srgbClr val="5EBB5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285750" tIns="45700" rIns="91425" bIns="45700" anchor="t" anchorCtr="0">
            <a:noAutofit/>
          </a:bodyPr>
          <a:lstStyle/>
          <a:p>
            <a:pPr marL="342900" marR="0" lvl="0" indent="-33020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5EBB51"/>
              </a:buClr>
              <a:buSzPts val="2200"/>
              <a:buFont typeface="Noto Sans Symbols"/>
              <a:buChar char="►"/>
            </a:pPr>
            <a:r>
              <a:rPr lang="en-US" sz="20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Team dynamic</a:t>
            </a:r>
            <a:endParaRPr sz="2000" b="0" i="0" u="none" strike="noStrike" cap="none">
              <a:solidFill>
                <a:srgbClr val="3F3F3F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342900" marR="0" lvl="0" indent="-33020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5EBB51"/>
              </a:buClr>
              <a:buSzPts val="2200"/>
              <a:buFont typeface="Noto Sans Symbols"/>
              <a:buChar char="►"/>
            </a:pPr>
            <a:r>
              <a:rPr lang="en-US" sz="20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Education and growth oriented</a:t>
            </a:r>
            <a:endParaRPr sz="2000" b="0" i="0" u="none" strike="noStrike" cap="none">
              <a:solidFill>
                <a:srgbClr val="3F3F3F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342900" marR="0" lvl="0" indent="-33020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5EBB51"/>
              </a:buClr>
              <a:buSzPts val="2200"/>
              <a:buFont typeface="Noto Sans Symbols"/>
              <a:buChar char="►"/>
            </a:pPr>
            <a:r>
              <a:rPr lang="en-US" sz="20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Safe learning environment</a:t>
            </a:r>
            <a:endParaRPr sz="2000" b="0" i="0" u="none" strike="noStrike" cap="none">
              <a:solidFill>
                <a:srgbClr val="3F3F3F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342900" marR="0" lvl="0" indent="-330200" algn="l" rtl="0">
              <a:lnSpc>
                <a:spcPct val="115000"/>
              </a:lnSpc>
              <a:spcBef>
                <a:spcPts val="1000"/>
              </a:spcBef>
              <a:spcAft>
                <a:spcPts val="1000"/>
              </a:spcAft>
              <a:buClr>
                <a:srgbClr val="5EBB51"/>
              </a:buClr>
              <a:buSzPts val="2200"/>
              <a:buFont typeface="Noto Sans Symbols"/>
              <a:buChar char="►"/>
            </a:pPr>
            <a:r>
              <a:rPr lang="en-US" sz="20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Positive adult influence</a:t>
            </a:r>
            <a:endParaRPr sz="2000" b="0" i="0" u="none" strike="noStrike" cap="none">
              <a:solidFill>
                <a:srgbClr val="3F3F3F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246" name="Google Shape;246;p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226100" y="4469102"/>
            <a:ext cx="3646148" cy="2216148"/>
          </a:xfrm>
          <a:prstGeom prst="rect">
            <a:avLst/>
          </a:prstGeom>
          <a:noFill/>
          <a:ln>
            <a:noFill/>
          </a:ln>
        </p:spPr>
      </p:pic>
      <p:pic>
        <p:nvPicPr>
          <p:cNvPr id="247" name="Google Shape;247;p2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226101" y="2332556"/>
            <a:ext cx="3646148" cy="213654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" name="Google Shape;252;p3"/>
          <p:cNvSpPr txBox="1">
            <a:spLocks noGrp="1"/>
          </p:cNvSpPr>
          <p:nvPr>
            <p:ph type="title"/>
          </p:nvPr>
        </p:nvSpPr>
        <p:spPr>
          <a:xfrm>
            <a:off x="1154953" y="973668"/>
            <a:ext cx="8761413" cy="7069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-US"/>
              <a:t>Program Model</a:t>
            </a:r>
            <a:endParaRPr/>
          </a:p>
        </p:txBody>
      </p:sp>
      <p:grpSp>
        <p:nvGrpSpPr>
          <p:cNvPr id="253" name="Google Shape;253;p3"/>
          <p:cNvGrpSpPr/>
          <p:nvPr/>
        </p:nvGrpSpPr>
        <p:grpSpPr>
          <a:xfrm>
            <a:off x="6057659" y="2439281"/>
            <a:ext cx="4813793" cy="1845954"/>
            <a:chOff x="4908220" y="1121471"/>
            <a:chExt cx="3610435" cy="1384500"/>
          </a:xfrm>
        </p:grpSpPr>
        <p:cxnSp>
          <p:nvCxnSpPr>
            <p:cNvPr id="254" name="Google Shape;254;p3"/>
            <p:cNvCxnSpPr>
              <a:endCxn id="255" idx="1"/>
            </p:cNvCxnSpPr>
            <p:nvPr/>
          </p:nvCxnSpPr>
          <p:spPr>
            <a:xfrm>
              <a:off x="4908220" y="1593240"/>
              <a:ext cx="1494600" cy="0"/>
            </a:xfrm>
            <a:prstGeom prst="straightConnector1">
              <a:avLst/>
            </a:prstGeom>
            <a:noFill/>
            <a:ln w="9525" cap="flat" cmpd="sng">
              <a:solidFill>
                <a:srgbClr val="093859"/>
              </a:solidFill>
              <a:prstDash val="solid"/>
              <a:round/>
              <a:headEnd type="none" w="sm" len="sm"/>
              <a:tailEnd type="none" w="sm" len="sm"/>
            </a:ln>
          </p:spPr>
        </p:cxnSp>
        <p:sp>
          <p:nvSpPr>
            <p:cNvPr id="256" name="Google Shape;256;p3"/>
            <p:cNvSpPr txBox="1"/>
            <p:nvPr/>
          </p:nvSpPr>
          <p:spPr>
            <a:xfrm>
              <a:off x="6651455" y="1121471"/>
              <a:ext cx="1867200" cy="13845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000"/>
                <a:buFont typeface="Arial"/>
                <a:buNone/>
              </a:pPr>
              <a:r>
                <a:rPr lang="en-US" sz="2000" b="1" i="0" u="none" strike="noStrike" cap="none">
                  <a:solidFill>
                    <a:srgbClr val="002060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All Stars</a:t>
              </a:r>
              <a:endParaRPr sz="2000" b="1" i="0" u="none" strike="noStrike" cap="none">
                <a:solidFill>
                  <a:srgbClr val="002060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000"/>
                <a:buFont typeface="Arial"/>
                <a:buNone/>
              </a:pPr>
              <a:r>
                <a:rPr lang="en-US" sz="1800" b="0" i="0" u="none" strike="noStrike" cap="none">
                  <a:solidFill>
                    <a:srgbClr val="000000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Weekly Advanced Programming + Tournament Play</a:t>
              </a:r>
              <a:r>
                <a:rPr lang="en-US" sz="2000" b="0" i="0" u="none" strike="noStrike" cap="none">
                  <a:solidFill>
                    <a:srgbClr val="000000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 </a:t>
              </a:r>
              <a:endParaRPr sz="2000" b="0" i="0" u="none" strike="noStrike" cap="none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000"/>
                <a:buFont typeface="Arial"/>
                <a:buNone/>
              </a:pPr>
              <a:endParaRPr sz="3000" b="0" i="0" u="none" strike="noStrike" cap="none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257" name="Google Shape;257;p3"/>
            <p:cNvSpPr/>
            <p:nvPr/>
          </p:nvSpPr>
          <p:spPr>
            <a:xfrm>
              <a:off x="6427830" y="1493307"/>
              <a:ext cx="198600" cy="198300"/>
            </a:xfrm>
            <a:prstGeom prst="ellipse">
              <a:avLst/>
            </a:prstGeom>
            <a:solidFill>
              <a:srgbClr val="701C7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5" name="Google Shape;255;p3"/>
            <p:cNvSpPr txBox="1"/>
            <p:nvPr/>
          </p:nvSpPr>
          <p:spPr>
            <a:xfrm>
              <a:off x="6402820" y="1436790"/>
              <a:ext cx="247500" cy="312900"/>
            </a:xfrm>
            <a:prstGeom prst="rect">
              <a:avLst/>
            </a:prstGeom>
            <a:solidFill>
              <a:srgbClr val="5EBB51"/>
            </a:solidFill>
            <a:ln>
              <a:noFill/>
            </a:ln>
          </p:spPr>
          <p:txBody>
            <a:bodyPr spcFirstLastPara="1" wrap="square" lIns="121900" tIns="121900" rIns="121900" bIns="121900" anchor="t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210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r>
                <a:rPr lang="en-US" sz="1100" b="0" i="0" u="none" strike="noStrike" cap="none">
                  <a:solidFill>
                    <a:srgbClr val="FFFFFF"/>
                  </a:solidFill>
                  <a:latin typeface="Roboto"/>
                  <a:ea typeface="Roboto"/>
                  <a:cs typeface="Roboto"/>
                  <a:sym typeface="Roboto"/>
                </a:rPr>
                <a:t>1</a:t>
              </a:r>
              <a:endParaRPr sz="1100" b="0" i="0" u="none" strike="noStrike" cap="non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grpSp>
        <p:nvGrpSpPr>
          <p:cNvPr id="258" name="Google Shape;258;p3"/>
          <p:cNvGrpSpPr/>
          <p:nvPr/>
        </p:nvGrpSpPr>
        <p:grpSpPr>
          <a:xfrm>
            <a:off x="3286242" y="2138362"/>
            <a:ext cx="4686298" cy="4335888"/>
            <a:chOff x="3752692" y="2138362"/>
            <a:chExt cx="4686298" cy="4335888"/>
          </a:xfrm>
        </p:grpSpPr>
        <p:sp>
          <p:nvSpPr>
            <p:cNvPr id="259" name="Google Shape;259;p3"/>
            <p:cNvSpPr/>
            <p:nvPr/>
          </p:nvSpPr>
          <p:spPr>
            <a:xfrm>
              <a:off x="4401099" y="4047824"/>
              <a:ext cx="3389108" cy="1267238"/>
            </a:xfrm>
            <a:custGeom>
              <a:avLst/>
              <a:gdLst/>
              <a:ahLst/>
              <a:cxnLst/>
              <a:rect l="l" t="t" r="r" b="b"/>
              <a:pathLst>
                <a:path w="126826" h="43529" extrusionOk="0">
                  <a:moveTo>
                    <a:pt x="0" y="20002"/>
                  </a:moveTo>
                  <a:lnTo>
                    <a:pt x="63389" y="43529"/>
                  </a:lnTo>
                  <a:lnTo>
                    <a:pt x="126826" y="19907"/>
                  </a:lnTo>
                  <a:lnTo>
                    <a:pt x="63580" y="0"/>
                  </a:lnTo>
                  <a:close/>
                </a:path>
              </a:pathLst>
            </a:custGeom>
            <a:solidFill>
              <a:srgbClr val="D9D9D9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49803"/>
                </a:srgbClr>
              </a:outerShdw>
            </a:effectLst>
          </p:spPr>
        </p:sp>
        <p:sp>
          <p:nvSpPr>
            <p:cNvPr id="260" name="Google Shape;260;p3"/>
            <p:cNvSpPr/>
            <p:nvPr/>
          </p:nvSpPr>
          <p:spPr>
            <a:xfrm>
              <a:off x="3752692" y="4628503"/>
              <a:ext cx="2344231" cy="1845747"/>
            </a:xfrm>
            <a:custGeom>
              <a:avLst/>
              <a:gdLst/>
              <a:ahLst/>
              <a:cxnLst/>
              <a:rect l="l" t="t" r="r" b="b"/>
              <a:pathLst>
                <a:path w="87725" h="63817" extrusionOk="0">
                  <a:moveTo>
                    <a:pt x="24288" y="0"/>
                  </a:moveTo>
                  <a:lnTo>
                    <a:pt x="0" y="29908"/>
                  </a:lnTo>
                  <a:lnTo>
                    <a:pt x="87725" y="63817"/>
                  </a:lnTo>
                  <a:lnTo>
                    <a:pt x="87725" y="42291"/>
                  </a:lnTo>
                  <a:lnTo>
                    <a:pt x="87725" y="23526"/>
                  </a:lnTo>
                  <a:close/>
                </a:path>
              </a:pathLst>
            </a:custGeom>
            <a:solidFill>
              <a:srgbClr val="093859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49803"/>
                </a:srgbClr>
              </a:outerShdw>
            </a:effectLst>
          </p:spPr>
        </p:sp>
        <p:sp>
          <p:nvSpPr>
            <p:cNvPr id="261" name="Google Shape;261;p3"/>
            <p:cNvSpPr/>
            <p:nvPr/>
          </p:nvSpPr>
          <p:spPr>
            <a:xfrm flipH="1">
              <a:off x="6094759" y="4628503"/>
              <a:ext cx="2344231" cy="1845747"/>
            </a:xfrm>
            <a:custGeom>
              <a:avLst/>
              <a:gdLst/>
              <a:ahLst/>
              <a:cxnLst/>
              <a:rect l="l" t="t" r="r" b="b"/>
              <a:pathLst>
                <a:path w="87725" h="63817" extrusionOk="0">
                  <a:moveTo>
                    <a:pt x="24288" y="0"/>
                  </a:moveTo>
                  <a:lnTo>
                    <a:pt x="0" y="29908"/>
                  </a:lnTo>
                  <a:lnTo>
                    <a:pt x="87725" y="63817"/>
                  </a:lnTo>
                  <a:lnTo>
                    <a:pt x="87725" y="42291"/>
                  </a:lnTo>
                  <a:lnTo>
                    <a:pt x="87725" y="23526"/>
                  </a:lnTo>
                  <a:close/>
                </a:path>
              </a:pathLst>
            </a:custGeom>
            <a:solidFill>
              <a:srgbClr val="5EBB51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49803"/>
                </a:srgbClr>
              </a:outerShdw>
            </a:effectLst>
          </p:spPr>
        </p:sp>
        <p:sp>
          <p:nvSpPr>
            <p:cNvPr id="262" name="Google Shape;262;p3"/>
            <p:cNvSpPr/>
            <p:nvPr/>
          </p:nvSpPr>
          <p:spPr>
            <a:xfrm>
              <a:off x="5056566" y="3268998"/>
              <a:ext cx="2087740" cy="781137"/>
            </a:xfrm>
            <a:custGeom>
              <a:avLst/>
              <a:gdLst/>
              <a:ahLst/>
              <a:cxnLst/>
              <a:rect l="l" t="t" r="r" b="b"/>
              <a:pathLst>
                <a:path w="24053" h="8150" extrusionOk="0">
                  <a:moveTo>
                    <a:pt x="0" y="3827"/>
                  </a:moveTo>
                  <a:lnTo>
                    <a:pt x="11976" y="8150"/>
                  </a:lnTo>
                  <a:lnTo>
                    <a:pt x="24053" y="3827"/>
                  </a:lnTo>
                  <a:lnTo>
                    <a:pt x="12126" y="0"/>
                  </a:lnTo>
                  <a:close/>
                </a:path>
              </a:pathLst>
            </a:custGeom>
            <a:solidFill>
              <a:srgbClr val="D9D9D9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49803"/>
                </a:srgbClr>
              </a:outerShdw>
            </a:effectLst>
          </p:spPr>
        </p:sp>
        <p:sp>
          <p:nvSpPr>
            <p:cNvPr id="263" name="Google Shape;263;p3"/>
            <p:cNvSpPr/>
            <p:nvPr/>
          </p:nvSpPr>
          <p:spPr>
            <a:xfrm>
              <a:off x="4515321" y="3635007"/>
              <a:ext cx="1585703" cy="1353744"/>
            </a:xfrm>
            <a:custGeom>
              <a:avLst/>
              <a:gdLst/>
              <a:ahLst/>
              <a:cxnLst/>
              <a:rect l="l" t="t" r="r" b="b"/>
              <a:pathLst>
                <a:path w="18238" h="14114" extrusionOk="0">
                  <a:moveTo>
                    <a:pt x="6262" y="0"/>
                  </a:moveTo>
                  <a:lnTo>
                    <a:pt x="18238" y="4324"/>
                  </a:lnTo>
                  <a:lnTo>
                    <a:pt x="18238" y="14114"/>
                  </a:lnTo>
                  <a:lnTo>
                    <a:pt x="0" y="7554"/>
                  </a:lnTo>
                  <a:close/>
                </a:path>
              </a:pathLst>
            </a:custGeom>
            <a:solidFill>
              <a:srgbClr val="093859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49803"/>
                </a:srgbClr>
              </a:outerShdw>
            </a:effectLst>
          </p:spPr>
        </p:sp>
        <p:sp>
          <p:nvSpPr>
            <p:cNvPr id="264" name="Google Shape;264;p3"/>
            <p:cNvSpPr/>
            <p:nvPr/>
          </p:nvSpPr>
          <p:spPr>
            <a:xfrm flipH="1">
              <a:off x="6096752" y="3635007"/>
              <a:ext cx="1585703" cy="1353744"/>
            </a:xfrm>
            <a:custGeom>
              <a:avLst/>
              <a:gdLst/>
              <a:ahLst/>
              <a:cxnLst/>
              <a:rect l="l" t="t" r="r" b="b"/>
              <a:pathLst>
                <a:path w="18238" h="14114" extrusionOk="0">
                  <a:moveTo>
                    <a:pt x="6262" y="0"/>
                  </a:moveTo>
                  <a:lnTo>
                    <a:pt x="18238" y="4324"/>
                  </a:lnTo>
                  <a:lnTo>
                    <a:pt x="18238" y="14114"/>
                  </a:lnTo>
                  <a:lnTo>
                    <a:pt x="0" y="7554"/>
                  </a:lnTo>
                  <a:close/>
                </a:path>
              </a:pathLst>
            </a:custGeom>
            <a:solidFill>
              <a:srgbClr val="5EBB51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49803"/>
                </a:srgbClr>
              </a:outerShdw>
            </a:effectLst>
          </p:spPr>
        </p:sp>
        <p:sp>
          <p:nvSpPr>
            <p:cNvPr id="265" name="Google Shape;265;p3"/>
            <p:cNvSpPr/>
            <p:nvPr/>
          </p:nvSpPr>
          <p:spPr>
            <a:xfrm>
              <a:off x="5176380" y="2138362"/>
              <a:ext cx="924660" cy="1601493"/>
            </a:xfrm>
            <a:custGeom>
              <a:avLst/>
              <a:gdLst/>
              <a:ahLst/>
              <a:cxnLst/>
              <a:rect l="l" t="t" r="r" b="b"/>
              <a:pathLst>
                <a:path w="10635" h="16697" extrusionOk="0">
                  <a:moveTo>
                    <a:pt x="10635" y="0"/>
                  </a:moveTo>
                  <a:lnTo>
                    <a:pt x="0" y="12722"/>
                  </a:lnTo>
                  <a:lnTo>
                    <a:pt x="10635" y="16697"/>
                  </a:lnTo>
                  <a:close/>
                </a:path>
              </a:pathLst>
            </a:custGeom>
            <a:solidFill>
              <a:srgbClr val="093859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49803"/>
                </a:srgbClr>
              </a:outerShdw>
            </a:effectLst>
          </p:spPr>
        </p:sp>
        <p:sp>
          <p:nvSpPr>
            <p:cNvPr id="266" name="Google Shape;266;p3"/>
            <p:cNvSpPr/>
            <p:nvPr/>
          </p:nvSpPr>
          <p:spPr>
            <a:xfrm flipH="1">
              <a:off x="6096736" y="2138362"/>
              <a:ext cx="924660" cy="1601493"/>
            </a:xfrm>
            <a:custGeom>
              <a:avLst/>
              <a:gdLst/>
              <a:ahLst/>
              <a:cxnLst/>
              <a:rect l="l" t="t" r="r" b="b"/>
              <a:pathLst>
                <a:path w="10635" h="16697" extrusionOk="0">
                  <a:moveTo>
                    <a:pt x="10635" y="0"/>
                  </a:moveTo>
                  <a:lnTo>
                    <a:pt x="0" y="12722"/>
                  </a:lnTo>
                  <a:lnTo>
                    <a:pt x="10635" y="16697"/>
                  </a:lnTo>
                  <a:close/>
                </a:path>
              </a:pathLst>
            </a:custGeom>
            <a:solidFill>
              <a:srgbClr val="5EBB51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49803"/>
                </a:srgbClr>
              </a:outerShdw>
            </a:effectLst>
          </p:spPr>
        </p:sp>
      </p:grpSp>
      <p:grpSp>
        <p:nvGrpSpPr>
          <p:cNvPr id="267" name="Google Shape;267;p3"/>
          <p:cNvGrpSpPr/>
          <p:nvPr/>
        </p:nvGrpSpPr>
        <p:grpSpPr>
          <a:xfrm>
            <a:off x="196075" y="3062300"/>
            <a:ext cx="4136276" cy="3097523"/>
            <a:chOff x="496906" y="1844091"/>
            <a:chExt cx="3102285" cy="2323200"/>
          </a:xfrm>
        </p:grpSpPr>
        <p:sp>
          <p:nvSpPr>
            <p:cNvPr id="268" name="Google Shape;268;p3"/>
            <p:cNvSpPr txBox="1"/>
            <p:nvPr/>
          </p:nvSpPr>
          <p:spPr>
            <a:xfrm>
              <a:off x="496906" y="1844091"/>
              <a:ext cx="2001600" cy="2323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r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800"/>
                <a:buFont typeface="Arial"/>
                <a:buNone/>
              </a:pPr>
              <a:r>
                <a:rPr lang="en-US" sz="2000" b="1" i="0" u="none" strike="noStrike" cap="none">
                  <a:solidFill>
                    <a:srgbClr val="093859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After-School Programs</a:t>
              </a:r>
              <a:endParaRPr sz="2800" b="1" i="0" u="none" strike="noStrike" cap="none">
                <a:solidFill>
                  <a:srgbClr val="093859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  <a:p>
              <a:pPr marL="0" marR="0" lvl="0" indent="0" algn="r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000"/>
                <a:buFont typeface="Arial"/>
                <a:buNone/>
              </a:pPr>
              <a:r>
                <a:rPr lang="en-US" sz="1800" b="0" i="0" u="none" strike="noStrike" cap="none">
                  <a:solidFill>
                    <a:schemeClr val="dk1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Meet onsite 2-3 days per week</a:t>
              </a:r>
              <a:endParaRPr sz="1800"/>
            </a:p>
            <a:p>
              <a:pPr marL="0" marR="0" lvl="0" indent="0" algn="r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000"/>
                <a:buFont typeface="Arial"/>
                <a:buNone/>
              </a:pPr>
              <a:r>
                <a:rPr lang="en-US" sz="1800" b="0" i="0" u="none" strike="noStrike" cap="none">
                  <a:solidFill>
                    <a:schemeClr val="dk1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(Includes tennis &amp; STEAM)</a:t>
              </a:r>
              <a:endPara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210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endParaRPr sz="1600" b="1" i="0" u="none" strike="noStrike" cap="non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269" name="Google Shape;269;p3"/>
            <p:cNvSpPr/>
            <p:nvPr/>
          </p:nvSpPr>
          <p:spPr>
            <a:xfrm>
              <a:off x="2523501" y="2431050"/>
              <a:ext cx="198600" cy="198300"/>
            </a:xfrm>
            <a:prstGeom prst="ellipse">
              <a:avLst/>
            </a:prstGeom>
            <a:solidFill>
              <a:srgbClr val="761E8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0" name="Google Shape;270;p3"/>
            <p:cNvSpPr txBox="1"/>
            <p:nvPr/>
          </p:nvSpPr>
          <p:spPr>
            <a:xfrm>
              <a:off x="2498491" y="2373759"/>
              <a:ext cx="247500" cy="3129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t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210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r>
                <a:rPr lang="en-US" sz="1100" b="0" i="0" u="none" strike="noStrike" cap="none">
                  <a:solidFill>
                    <a:srgbClr val="FFFFFF"/>
                  </a:solidFill>
                  <a:latin typeface="Roboto"/>
                  <a:ea typeface="Roboto"/>
                  <a:cs typeface="Roboto"/>
                  <a:sym typeface="Roboto"/>
                </a:rPr>
                <a:t>2</a:t>
              </a:r>
              <a:endParaRPr sz="1100" b="0" i="0" u="none" strike="noStrike" cap="non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cxnSp>
          <p:nvCxnSpPr>
            <p:cNvPr id="271" name="Google Shape;271;p3"/>
            <p:cNvCxnSpPr>
              <a:endCxn id="270" idx="3"/>
            </p:cNvCxnSpPr>
            <p:nvPr/>
          </p:nvCxnSpPr>
          <p:spPr>
            <a:xfrm rot="10800000">
              <a:off x="2745991" y="2530209"/>
              <a:ext cx="853200" cy="12000"/>
            </a:xfrm>
            <a:prstGeom prst="straightConnector1">
              <a:avLst/>
            </a:prstGeom>
            <a:noFill/>
            <a:ln w="9525" cap="flat" cmpd="sng">
              <a:solidFill>
                <a:srgbClr val="093859"/>
              </a:solidFill>
              <a:prstDash val="solid"/>
              <a:round/>
              <a:headEnd type="none" w="sm" len="sm"/>
              <a:tailEnd type="none" w="sm" len="sm"/>
            </a:ln>
          </p:spPr>
        </p:cxnSp>
      </p:grpSp>
      <p:grpSp>
        <p:nvGrpSpPr>
          <p:cNvPr id="272" name="Google Shape;272;p3"/>
          <p:cNvGrpSpPr/>
          <p:nvPr/>
        </p:nvGrpSpPr>
        <p:grpSpPr>
          <a:xfrm>
            <a:off x="7740970" y="4047824"/>
            <a:ext cx="4350964" cy="2464738"/>
            <a:chOff x="6083717" y="2443926"/>
            <a:chExt cx="3263305" cy="1848600"/>
          </a:xfrm>
        </p:grpSpPr>
        <p:cxnSp>
          <p:nvCxnSpPr>
            <p:cNvPr id="273" name="Google Shape;273;p3"/>
            <p:cNvCxnSpPr>
              <a:endCxn id="274" idx="1"/>
            </p:cNvCxnSpPr>
            <p:nvPr/>
          </p:nvCxnSpPr>
          <p:spPr>
            <a:xfrm rot="10800000" flipH="1">
              <a:off x="6083717" y="3312559"/>
              <a:ext cx="315300" cy="4200"/>
            </a:xfrm>
            <a:prstGeom prst="straightConnector1">
              <a:avLst/>
            </a:prstGeom>
            <a:noFill/>
            <a:ln w="9525" cap="flat" cmpd="sng">
              <a:solidFill>
                <a:srgbClr val="093859"/>
              </a:solidFill>
              <a:prstDash val="solid"/>
              <a:round/>
              <a:headEnd type="none" w="sm" len="sm"/>
              <a:tailEnd type="none" w="sm" len="sm"/>
            </a:ln>
          </p:spPr>
        </p:cxnSp>
        <p:sp>
          <p:nvSpPr>
            <p:cNvPr id="275" name="Google Shape;275;p3"/>
            <p:cNvSpPr txBox="1"/>
            <p:nvPr/>
          </p:nvSpPr>
          <p:spPr>
            <a:xfrm>
              <a:off x="6647622" y="2443926"/>
              <a:ext cx="2699400" cy="18486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r>
                <a:rPr lang="en-US" sz="2000" b="1" i="0" u="none" strike="noStrike" cap="none">
                  <a:solidFill>
                    <a:srgbClr val="002060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Summer</a:t>
              </a:r>
              <a:r>
                <a:rPr lang="en-US" sz="2000" b="1">
                  <a:solidFill>
                    <a:srgbClr val="002060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,</a:t>
              </a:r>
              <a:endParaRPr sz="2000"/>
            </a:p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r>
                <a:rPr lang="en-US" sz="2000" b="1" i="0" u="none" strike="noStrike" cap="none">
                  <a:solidFill>
                    <a:srgbClr val="002060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In-School</a:t>
              </a:r>
              <a:r>
                <a:rPr lang="en-US" sz="2000" b="1">
                  <a:solidFill>
                    <a:srgbClr val="002060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, Community Programs</a:t>
              </a:r>
              <a:endParaRPr sz="2000" b="1" i="0" u="none" strike="noStrike" cap="none">
                <a:solidFill>
                  <a:srgbClr val="002060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  <a:p>
              <a:pPr marL="0" marR="0" lvl="0" indent="0" algn="l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000"/>
                <a:buFont typeface="Arial"/>
                <a:buNone/>
              </a:pPr>
              <a:r>
                <a:rPr lang="en-US" sz="2000">
                  <a:solidFill>
                    <a:schemeClr val="dk1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Full </a:t>
              </a:r>
              <a:r>
                <a:rPr lang="en-US" sz="2000" b="0" i="0" u="none" strike="noStrike" cap="none">
                  <a:solidFill>
                    <a:schemeClr val="dk1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, PE takeovers (“play-weeks”),</a:t>
              </a:r>
              <a:r>
                <a:rPr lang="en-US" sz="2000">
                  <a:solidFill>
                    <a:schemeClr val="dk1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 community centers</a:t>
              </a:r>
              <a:endParaRPr sz="2000" b="0" i="0" u="none" strike="noStrike" cap="non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276" name="Google Shape;276;p3"/>
            <p:cNvSpPr/>
            <p:nvPr/>
          </p:nvSpPr>
          <p:spPr>
            <a:xfrm>
              <a:off x="6424027" y="3212150"/>
              <a:ext cx="198600" cy="198300"/>
            </a:xfrm>
            <a:prstGeom prst="ellipse">
              <a:avLst/>
            </a:prstGeom>
            <a:solidFill>
              <a:srgbClr val="9225A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4" name="Google Shape;274;p3"/>
            <p:cNvSpPr txBox="1"/>
            <p:nvPr/>
          </p:nvSpPr>
          <p:spPr>
            <a:xfrm>
              <a:off x="6399017" y="3156109"/>
              <a:ext cx="247500" cy="312900"/>
            </a:xfrm>
            <a:prstGeom prst="rect">
              <a:avLst/>
            </a:prstGeom>
            <a:solidFill>
              <a:srgbClr val="5EBB51"/>
            </a:solidFill>
            <a:ln>
              <a:noFill/>
            </a:ln>
          </p:spPr>
          <p:txBody>
            <a:bodyPr spcFirstLastPara="1" wrap="square" lIns="121900" tIns="121900" rIns="121900" bIns="121900" anchor="t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210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r>
                <a:rPr lang="en-US" sz="1100" b="0" i="0" u="none" strike="noStrike" cap="none">
                  <a:solidFill>
                    <a:srgbClr val="FFFFFF"/>
                  </a:solidFill>
                  <a:latin typeface="Roboto"/>
                  <a:ea typeface="Roboto"/>
                  <a:cs typeface="Roboto"/>
                  <a:sym typeface="Roboto"/>
                </a:rPr>
                <a:t>3</a:t>
              </a:r>
              <a:endParaRPr sz="1100" b="0" i="0" u="none" strike="noStrike" cap="non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1" name="Google Shape;281;p7"/>
          <p:cNvSpPr txBox="1">
            <a:spLocks noGrp="1"/>
          </p:cNvSpPr>
          <p:nvPr>
            <p:ph type="title"/>
          </p:nvPr>
        </p:nvSpPr>
        <p:spPr>
          <a:xfrm>
            <a:off x="1154955" y="939353"/>
            <a:ext cx="4556034" cy="17356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600"/>
              <a:buFont typeface="Century Gothic"/>
              <a:buNone/>
            </a:pPr>
            <a:r>
              <a:rPr lang="en-US" sz="2800"/>
              <a:t>RodneyStreet at Home</a:t>
            </a:r>
            <a:br>
              <a:rPr lang="en-US"/>
            </a:br>
            <a:r>
              <a:rPr lang="en-US" sz="1800"/>
              <a:t>(March – May, 2020)</a:t>
            </a:r>
            <a:endParaRPr/>
          </a:p>
        </p:txBody>
      </p:sp>
      <p:sp>
        <p:nvSpPr>
          <p:cNvPr id="282" name="Google Shape;282;p7"/>
          <p:cNvSpPr txBox="1">
            <a:spLocks noGrp="1"/>
          </p:cNvSpPr>
          <p:nvPr>
            <p:ph type="body" idx="1"/>
          </p:nvPr>
        </p:nvSpPr>
        <p:spPr>
          <a:xfrm>
            <a:off x="1026618" y="2965391"/>
            <a:ext cx="4556034" cy="29782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571500" lvl="0" indent="-39878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000"/>
              <a:buFont typeface="Noto Sans Symbols"/>
              <a:buChar char="⮚"/>
            </a:pPr>
            <a:r>
              <a:rPr lang="en-US" sz="2000">
                <a:solidFill>
                  <a:schemeClr val="lt1"/>
                </a:solidFill>
              </a:rPr>
              <a:t>Instructional tennis and fitness videos posted to YouTube, Facebook and Instagram during the week</a:t>
            </a:r>
            <a:endParaRPr sz="2000"/>
          </a:p>
          <a:p>
            <a:pPr marL="571500" lvl="0" indent="-39878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000"/>
              <a:buFont typeface="Noto Sans Symbols"/>
              <a:buChar char="⮚"/>
            </a:pPr>
            <a:r>
              <a:rPr lang="en-US" sz="2000">
                <a:solidFill>
                  <a:schemeClr val="lt1"/>
                </a:solidFill>
              </a:rPr>
              <a:t>Weekly Nutrition Lesson Videos</a:t>
            </a:r>
            <a:endParaRPr sz="2000"/>
          </a:p>
          <a:p>
            <a:pPr marL="571500" lvl="0" indent="-39878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000"/>
              <a:buFont typeface="Noto Sans Symbols"/>
              <a:buChar char="⮚"/>
            </a:pPr>
            <a:r>
              <a:rPr lang="en-US" sz="2000">
                <a:solidFill>
                  <a:schemeClr val="lt1"/>
                </a:solidFill>
              </a:rPr>
              <a:t>Weekly STEAM Activity Videos</a:t>
            </a:r>
            <a:endParaRPr sz="2000">
              <a:solidFill>
                <a:schemeClr val="lt1"/>
              </a:solidFill>
            </a:endParaRPr>
          </a:p>
          <a:p>
            <a:pPr marL="571500" lvl="0" indent="-39878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000"/>
              <a:buChar char="⮚"/>
            </a:pPr>
            <a:r>
              <a:rPr lang="en-US" sz="2000">
                <a:solidFill>
                  <a:schemeClr val="lt1"/>
                </a:solidFill>
              </a:rPr>
              <a:t>30+ video library </a:t>
            </a:r>
            <a:endParaRPr sz="2000">
              <a:solidFill>
                <a:schemeClr val="lt1"/>
              </a:solidFill>
            </a:endParaRPr>
          </a:p>
          <a:p>
            <a:pPr marL="571500" lvl="0" indent="-27178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5FBA50"/>
              </a:buClr>
              <a:buSzPts val="1120"/>
              <a:buFont typeface="Noto Sans Symbols"/>
              <a:buNone/>
            </a:pPr>
            <a:endParaRPr sz="2200"/>
          </a:p>
        </p:txBody>
      </p:sp>
      <p:pic>
        <p:nvPicPr>
          <p:cNvPr id="283" name="Google Shape;283;p7" descr="A person with a racket on a court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609350" y="1807187"/>
            <a:ext cx="4765709" cy="377558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8" name="Google Shape;288;p11"/>
          <p:cNvSpPr txBox="1">
            <a:spLocks noGrp="1"/>
          </p:cNvSpPr>
          <p:nvPr>
            <p:ph type="title"/>
          </p:nvPr>
        </p:nvSpPr>
        <p:spPr>
          <a:xfrm>
            <a:off x="1154953" y="973668"/>
            <a:ext cx="8761413" cy="7069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</a:pPr>
            <a:r>
              <a:rPr lang="en-US"/>
              <a:t>Summer 2020</a:t>
            </a:r>
            <a:br>
              <a:rPr lang="en-US"/>
            </a:br>
            <a:r>
              <a:rPr lang="en-US" sz="2000"/>
              <a:t>(Summer during COVID-19)</a:t>
            </a:r>
            <a:endParaRPr/>
          </a:p>
        </p:txBody>
      </p:sp>
      <p:sp>
        <p:nvSpPr>
          <p:cNvPr id="289" name="Google Shape;289;p11"/>
          <p:cNvSpPr txBox="1">
            <a:spLocks noGrp="1"/>
          </p:cNvSpPr>
          <p:nvPr>
            <p:ph type="body" idx="1"/>
          </p:nvPr>
        </p:nvSpPr>
        <p:spPr>
          <a:xfrm>
            <a:off x="1154950" y="2603500"/>
            <a:ext cx="4825200" cy="359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-32004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</a:pPr>
            <a:r>
              <a:rPr lang="en-US" sz="2000">
                <a:solidFill>
                  <a:schemeClr val="dk1"/>
                </a:solidFill>
              </a:rPr>
              <a:t>72 total children served</a:t>
            </a:r>
            <a:endParaRPr/>
          </a:p>
          <a:p>
            <a:pPr marL="914400" lvl="1" indent="-32004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ACD433"/>
              </a:buClr>
              <a:buSzPts val="1440"/>
              <a:buChar char="►"/>
            </a:pPr>
            <a:r>
              <a:rPr lang="en-US" sz="1800">
                <a:solidFill>
                  <a:schemeClr val="dk1"/>
                </a:solidFill>
              </a:rPr>
              <a:t>Average daily attendance: 27</a:t>
            </a:r>
            <a:endParaRPr/>
          </a:p>
          <a:p>
            <a:pPr marL="914400" lvl="1" indent="-32004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ACD433"/>
              </a:buClr>
              <a:buSzPts val="1440"/>
              <a:buChar char="►"/>
            </a:pPr>
            <a:r>
              <a:rPr lang="en-US" sz="1800">
                <a:solidFill>
                  <a:schemeClr val="dk1"/>
                </a:solidFill>
              </a:rPr>
              <a:t>Partnered with West End Neighborhood House, 4 Sessions</a:t>
            </a:r>
            <a:endParaRPr sz="1800">
              <a:solidFill>
                <a:schemeClr val="dk1"/>
              </a:solidFill>
            </a:endParaRPr>
          </a:p>
          <a:p>
            <a:pPr marL="457200" lvl="0" indent="-32004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</a:pPr>
            <a:r>
              <a:rPr lang="en-US" sz="2000">
                <a:solidFill>
                  <a:schemeClr val="dk1"/>
                </a:solidFill>
              </a:rPr>
              <a:t>In person tennis instruction at Rockford Park, 8AM – 1PM</a:t>
            </a:r>
            <a:endParaRPr/>
          </a:p>
          <a:p>
            <a:pPr marL="457200" lvl="0" indent="-32004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</a:pPr>
            <a:r>
              <a:rPr lang="en-US" sz="2000">
                <a:solidFill>
                  <a:schemeClr val="dk1"/>
                </a:solidFill>
              </a:rPr>
              <a:t>Virtual enrichment, 2PM – 5PM</a:t>
            </a:r>
            <a:endParaRPr/>
          </a:p>
          <a:p>
            <a:pPr marL="914400" lvl="1" indent="-32004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ACD433"/>
              </a:buClr>
              <a:buSzPts val="1440"/>
              <a:buChar char="►"/>
            </a:pPr>
            <a:r>
              <a:rPr lang="en-US" sz="1800">
                <a:solidFill>
                  <a:schemeClr val="dk1"/>
                </a:solidFill>
              </a:rPr>
              <a:t>Included STEAM exercises, character building, and math &amp; reading daily</a:t>
            </a:r>
            <a:endParaRPr/>
          </a:p>
          <a:p>
            <a:pPr marL="457200" lvl="0" indent="-2286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None/>
            </a:pPr>
            <a:endParaRPr sz="2000">
              <a:solidFill>
                <a:schemeClr val="dk1"/>
              </a:solidFill>
            </a:endParaRPr>
          </a:p>
        </p:txBody>
      </p:sp>
      <p:pic>
        <p:nvPicPr>
          <p:cNvPr id="290" name="Google Shape;290;p1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217100" y="2603500"/>
            <a:ext cx="4825201" cy="321601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5" name="Google Shape;295;p12"/>
          <p:cNvSpPr txBox="1">
            <a:spLocks noGrp="1"/>
          </p:cNvSpPr>
          <p:nvPr>
            <p:ph type="title"/>
          </p:nvPr>
        </p:nvSpPr>
        <p:spPr>
          <a:xfrm>
            <a:off x="1154953" y="973668"/>
            <a:ext cx="8761413" cy="7069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</a:pPr>
            <a:r>
              <a:rPr lang="en-US"/>
              <a:t>After School Program: Spring, 2021</a:t>
            </a:r>
            <a:endParaRPr/>
          </a:p>
        </p:txBody>
      </p:sp>
      <p:sp>
        <p:nvSpPr>
          <p:cNvPr id="296" name="Google Shape;296;p12"/>
          <p:cNvSpPr txBox="1">
            <a:spLocks noGrp="1"/>
          </p:cNvSpPr>
          <p:nvPr>
            <p:ph type="body" idx="1"/>
          </p:nvPr>
        </p:nvSpPr>
        <p:spPr>
          <a:xfrm>
            <a:off x="1154954" y="2603500"/>
            <a:ext cx="48252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-32004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</a:pPr>
            <a:r>
              <a:rPr lang="en-US">
                <a:solidFill>
                  <a:schemeClr val="dk1"/>
                </a:solidFill>
              </a:rPr>
              <a:t>April - May, 2021</a:t>
            </a:r>
            <a:endParaRPr>
              <a:solidFill>
                <a:schemeClr val="dk1"/>
              </a:solidFill>
            </a:endParaRPr>
          </a:p>
          <a:p>
            <a:pPr marL="457200" lvl="0" indent="-32004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</a:pPr>
            <a:r>
              <a:rPr lang="en-US">
                <a:solidFill>
                  <a:schemeClr val="dk1"/>
                </a:solidFill>
              </a:rPr>
              <a:t>Siegel JCC</a:t>
            </a:r>
            <a:endParaRPr>
              <a:solidFill>
                <a:schemeClr val="dk1"/>
              </a:solidFill>
            </a:endParaRPr>
          </a:p>
          <a:p>
            <a:pPr marL="457200" lvl="0" indent="-32004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</a:pPr>
            <a:r>
              <a:rPr lang="en-US">
                <a:solidFill>
                  <a:schemeClr val="dk1"/>
                </a:solidFill>
              </a:rPr>
              <a:t>46 enrolled</a:t>
            </a:r>
            <a:endParaRPr>
              <a:solidFill>
                <a:schemeClr val="dk1"/>
              </a:solidFill>
            </a:endParaRPr>
          </a:p>
          <a:p>
            <a:pPr marL="457200" lvl="0" indent="-32004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</a:pPr>
            <a:r>
              <a:rPr lang="en-US">
                <a:solidFill>
                  <a:schemeClr val="dk1"/>
                </a:solidFill>
              </a:rPr>
              <a:t>2x per week</a:t>
            </a:r>
            <a:endParaRPr>
              <a:solidFill>
                <a:schemeClr val="dk1"/>
              </a:solidFill>
            </a:endParaRPr>
          </a:p>
          <a:p>
            <a:pPr marL="457200" lvl="0" indent="-32004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</a:pPr>
            <a:r>
              <a:rPr lang="en-US">
                <a:solidFill>
                  <a:schemeClr val="dk1"/>
                </a:solidFill>
              </a:rPr>
              <a:t>Tennis instruction and STEAM enrichment</a:t>
            </a:r>
            <a:endParaRPr>
              <a:solidFill>
                <a:schemeClr val="dk1"/>
              </a:solidFill>
            </a:endParaRPr>
          </a:p>
          <a:p>
            <a:pPr marL="457200" lvl="0" indent="-32004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</a:pPr>
            <a:r>
              <a:rPr lang="en-US">
                <a:solidFill>
                  <a:schemeClr val="dk1"/>
                </a:solidFill>
              </a:rPr>
              <a:t>Free Match play 1x per week (select group, invite only)</a:t>
            </a:r>
            <a:endParaRPr>
              <a:solidFill>
                <a:schemeClr val="dk1"/>
              </a:solidFill>
            </a:endParaRPr>
          </a:p>
        </p:txBody>
      </p:sp>
      <p:sp>
        <p:nvSpPr>
          <p:cNvPr id="297" name="Google Shape;297;p12"/>
          <p:cNvSpPr txBox="1">
            <a:spLocks noGrp="1"/>
          </p:cNvSpPr>
          <p:nvPr>
            <p:ph type="body" idx="2"/>
          </p:nvPr>
        </p:nvSpPr>
        <p:spPr>
          <a:xfrm>
            <a:off x="6208712" y="2603500"/>
            <a:ext cx="4825200" cy="34164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298" name="Google Shape;298;p1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208700" y="2603500"/>
            <a:ext cx="5124578" cy="34163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3" name="Google Shape;303;p5"/>
          <p:cNvSpPr txBox="1">
            <a:spLocks noGrp="1"/>
          </p:cNvSpPr>
          <p:nvPr>
            <p:ph type="title"/>
          </p:nvPr>
        </p:nvSpPr>
        <p:spPr>
          <a:xfrm>
            <a:off x="1154953" y="973668"/>
            <a:ext cx="8761413" cy="7069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600"/>
              <a:buFont typeface="Century Gothic"/>
              <a:buNone/>
            </a:pPr>
            <a:r>
              <a:rPr lang="en-US"/>
              <a:t>2020-2021 Community Partners </a:t>
            </a:r>
            <a:br>
              <a:rPr lang="en-US"/>
            </a:br>
            <a:r>
              <a:rPr lang="en-US" sz="2000"/>
              <a:t>(September, 2020 – May, 2021)</a:t>
            </a:r>
            <a:endParaRPr/>
          </a:p>
        </p:txBody>
      </p:sp>
      <p:sp>
        <p:nvSpPr>
          <p:cNvPr id="304" name="Google Shape;304;p5"/>
          <p:cNvSpPr txBox="1">
            <a:spLocks noGrp="1"/>
          </p:cNvSpPr>
          <p:nvPr>
            <p:ph type="body" idx="1"/>
          </p:nvPr>
        </p:nvSpPr>
        <p:spPr>
          <a:xfrm>
            <a:off x="1154954" y="2603500"/>
            <a:ext cx="4825200" cy="34164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-320040" algn="l" rtl="0">
              <a:spcBef>
                <a:spcPts val="1000"/>
              </a:spcBef>
              <a:spcAft>
                <a:spcPts val="0"/>
              </a:spcAft>
              <a:buSzPts val="1440"/>
              <a:buChar char="►"/>
            </a:pPr>
            <a:r>
              <a:rPr lang="en-US">
                <a:solidFill>
                  <a:schemeClr val="dk1"/>
                </a:solidFill>
              </a:rPr>
              <a:t>PAL Wilmington</a:t>
            </a:r>
            <a:endParaRPr>
              <a:solidFill>
                <a:schemeClr val="dk1"/>
              </a:solidFill>
            </a:endParaRPr>
          </a:p>
          <a:p>
            <a:pPr marL="457200" lvl="0" indent="-320040" algn="l" rtl="0">
              <a:spcBef>
                <a:spcPts val="1000"/>
              </a:spcBef>
              <a:spcAft>
                <a:spcPts val="0"/>
              </a:spcAft>
              <a:buSzPts val="1440"/>
              <a:buChar char="►"/>
            </a:pPr>
            <a:r>
              <a:rPr lang="en-US">
                <a:solidFill>
                  <a:schemeClr val="dk1"/>
                </a:solidFill>
              </a:rPr>
              <a:t>William “Hicks” Anderson Community Center</a:t>
            </a:r>
            <a:endParaRPr>
              <a:solidFill>
                <a:schemeClr val="dk1"/>
              </a:solidFill>
            </a:endParaRPr>
          </a:p>
          <a:p>
            <a:pPr marL="457200" lvl="0" indent="-320040" algn="l" rtl="0">
              <a:spcBef>
                <a:spcPts val="1000"/>
              </a:spcBef>
              <a:spcAft>
                <a:spcPts val="0"/>
              </a:spcAft>
              <a:buSzPts val="1440"/>
              <a:buChar char="►"/>
            </a:pPr>
            <a:r>
              <a:rPr lang="en-US">
                <a:solidFill>
                  <a:schemeClr val="dk1"/>
                </a:solidFill>
              </a:rPr>
              <a:t>West End Neighborhood House</a:t>
            </a:r>
            <a:endParaRPr>
              <a:solidFill>
                <a:schemeClr val="dk1"/>
              </a:solidFill>
            </a:endParaRPr>
          </a:p>
          <a:p>
            <a:pPr marL="457200" lvl="0" indent="0" algn="l" rtl="0">
              <a:spcBef>
                <a:spcPts val="1000"/>
              </a:spcBef>
              <a:spcAft>
                <a:spcPts val="0"/>
              </a:spcAft>
              <a:buNone/>
            </a:pPr>
            <a:endParaRPr>
              <a:solidFill>
                <a:schemeClr val="dk1"/>
              </a:solidFill>
            </a:endParaRPr>
          </a:p>
          <a:p>
            <a:pPr marL="457200" lvl="0" indent="-320040" algn="l" rtl="0">
              <a:spcBef>
                <a:spcPts val="1000"/>
              </a:spcBef>
              <a:spcAft>
                <a:spcPts val="0"/>
              </a:spcAft>
              <a:buSzPts val="1440"/>
              <a:buChar char="►"/>
            </a:pPr>
            <a:r>
              <a:rPr lang="en-US">
                <a:solidFill>
                  <a:schemeClr val="dk1"/>
                </a:solidFill>
              </a:rPr>
              <a:t>127 total children served (between all program partners)</a:t>
            </a:r>
            <a:endParaRPr>
              <a:solidFill>
                <a:schemeClr val="dk1"/>
              </a:solidFill>
            </a:endParaRPr>
          </a:p>
        </p:txBody>
      </p:sp>
      <p:pic>
        <p:nvPicPr>
          <p:cNvPr id="305" name="Google Shape;305;p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208700" y="2603500"/>
            <a:ext cx="4555192" cy="34163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0" name="Google Shape;310;ge02526dddb_0_2"/>
          <p:cNvSpPr txBox="1">
            <a:spLocks noGrp="1"/>
          </p:cNvSpPr>
          <p:nvPr>
            <p:ph type="title"/>
          </p:nvPr>
        </p:nvSpPr>
        <p:spPr>
          <a:xfrm>
            <a:off x="1154953" y="973668"/>
            <a:ext cx="8761500" cy="70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600"/>
              <a:buFont typeface="Century Gothic"/>
              <a:buNone/>
            </a:pPr>
            <a:r>
              <a:rPr lang="en-US"/>
              <a:t>Additional Outreach</a:t>
            </a:r>
            <a:endParaRPr/>
          </a:p>
        </p:txBody>
      </p:sp>
      <p:sp>
        <p:nvSpPr>
          <p:cNvPr id="311" name="Google Shape;311;ge02526dddb_0_2"/>
          <p:cNvSpPr txBox="1">
            <a:spLocks noGrp="1"/>
          </p:cNvSpPr>
          <p:nvPr>
            <p:ph type="body" idx="1"/>
          </p:nvPr>
        </p:nvSpPr>
        <p:spPr>
          <a:xfrm>
            <a:off x="1154954" y="2603500"/>
            <a:ext cx="4825200" cy="34164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-320040" algn="l" rtl="0">
              <a:spcBef>
                <a:spcPts val="1000"/>
              </a:spcBef>
              <a:spcAft>
                <a:spcPts val="0"/>
              </a:spcAft>
              <a:buSzPts val="1440"/>
              <a:buChar char="►"/>
            </a:pPr>
            <a:r>
              <a:rPr lang="en-US">
                <a:solidFill>
                  <a:schemeClr val="dk1"/>
                </a:solidFill>
              </a:rPr>
              <a:t>Free Youth Tennis Clinics</a:t>
            </a:r>
            <a:endParaRPr>
              <a:solidFill>
                <a:schemeClr val="dk1"/>
              </a:solidFill>
            </a:endParaRPr>
          </a:p>
          <a:p>
            <a:pPr marL="914400" lvl="1" indent="-309880" algn="l" rtl="0">
              <a:spcBef>
                <a:spcPts val="1000"/>
              </a:spcBef>
              <a:spcAft>
                <a:spcPts val="0"/>
              </a:spcAft>
              <a:buClr>
                <a:srgbClr val="ACD433"/>
              </a:buClr>
              <a:buSzPts val="1280"/>
              <a:buChar char="►"/>
            </a:pPr>
            <a:r>
              <a:rPr lang="en-US">
                <a:solidFill>
                  <a:schemeClr val="dk1"/>
                </a:solidFill>
              </a:rPr>
              <a:t>Siegel JCC</a:t>
            </a:r>
            <a:endParaRPr>
              <a:solidFill>
                <a:schemeClr val="dk1"/>
              </a:solidFill>
            </a:endParaRPr>
          </a:p>
          <a:p>
            <a:pPr marL="914400" lvl="1" indent="-309880" algn="l" rtl="0">
              <a:spcBef>
                <a:spcPts val="1000"/>
              </a:spcBef>
              <a:spcAft>
                <a:spcPts val="0"/>
              </a:spcAft>
              <a:buClr>
                <a:srgbClr val="ACD433"/>
              </a:buClr>
              <a:buSzPts val="1280"/>
              <a:buChar char="►"/>
            </a:pPr>
            <a:r>
              <a:rPr lang="en-US">
                <a:solidFill>
                  <a:schemeClr val="dk1"/>
                </a:solidFill>
              </a:rPr>
              <a:t>April 17th and June 5th</a:t>
            </a:r>
            <a:endParaRPr>
              <a:solidFill>
                <a:schemeClr val="dk1"/>
              </a:solidFill>
            </a:endParaRPr>
          </a:p>
          <a:p>
            <a:pPr marL="914400" lvl="1" indent="-309880" algn="l" rtl="0">
              <a:spcBef>
                <a:spcPts val="1000"/>
              </a:spcBef>
              <a:spcAft>
                <a:spcPts val="0"/>
              </a:spcAft>
              <a:buClr>
                <a:srgbClr val="ACD433"/>
              </a:buClr>
              <a:buSzPts val="1280"/>
              <a:buChar char="►"/>
            </a:pPr>
            <a:r>
              <a:rPr lang="en-US">
                <a:solidFill>
                  <a:schemeClr val="dk1"/>
                </a:solidFill>
              </a:rPr>
              <a:t>30+ in attendance</a:t>
            </a:r>
            <a:endParaRPr>
              <a:solidFill>
                <a:schemeClr val="dk1"/>
              </a:solidFill>
            </a:endParaRPr>
          </a:p>
        </p:txBody>
      </p:sp>
      <p:pic>
        <p:nvPicPr>
          <p:cNvPr id="312" name="Google Shape;312;ge02526dddb_0_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208700" y="2603500"/>
            <a:ext cx="4825201" cy="321601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" name="Google Shape;317;p10"/>
          <p:cNvSpPr txBox="1">
            <a:spLocks noGrp="1"/>
          </p:cNvSpPr>
          <p:nvPr>
            <p:ph type="title"/>
          </p:nvPr>
        </p:nvSpPr>
        <p:spPr>
          <a:xfrm>
            <a:off x="1154953" y="973668"/>
            <a:ext cx="8761500" cy="70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</a:pPr>
            <a:r>
              <a:rPr lang="en-US"/>
              <a:t>Summer, 2021: Outlook</a:t>
            </a:r>
            <a:endParaRPr/>
          </a:p>
        </p:txBody>
      </p:sp>
      <p:sp>
        <p:nvSpPr>
          <p:cNvPr id="318" name="Google Shape;318;p10"/>
          <p:cNvSpPr txBox="1">
            <a:spLocks noGrp="1"/>
          </p:cNvSpPr>
          <p:nvPr>
            <p:ph type="body" idx="1"/>
          </p:nvPr>
        </p:nvSpPr>
        <p:spPr>
          <a:xfrm>
            <a:off x="1154950" y="2603500"/>
            <a:ext cx="4825200" cy="393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-31369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340"/>
              <a:buChar char="►"/>
            </a:pPr>
            <a:r>
              <a:rPr lang="en-US" sz="1900">
                <a:solidFill>
                  <a:schemeClr val="dk1"/>
                </a:solidFill>
              </a:rPr>
              <a:t>Full day Tennis and Enrichment Programming</a:t>
            </a:r>
            <a:endParaRPr sz="1900">
              <a:solidFill>
                <a:schemeClr val="dk1"/>
              </a:solidFill>
            </a:endParaRPr>
          </a:p>
          <a:p>
            <a:pPr marL="457200" lvl="0" indent="-31369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340"/>
              <a:buChar char="►"/>
            </a:pPr>
            <a:r>
              <a:rPr lang="en-US" sz="1900">
                <a:solidFill>
                  <a:schemeClr val="dk1"/>
                </a:solidFill>
              </a:rPr>
              <a:t>Tower Hill Campus &amp; Rockford Park</a:t>
            </a:r>
            <a:endParaRPr sz="1900">
              <a:solidFill>
                <a:schemeClr val="dk1"/>
              </a:solidFill>
            </a:endParaRPr>
          </a:p>
          <a:p>
            <a:pPr marL="457200" lvl="0" indent="-31115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300"/>
              <a:buChar char="►"/>
            </a:pPr>
            <a:r>
              <a:rPr lang="en-US" sz="1900">
                <a:solidFill>
                  <a:schemeClr val="dk1"/>
                </a:solidFill>
              </a:rPr>
              <a:t>88 enrolled as of 6/4 (full time attendees)</a:t>
            </a:r>
            <a:endParaRPr sz="1900"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None/>
            </a:pPr>
            <a:endParaRPr sz="1900">
              <a:solidFill>
                <a:schemeClr val="dk1"/>
              </a:solidFill>
            </a:endParaRPr>
          </a:p>
          <a:p>
            <a:pPr marL="457200" lvl="0" indent="-313690" algn="l" rtl="0">
              <a:spcBef>
                <a:spcPts val="1000"/>
              </a:spcBef>
              <a:spcAft>
                <a:spcPts val="0"/>
              </a:spcAft>
              <a:buSzPts val="1340"/>
              <a:buChar char="►"/>
            </a:pPr>
            <a:r>
              <a:rPr lang="en-US" sz="1900">
                <a:solidFill>
                  <a:schemeClr val="dk1"/>
                </a:solidFill>
              </a:rPr>
              <a:t>Community Programs:</a:t>
            </a:r>
            <a:endParaRPr sz="1900">
              <a:solidFill>
                <a:schemeClr val="dk1"/>
              </a:solidFill>
            </a:endParaRPr>
          </a:p>
          <a:p>
            <a:pPr marL="914400" lvl="1" indent="-311150" algn="l" rtl="0">
              <a:spcBef>
                <a:spcPts val="1000"/>
              </a:spcBef>
              <a:spcAft>
                <a:spcPts val="0"/>
              </a:spcAft>
              <a:buClr>
                <a:srgbClr val="ACD433"/>
              </a:buClr>
              <a:buSzPts val="1300"/>
              <a:buChar char="►"/>
            </a:pPr>
            <a:r>
              <a:rPr lang="en-US" sz="1900">
                <a:solidFill>
                  <a:schemeClr val="dk1"/>
                </a:solidFill>
              </a:rPr>
              <a:t>PAL Wilmington (2x week)</a:t>
            </a:r>
            <a:endParaRPr sz="1900">
              <a:solidFill>
                <a:schemeClr val="dk1"/>
              </a:solidFill>
            </a:endParaRPr>
          </a:p>
          <a:p>
            <a:pPr marL="914400" lvl="1" indent="-311150" algn="l" rtl="0">
              <a:spcBef>
                <a:spcPts val="1000"/>
              </a:spcBef>
              <a:spcAft>
                <a:spcPts val="0"/>
              </a:spcAft>
              <a:buClr>
                <a:srgbClr val="ACD433"/>
              </a:buClr>
              <a:buSzPts val="1300"/>
              <a:buChar char="►"/>
            </a:pPr>
            <a:r>
              <a:rPr lang="en-US" sz="1900">
                <a:solidFill>
                  <a:schemeClr val="dk1"/>
                </a:solidFill>
              </a:rPr>
              <a:t>Girls Inc. (1x week)</a:t>
            </a:r>
            <a:endParaRPr sz="1900">
              <a:solidFill>
                <a:schemeClr val="dk1"/>
              </a:solidFill>
            </a:endParaRPr>
          </a:p>
        </p:txBody>
      </p:sp>
      <p:sp>
        <p:nvSpPr>
          <p:cNvPr id="319" name="Google Shape;319;p10"/>
          <p:cNvSpPr txBox="1">
            <a:spLocks noGrp="1"/>
          </p:cNvSpPr>
          <p:nvPr>
            <p:ph type="body" idx="2"/>
          </p:nvPr>
        </p:nvSpPr>
        <p:spPr>
          <a:xfrm>
            <a:off x="6208712" y="2603500"/>
            <a:ext cx="4825200" cy="34164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320" name="Google Shape;320;p1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208700" y="2603500"/>
            <a:ext cx="5125852" cy="3416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Ion Boardroom">
  <a:themeElements>
    <a:clrScheme name="Custom 2">
      <a:dk1>
        <a:srgbClr val="000000"/>
      </a:dk1>
      <a:lt1>
        <a:srgbClr val="FFFFFF"/>
      </a:lt1>
      <a:dk2>
        <a:srgbClr val="0E5580"/>
      </a:dk2>
      <a:lt2>
        <a:srgbClr val="EBEBEB"/>
      </a:lt2>
      <a:accent1>
        <a:srgbClr val="5CBB4F"/>
      </a:accent1>
      <a:accent2>
        <a:srgbClr val="E6C133"/>
      </a:accent2>
      <a:accent3>
        <a:srgbClr val="EF7A24"/>
      </a:accent3>
      <a:accent4>
        <a:srgbClr val="5AA0F5"/>
      </a:accent4>
      <a:accent5>
        <a:srgbClr val="75CEEC"/>
      </a:accent5>
      <a:accent6>
        <a:srgbClr val="65D6A0"/>
      </a:accent6>
      <a:hlink>
        <a:srgbClr val="C4E46E"/>
      </a:hlink>
      <a:folHlink>
        <a:srgbClr val="BDE0F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357</Words>
  <Application>Microsoft Office PowerPoint</Application>
  <PresentationFormat>Widescreen</PresentationFormat>
  <Paragraphs>66</Paragraphs>
  <Slides>9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4" baseType="lpstr">
      <vt:lpstr>Roboto</vt:lpstr>
      <vt:lpstr>Arial</vt:lpstr>
      <vt:lpstr>Century Gothic</vt:lpstr>
      <vt:lpstr>Noto Sans Symbols</vt:lpstr>
      <vt:lpstr>Ion Boardroom</vt:lpstr>
      <vt:lpstr>PowerPoint Presentation</vt:lpstr>
      <vt:lpstr>Our Important Role</vt:lpstr>
      <vt:lpstr>Program Model</vt:lpstr>
      <vt:lpstr>RodneyStreet at Home (March – May, 2020)</vt:lpstr>
      <vt:lpstr>Summer 2020 (Summer during COVID-19)</vt:lpstr>
      <vt:lpstr>After School Program: Spring, 2021</vt:lpstr>
      <vt:lpstr>2020-2021 Community Partners  (September, 2020 – May, 2021)</vt:lpstr>
      <vt:lpstr>Additional Outreach</vt:lpstr>
      <vt:lpstr>Summer, 2021: Outlook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Maribel Seijo</dc:creator>
  <cp:lastModifiedBy>Maribel Seijo</cp:lastModifiedBy>
  <cp:revision>1</cp:revision>
  <cp:lastPrinted>2021-06-07T14:08:50Z</cp:lastPrinted>
  <dcterms:modified xsi:type="dcterms:W3CDTF">2021-06-07T14:12:37Z</dcterms:modified>
</cp:coreProperties>
</file>