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322" r:id="rId2"/>
    <p:sldId id="341" r:id="rId3"/>
    <p:sldId id="336" r:id="rId4"/>
    <p:sldId id="339" r:id="rId5"/>
    <p:sldId id="335" r:id="rId6"/>
    <p:sldId id="346" r:id="rId7"/>
    <p:sldId id="309" r:id="rId8"/>
    <p:sldId id="342" r:id="rId9"/>
    <p:sldId id="306" r:id="rId10"/>
    <p:sldId id="33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4F81BD"/>
    <a:srgbClr val="FFFF66"/>
    <a:srgbClr val="FF0D0D"/>
    <a:srgbClr val="A6A6A6"/>
    <a:srgbClr val="00B05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7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AD06F3-701D-43FB-BAC4-0C0E329F5630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61FBB-3CC6-4E58-9AAE-A3BCC338D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B4114-D26D-4F50-9596-54C95662B1B8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A193-B9BF-488F-8FEC-BD6B9FDD0CBC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70F7-48C5-4B68-AE77-F548F5E4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1099-0FAF-40C1-B18F-5C555B7B3A9A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4672-18B0-4217-8474-AD30D5CD6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E9B1-FBE4-46C0-B7C2-AED94379D217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6D2C-51C3-4C31-A9F7-3272D77AF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5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841A-3A80-4476-AF96-D07659697101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59C3-F4CA-4BCD-97F0-730B4C1F52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6FC5E-8CE6-4E78-BF43-9DACCBD8DE9B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5296A-C5BF-463E-9A26-D6042A0DAD56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</p:spTree>
    <p:extLst>
      <p:ext uri="{BB962C8B-B14F-4D97-AF65-F5344CB8AC3E}">
        <p14:creationId xmlns:p14="http://schemas.microsoft.com/office/powerpoint/2010/main" val="26123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DDEB-962A-46E3-8885-E8BB96C28FD7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B022-E18D-41E4-BE0F-3A281FD8B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257FB-0A02-42E8-BF35-A648B6754AF3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CA38-4E1C-4EE5-B294-0A4C60ED5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63CA-9132-4275-9B75-1F60E8A096A5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C84E-0ED8-4C84-839B-51ADBC61E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80CA-4A1E-4F1E-9912-F9C27C18E380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14B4-4C23-4153-9D37-76F4CC51B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0564-B8A4-4B76-9B5D-C7772925020D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05E1-9164-48EB-99DB-F4DB33DEB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8C50-3BA7-488C-A19D-9DE426F6C8FD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6/7/2021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D5FB-7D9D-4A6A-84DA-8EB7B5546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85801-1F86-4864-A178-89A474DAF2D8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6/7/2021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24E6E-78CD-443A-81AF-9570C0F099E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6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Franklin Gothic Medium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Franklin Gothic Medium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Franklin Gothic Medium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Franklin Gothic Medium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38" y="533400"/>
            <a:ext cx="3249229" cy="5805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Community Development and Urban Planning Committee</a:t>
            </a:r>
            <a:b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June 10, 2021</a:t>
            </a:r>
            <a:b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Ord. 21-032:</a:t>
            </a:r>
            <a:b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Proposed Removal of Mendenhall Court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361BC-9850-4C5C-8A9B-E5F15594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1449"/>
            <a:ext cx="2235202" cy="2212848"/>
          </a:xfrm>
          <a:prstGeom prst="rect">
            <a:avLst/>
          </a:prstGeom>
        </p:spPr>
      </p:pic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F8E1966-6EDC-41B4-96BC-88EF746D1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48" y="2819400"/>
            <a:ext cx="51574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3429000" cy="6179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b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Ordinance 21-032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_____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Planning Commission recommends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the removal of Mendenhall Court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from the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Official City Map</a:t>
            </a:r>
            <a:br>
              <a: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2800" b="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______</a:t>
            </a:r>
            <a:br>
              <a: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endParaRPr lang="en-US" sz="2800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361BC-9850-4C5C-8A9B-E5F15594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09" y="381000"/>
            <a:ext cx="2567591" cy="2541914"/>
          </a:xfrm>
          <a:prstGeom prst="rect">
            <a:avLst/>
          </a:prstGeom>
        </p:spPr>
      </p:pic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87998AE-2E7C-4055-A112-B32B6B920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/>
          <a:stretch/>
        </p:blipFill>
        <p:spPr>
          <a:xfrm>
            <a:off x="3767915" y="3181350"/>
            <a:ext cx="5223685" cy="32766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92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E73CD36-4452-4F35-B5D6-8CE89E218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194120" cy="5257800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softEdge rad="63500"/>
          </a:effec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7186B0F-6EAE-4298-83E2-EF3F54BED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6927" r="3587" b="27261"/>
          <a:stretch/>
        </p:blipFill>
        <p:spPr>
          <a:xfrm>
            <a:off x="3704579" y="142875"/>
            <a:ext cx="5173718" cy="1367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20B57-0A0D-4F98-A7EF-C9B3FEB5813F}"/>
              </a:ext>
            </a:extLst>
          </p:cNvPr>
          <p:cNvSpPr txBox="1"/>
          <p:nvPr/>
        </p:nvSpPr>
        <p:spPr>
          <a:xfrm>
            <a:off x="228601" y="76200"/>
            <a:ext cx="304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ranklin Gothic Medium" panose="020B0603020102020204" pitchFamily="34" charset="0"/>
              </a:rPr>
              <a:t>Historic Street</a:t>
            </a:r>
          </a:p>
          <a:p>
            <a:pPr algn="ctr"/>
            <a:r>
              <a:rPr lang="en-US" sz="3200" b="1" dirty="0">
                <a:latin typeface="Franklin Gothic Medium" panose="020B0603020102020204" pitchFamily="34" charset="0"/>
              </a:rPr>
              <a:t> 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D6A9E6-EDF0-4C2B-BF5E-48A8D38AE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3939" r="6271" b="5446"/>
          <a:stretch/>
        </p:blipFill>
        <p:spPr>
          <a:xfrm>
            <a:off x="3457576" y="2460486"/>
            <a:ext cx="5667725" cy="4216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5BCC6-0D74-4E1D-857C-988001A6B0B9}"/>
              </a:ext>
            </a:extLst>
          </p:cNvPr>
          <p:cNvSpPr txBox="1"/>
          <p:nvPr/>
        </p:nvSpPr>
        <p:spPr>
          <a:xfrm>
            <a:off x="3810000" y="1676400"/>
            <a:ext cx="492412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ranklin Gothic Medium" panose="020B0603020102020204" pitchFamily="34" charset="0"/>
              </a:rPr>
              <a:t> </a:t>
            </a:r>
            <a:r>
              <a:rPr lang="en-US" sz="2000" dirty="0">
                <a:latin typeface="Franklin Gothic Medium" panose="020B0603020102020204" pitchFamily="34" charset="0"/>
              </a:rPr>
              <a:t>Documented Mendenhall Street Removals ( 1946; 1952 )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9FB3B-0D68-4C8D-9553-ADFF0F9E9058}"/>
              </a:ext>
            </a:extLst>
          </p:cNvPr>
          <p:cNvSpPr/>
          <p:nvPr/>
        </p:nvSpPr>
        <p:spPr>
          <a:xfrm rot="20456894">
            <a:off x="4621897" y="5864954"/>
            <a:ext cx="1893055" cy="3899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9463D-CC4B-4DDE-B0C6-0E9E43248FF0}"/>
              </a:ext>
            </a:extLst>
          </p:cNvPr>
          <p:cNvSpPr/>
          <p:nvPr/>
        </p:nvSpPr>
        <p:spPr>
          <a:xfrm>
            <a:off x="8610600" y="5410200"/>
            <a:ext cx="3810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A717934-7698-47EC-A632-2F2F04E386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180860" cy="6705600"/>
          </a:xfr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9B3CE-E3C5-4EE7-B3E5-0AC95AF00FD1}"/>
              </a:ext>
            </a:extLst>
          </p:cNvPr>
          <p:cNvSpPr txBox="1"/>
          <p:nvPr/>
        </p:nvSpPr>
        <p:spPr>
          <a:xfrm>
            <a:off x="5334000" y="616089"/>
            <a:ext cx="3656860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Removing</a:t>
            </a: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Mendenhall Court</a:t>
            </a: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from the</a:t>
            </a: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Official City Map</a:t>
            </a:r>
            <a:endParaRPr lang="en-US" sz="2400" b="1" dirty="0"/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requires the recommendation of Planning Commission (CPC Res. 4-21) </a:t>
            </a: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and approval of </a:t>
            </a: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City Council</a:t>
            </a:r>
          </a:p>
          <a:p>
            <a:pPr algn="ctr"/>
            <a:r>
              <a:rPr lang="en-US" sz="2800" b="1" dirty="0">
                <a:latin typeface="Franklin Gothic Medium" panose="020B0603020102020204" pitchFamily="34" charset="0"/>
              </a:rPr>
              <a:t>(Ord. 21-032)</a:t>
            </a:r>
          </a:p>
          <a:p>
            <a:pPr algn="ctr"/>
            <a:endParaRPr lang="en-US" sz="2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D2A011-BA5B-4111-8D97-16DCD06E7C5C}"/>
              </a:ext>
            </a:extLst>
          </p:cNvPr>
          <p:cNvSpPr/>
          <p:nvPr/>
        </p:nvSpPr>
        <p:spPr>
          <a:xfrm>
            <a:off x="1905000" y="2743200"/>
            <a:ext cx="8382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DD5A60A5-6C4A-40C5-BF43-FE392371D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1763" r="13942" b="66674"/>
          <a:stretch/>
        </p:blipFill>
        <p:spPr>
          <a:xfrm>
            <a:off x="119307" y="152400"/>
            <a:ext cx="4648003" cy="2895599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5455CE-4D2D-4533-B488-26F0427AC290}"/>
              </a:ext>
            </a:extLst>
          </p:cNvPr>
          <p:cNvSpPr/>
          <p:nvPr/>
        </p:nvSpPr>
        <p:spPr>
          <a:xfrm>
            <a:off x="1447800" y="609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2EC6A1F3-4508-4047-9DE1-9495C6B01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983" y="3200400"/>
            <a:ext cx="6152617" cy="35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D89B2-C164-48FB-889D-DE222A7D89D6}"/>
              </a:ext>
            </a:extLst>
          </p:cNvPr>
          <p:cNvSpPr txBox="1"/>
          <p:nvPr/>
        </p:nvSpPr>
        <p:spPr>
          <a:xfrm rot="19688851">
            <a:off x="2042255" y="1069382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Bowers Street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85776-EEF8-4C60-B08D-350CD52AB46C}"/>
              </a:ext>
            </a:extLst>
          </p:cNvPr>
          <p:cNvSpPr txBox="1"/>
          <p:nvPr/>
        </p:nvSpPr>
        <p:spPr>
          <a:xfrm rot="18624854">
            <a:off x="-100202" y="697537"/>
            <a:ext cx="18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Claymont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FE7DA-4021-4618-B68F-72424A4DE412}"/>
              </a:ext>
            </a:extLst>
          </p:cNvPr>
          <p:cNvSpPr txBox="1"/>
          <p:nvPr/>
        </p:nvSpPr>
        <p:spPr>
          <a:xfrm rot="3521768">
            <a:off x="873162" y="1679279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Todd’s Lane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2723E-F2CD-44E5-97F0-8F6D8D98F04C}"/>
              </a:ext>
            </a:extLst>
          </p:cNvPr>
          <p:cNvSpPr txBox="1"/>
          <p:nvPr/>
        </p:nvSpPr>
        <p:spPr>
          <a:xfrm>
            <a:off x="4726532" y="152400"/>
            <a:ext cx="4417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Medium" panose="020B0603020102020204" pitchFamily="34" charset="0"/>
              </a:rPr>
              <a:t>Surrounding Uses:</a:t>
            </a:r>
          </a:p>
          <a:p>
            <a:endParaRPr lang="en-US" sz="2800" b="1" dirty="0"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Franklin Gothic Medium" panose="020B0603020102020204" pitchFamily="34" charset="0"/>
              </a:rPr>
              <a:t>Charter School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Franklin Gothic Medium" panose="020B0603020102020204" pitchFamily="34" charset="0"/>
              </a:rPr>
              <a:t>School Parking Lot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Franklin Gothic Medium" panose="020B0603020102020204" pitchFamily="34" charset="0"/>
              </a:rPr>
              <a:t>Lot Access Road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Franklin Gothic Medium" panose="020B0603020102020204" pitchFamily="34" charset="0"/>
              </a:rPr>
              <a:t> Storage Building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2C1A8-2E3A-4C14-BD37-2C4CCA432709}"/>
              </a:ext>
            </a:extLst>
          </p:cNvPr>
          <p:cNvSpPr txBox="1"/>
          <p:nvPr/>
        </p:nvSpPr>
        <p:spPr>
          <a:xfrm>
            <a:off x="2178911" y="4688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Mendenhall Court</a:t>
            </a:r>
          </a:p>
        </p:txBody>
      </p:sp>
    </p:spTree>
    <p:extLst>
      <p:ext uri="{BB962C8B-B14F-4D97-AF65-F5344CB8AC3E}">
        <p14:creationId xmlns:p14="http://schemas.microsoft.com/office/powerpoint/2010/main" val="366594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879090F-C599-4192-B4CF-954ABFE46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69693" cy="531782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271CFC-0267-48AE-9A9F-EE46C8AFE802}"/>
              </a:ext>
            </a:extLst>
          </p:cNvPr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ranklin Gothic Medium" panose="020B0603020102020204" pitchFamily="34" charset="0"/>
              </a:rPr>
              <a:t>Mendenhall Court – Current Conditions</a:t>
            </a:r>
          </a:p>
        </p:txBody>
      </p:sp>
    </p:spTree>
    <p:extLst>
      <p:ext uri="{BB962C8B-B14F-4D97-AF65-F5344CB8AC3E}">
        <p14:creationId xmlns:p14="http://schemas.microsoft.com/office/powerpoint/2010/main" val="48002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E983F4-B03C-45F8-8EBB-873DB965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/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City Department Comments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D1D2CA-9246-44EF-9A5D-9DAD52BBD6E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33400" y="1981200"/>
            <a:ext cx="8229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Franklin Gothic Medium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Franklin Gothic Medium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b="1" u="sng" kern="0" dirty="0"/>
          </a:p>
          <a:p>
            <a:endParaRPr lang="en-US" sz="2800" b="1" u="sng" dirty="0"/>
          </a:p>
          <a:p>
            <a:endParaRPr lang="en-US" sz="2800" b="1" u="sng" kern="0" dirty="0"/>
          </a:p>
          <a:p>
            <a:r>
              <a:rPr lang="en-US" sz="2800" b="1" u="sng" kern="0" dirty="0"/>
              <a:t>Public Works</a:t>
            </a:r>
            <a:r>
              <a:rPr lang="en-US" sz="2800" kern="0" dirty="0"/>
              <a:t>  </a:t>
            </a:r>
          </a:p>
          <a:p>
            <a:endParaRPr lang="en-US" sz="2800" kern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kern="0" dirty="0"/>
              <a:t>Water Division</a:t>
            </a:r>
            <a:r>
              <a:rPr lang="en-US" sz="2400" kern="0" dirty="0"/>
              <a:t>:  Abandoned 8" water main and 2” service line do not require easements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kern="0" dirty="0"/>
              <a:t>Sewer Division</a:t>
            </a:r>
            <a:r>
              <a:rPr lang="en-US" sz="2400" kern="0" dirty="0"/>
              <a:t>: Three sewer lines require easements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kern="0" dirty="0"/>
              <a:t>Division of Transportation</a:t>
            </a:r>
            <a:r>
              <a:rPr lang="en-US" sz="2400" kern="0" dirty="0"/>
              <a:t>: Roadway is not integral to the street network </a:t>
            </a:r>
          </a:p>
          <a:p>
            <a:pPr lvl="1"/>
            <a:endParaRPr lang="en-US" sz="2600" kern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Fire Marshal’s Office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No comments were received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17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DEDB3-9F89-4ED2-BE0B-16BBD6AD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Planning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No findings suggest R-O-W removal would create detriment to general public or public safety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Street does not contribute to general traffic circulation or distribution patterns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Necessary access to utilities can be provided with easements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86926-82C0-4B82-8A1F-E2333EA5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080241" cy="723900"/>
          </a:xfrm>
        </p:spPr>
        <p:txBody>
          <a:bodyPr/>
          <a:lstStyle/>
          <a:p>
            <a:r>
              <a:rPr lang="en-US" sz="3200" dirty="0">
                <a:latin typeface="Franklin Gothic Medium" panose="020B0603020102020204" pitchFamily="34" charset="0"/>
              </a:rPr>
              <a:t>Department Comments, Continued </a:t>
            </a:r>
          </a:p>
        </p:txBody>
      </p:sp>
    </p:spTree>
    <p:extLst>
      <p:ext uri="{BB962C8B-B14F-4D97-AF65-F5344CB8AC3E}">
        <p14:creationId xmlns:p14="http://schemas.microsoft.com/office/powerpoint/2010/main" val="370053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A382739-EE68-45DD-B524-84973818C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886200" cy="502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1689E-5EE2-4EB5-9AAB-3ABA150CD952}"/>
              </a:ext>
            </a:extLst>
          </p:cNvPr>
          <p:cNvSpPr txBox="1"/>
          <p:nvPr/>
        </p:nvSpPr>
        <p:spPr>
          <a:xfrm>
            <a:off x="4572000" y="705445"/>
            <a:ext cx="4343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Franklin Gothic Medium" panose="020B0603020102020204" pitchFamily="34" charset="0"/>
              </a:rPr>
              <a:t>Ownership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Franklin Gothic Medium" panose="020B0603020102020204" pitchFamily="34" charset="0"/>
              </a:rPr>
              <a:t>Mendenhall Court was privately owned (1919)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Franklin Gothic Medium" panose="020B0603020102020204" pitchFamily="34" charset="0"/>
              </a:rPr>
              <a:t>Current ownership has not been established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Franklin Gothic Medium" panose="020B0603020102020204" pitchFamily="34" charset="0"/>
              </a:rPr>
              <a:t>No evidence that City owns street bed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Franklin Gothic Medium" panose="020B0603020102020204" pitchFamily="34" charset="0"/>
              </a:rPr>
              <a:t>No associated parcel information on NCC tax parcel maps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C7ADC5-53B8-4128-BF51-4861AA78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200" dirty="0">
                <a:latin typeface="Franklin Gothic Medium" panose="020B0603020102020204" pitchFamily="34" charset="0"/>
              </a:rPr>
              <a:t>Street Removal / Disposition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E4A5-1F3C-4BBC-8F38-60DA9FC4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524000"/>
            <a:ext cx="88773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City Code Sec. 42-11 (“City Street Closings and Official City Map Revisions”) addresses street removal procedures and R-O-W disposition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Once street is removed from Official City Map, disposition is determined by ownership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Where current ownership is not established, there can be a legislative finding of a lack of public interest which allows removal of street by ordinance, but the matter of property rights in the right-of-way shall be a judicial determination </a:t>
            </a:r>
          </a:p>
        </p:txBody>
      </p:sp>
    </p:spTree>
    <p:extLst>
      <p:ext uri="{BB962C8B-B14F-4D97-AF65-F5344CB8AC3E}">
        <p14:creationId xmlns:p14="http://schemas.microsoft.com/office/powerpoint/2010/main" val="4096049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327</Words>
  <Application>Microsoft Office PowerPoint</Application>
  <PresentationFormat>On-screen Show (4:3)</PresentationFormat>
  <Paragraphs>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Franklin Gothic Medium</vt:lpstr>
      <vt:lpstr>Lucida Sans</vt:lpstr>
      <vt:lpstr>Times New Roman</vt:lpstr>
      <vt:lpstr>Wingdings</vt:lpstr>
      <vt:lpstr>Default Design</vt:lpstr>
      <vt:lpstr>Community Development and Urban Planning Committee  June 10, 2021  Ord. 21-032: Proposed Removal of Mendenhall Court</vt:lpstr>
      <vt:lpstr>PowerPoint Presentation</vt:lpstr>
      <vt:lpstr>PowerPoint Presentation</vt:lpstr>
      <vt:lpstr>PowerPoint Presentation</vt:lpstr>
      <vt:lpstr>PowerPoint Presentation</vt:lpstr>
      <vt:lpstr>City Department Comments</vt:lpstr>
      <vt:lpstr>Department Comments, Continued </vt:lpstr>
      <vt:lpstr>PowerPoint Presentation</vt:lpstr>
      <vt:lpstr>Street Removal / Disposition</vt:lpstr>
      <vt:lpstr> Ordinance 21-032 _____  Planning Commission recommends the removal of Mendenhall Court from the Official City Map ______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City Planning Commission February 19, 2019  Resolution 1-19</dc:title>
  <dc:creator>Gwinneth Kaminsky</dc:creator>
  <cp:lastModifiedBy>Gwinneth Kaminsky</cp:lastModifiedBy>
  <cp:revision>225</cp:revision>
  <cp:lastPrinted>2019-02-19T21:59:01Z</cp:lastPrinted>
  <dcterms:created xsi:type="dcterms:W3CDTF">2019-02-19T15:51:07Z</dcterms:created>
  <dcterms:modified xsi:type="dcterms:W3CDTF">2021-06-07T14:20:52Z</dcterms:modified>
</cp:coreProperties>
</file>