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61" r:id="rId4"/>
    <p:sldMasterId id="214748367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8" roundtripDataSignature="AMtx7mgE3N3dOlcnipge69/e67uQLhWnD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3.xml"/><Relationship Id="rId6" Type="http://schemas.openxmlformats.org/officeDocument/2006/relationships/notesMaster" Target="notesMasters/notesMaster1.xml"/><Relationship Id="rId18" Type="http://customschemas.google.com/relationships/presentationmetadata" Target="meta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533520" y="764280"/>
            <a:ext cx="6704640" cy="37713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777240" y="4777560"/>
            <a:ext cx="6217560" cy="452592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 name="Google Shape;5;n"/>
          <p:cNvSpPr txBox="1"/>
          <p:nvPr>
            <p:ph idx="3" type="hdr"/>
          </p:nvPr>
        </p:nvSpPr>
        <p:spPr>
          <a:xfrm>
            <a:off x="0" y="0"/>
            <a:ext cx="3372840" cy="50256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 name="Google Shape;6;n"/>
          <p:cNvSpPr txBox="1"/>
          <p:nvPr>
            <p:ph idx="10" type="dt"/>
          </p:nvPr>
        </p:nvSpPr>
        <p:spPr>
          <a:xfrm>
            <a:off x="4399200" y="0"/>
            <a:ext cx="3372840" cy="50256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n"/>
          <p:cNvSpPr txBox="1"/>
          <p:nvPr>
            <p:ph idx="11" type="ftr"/>
          </p:nvPr>
        </p:nvSpPr>
        <p:spPr>
          <a:xfrm>
            <a:off x="0" y="9555480"/>
            <a:ext cx="3372840" cy="50256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4399200" y="9555480"/>
            <a:ext cx="3372840" cy="50256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notes"/>
          <p:cNvSpPr txBox="1"/>
          <p:nvPr>
            <p:ph idx="1" type="body"/>
          </p:nvPr>
        </p:nvSpPr>
        <p:spPr>
          <a:xfrm>
            <a:off x="777240" y="4777560"/>
            <a:ext cx="6217560" cy="452592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67" name="Google Shape;167;p1:notes"/>
          <p:cNvSpPr/>
          <p:nvPr>
            <p:ph idx="2" type="sldImg"/>
          </p:nvPr>
        </p:nvSpPr>
        <p:spPr>
          <a:xfrm>
            <a:off x="533520" y="764280"/>
            <a:ext cx="6704640" cy="377136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dc9a027b04_3_5:notes"/>
          <p:cNvSpPr/>
          <p:nvPr>
            <p:ph idx="2" type="sldImg"/>
          </p:nvPr>
        </p:nvSpPr>
        <p:spPr>
          <a:xfrm>
            <a:off x="533520" y="764280"/>
            <a:ext cx="6704700" cy="37713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dc9a027b04_3_5:notes"/>
          <p:cNvSpPr txBox="1"/>
          <p:nvPr>
            <p:ph idx="1" type="body"/>
          </p:nvPr>
        </p:nvSpPr>
        <p:spPr>
          <a:xfrm>
            <a:off x="777240" y="4777560"/>
            <a:ext cx="6217500" cy="4525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31" name="Google Shape;231;gdc9a027b04_3_5:notes"/>
          <p:cNvSpPr txBox="1"/>
          <p:nvPr>
            <p:ph idx="12" type="sldNum"/>
          </p:nvPr>
        </p:nvSpPr>
        <p:spPr>
          <a:xfrm>
            <a:off x="4399200" y="9555480"/>
            <a:ext cx="3372900" cy="5025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30:notes"/>
          <p:cNvSpPr txBox="1"/>
          <p:nvPr>
            <p:ph idx="1" type="body"/>
          </p:nvPr>
        </p:nvSpPr>
        <p:spPr>
          <a:xfrm>
            <a:off x="777240" y="4777560"/>
            <a:ext cx="6217560" cy="452592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236" name="Google Shape;236;p30:notes"/>
          <p:cNvSpPr/>
          <p:nvPr>
            <p:ph idx="2" type="sldImg"/>
          </p:nvPr>
        </p:nvSpPr>
        <p:spPr>
          <a:xfrm>
            <a:off x="533520" y="764280"/>
            <a:ext cx="6704640" cy="377136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4:notes"/>
          <p:cNvSpPr txBox="1"/>
          <p:nvPr>
            <p:ph idx="1" type="body"/>
          </p:nvPr>
        </p:nvSpPr>
        <p:spPr>
          <a:xfrm>
            <a:off x="777240" y="4777560"/>
            <a:ext cx="6217560" cy="452592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74" name="Google Shape;174;p4:notes"/>
          <p:cNvSpPr/>
          <p:nvPr>
            <p:ph idx="2" type="sldImg"/>
          </p:nvPr>
        </p:nvSpPr>
        <p:spPr>
          <a:xfrm>
            <a:off x="533520" y="764280"/>
            <a:ext cx="6704640" cy="377136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2:notes"/>
          <p:cNvSpPr txBox="1"/>
          <p:nvPr>
            <p:ph idx="1" type="body"/>
          </p:nvPr>
        </p:nvSpPr>
        <p:spPr>
          <a:xfrm>
            <a:off x="777240" y="4777560"/>
            <a:ext cx="6217560" cy="452592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82" name="Google Shape;182;p12:notes"/>
          <p:cNvSpPr/>
          <p:nvPr>
            <p:ph idx="2" type="sldImg"/>
          </p:nvPr>
        </p:nvSpPr>
        <p:spPr>
          <a:xfrm>
            <a:off x="533520" y="764280"/>
            <a:ext cx="6704640" cy="377136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1:notes"/>
          <p:cNvSpPr txBox="1"/>
          <p:nvPr>
            <p:ph idx="1" type="body"/>
          </p:nvPr>
        </p:nvSpPr>
        <p:spPr>
          <a:xfrm>
            <a:off x="777240" y="4777560"/>
            <a:ext cx="6217560" cy="452592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89" name="Google Shape;189;p11:notes"/>
          <p:cNvSpPr/>
          <p:nvPr>
            <p:ph idx="2" type="sldImg"/>
          </p:nvPr>
        </p:nvSpPr>
        <p:spPr>
          <a:xfrm>
            <a:off x="533520" y="764280"/>
            <a:ext cx="6704640" cy="377136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7:notes"/>
          <p:cNvSpPr txBox="1"/>
          <p:nvPr>
            <p:ph idx="1" type="body"/>
          </p:nvPr>
        </p:nvSpPr>
        <p:spPr>
          <a:xfrm>
            <a:off x="777240" y="4777560"/>
            <a:ext cx="6217560" cy="452592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96" name="Google Shape;196;p17:notes"/>
          <p:cNvSpPr/>
          <p:nvPr>
            <p:ph idx="2" type="sldImg"/>
          </p:nvPr>
        </p:nvSpPr>
        <p:spPr>
          <a:xfrm>
            <a:off x="533520" y="764280"/>
            <a:ext cx="6704640" cy="377136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dc9a027b04_2_0:notes"/>
          <p:cNvSpPr/>
          <p:nvPr>
            <p:ph idx="2" type="sldImg"/>
          </p:nvPr>
        </p:nvSpPr>
        <p:spPr>
          <a:xfrm>
            <a:off x="533520" y="764280"/>
            <a:ext cx="6704700" cy="37713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dc9a027b04_2_0:notes"/>
          <p:cNvSpPr txBox="1"/>
          <p:nvPr>
            <p:ph idx="1" type="body"/>
          </p:nvPr>
        </p:nvSpPr>
        <p:spPr>
          <a:xfrm>
            <a:off x="777240" y="4777560"/>
            <a:ext cx="6217500" cy="4525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05" name="Google Shape;205;gdc9a027b04_2_0:notes"/>
          <p:cNvSpPr txBox="1"/>
          <p:nvPr>
            <p:ph idx="12" type="sldNum"/>
          </p:nvPr>
        </p:nvSpPr>
        <p:spPr>
          <a:xfrm>
            <a:off x="4399200" y="9555480"/>
            <a:ext cx="3372900" cy="5025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7:notes"/>
          <p:cNvSpPr txBox="1"/>
          <p:nvPr>
            <p:ph idx="1" type="body"/>
          </p:nvPr>
        </p:nvSpPr>
        <p:spPr>
          <a:xfrm>
            <a:off x="777240" y="4777560"/>
            <a:ext cx="6217560" cy="452592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211" name="Google Shape;211;p7:notes"/>
          <p:cNvSpPr/>
          <p:nvPr>
            <p:ph idx="2" type="sldImg"/>
          </p:nvPr>
        </p:nvSpPr>
        <p:spPr>
          <a:xfrm>
            <a:off x="533520" y="764280"/>
            <a:ext cx="6704640" cy="377136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9:notes"/>
          <p:cNvSpPr txBox="1"/>
          <p:nvPr>
            <p:ph idx="1" type="body"/>
          </p:nvPr>
        </p:nvSpPr>
        <p:spPr>
          <a:xfrm>
            <a:off x="777240" y="4777560"/>
            <a:ext cx="6217560" cy="452592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218" name="Google Shape;218;p9:notes"/>
          <p:cNvSpPr/>
          <p:nvPr>
            <p:ph idx="2" type="sldImg"/>
          </p:nvPr>
        </p:nvSpPr>
        <p:spPr>
          <a:xfrm>
            <a:off x="533520" y="764280"/>
            <a:ext cx="6704640" cy="377136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3:notes"/>
          <p:cNvSpPr txBox="1"/>
          <p:nvPr>
            <p:ph idx="1" type="body"/>
          </p:nvPr>
        </p:nvSpPr>
        <p:spPr>
          <a:xfrm>
            <a:off x="777240" y="4777560"/>
            <a:ext cx="6217560" cy="452592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224" name="Google Shape;224;p13:notes"/>
          <p:cNvSpPr/>
          <p:nvPr>
            <p:ph idx="2" type="sldImg"/>
          </p:nvPr>
        </p:nvSpPr>
        <p:spPr>
          <a:xfrm>
            <a:off x="533520" y="764280"/>
            <a:ext cx="6704640" cy="377136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3" name="Shape 13"/>
        <p:cNvGrpSpPr/>
        <p:nvPr/>
      </p:nvGrpSpPr>
      <p:grpSpPr>
        <a:xfrm>
          <a:off x="0" y="0"/>
          <a:ext cx="0" cy="0"/>
          <a:chOff x="0" y="0"/>
          <a:chExt cx="0" cy="0"/>
        </a:xfrm>
      </p:grpSpPr>
      <p:sp>
        <p:nvSpPr>
          <p:cNvPr id="14" name="Google Shape;14;p33"/>
          <p:cNvSpPr txBox="1"/>
          <p:nvPr>
            <p:ph type="title"/>
          </p:nvPr>
        </p:nvSpPr>
        <p:spPr>
          <a:xfrm>
            <a:off x="311760" y="593280"/>
            <a:ext cx="8520120" cy="7632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33"/>
          <p:cNvSpPr txBox="1"/>
          <p:nvPr>
            <p:ph idx="1" type="subTitle"/>
          </p:nvPr>
        </p:nvSpPr>
        <p:spPr>
          <a:xfrm>
            <a:off x="311760" y="1536480"/>
            <a:ext cx="8520120" cy="4554720"/>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43" name="Shape 43"/>
        <p:cNvGrpSpPr/>
        <p:nvPr/>
      </p:nvGrpSpPr>
      <p:grpSpPr>
        <a:xfrm>
          <a:off x="0" y="0"/>
          <a:ext cx="0" cy="0"/>
          <a:chOff x="0" y="0"/>
          <a:chExt cx="0" cy="0"/>
        </a:xfrm>
      </p:grpSpPr>
      <p:sp>
        <p:nvSpPr>
          <p:cNvPr id="44" name="Google Shape;44;p46"/>
          <p:cNvSpPr txBox="1"/>
          <p:nvPr>
            <p:ph type="title"/>
          </p:nvPr>
        </p:nvSpPr>
        <p:spPr>
          <a:xfrm>
            <a:off x="311760" y="593280"/>
            <a:ext cx="8520120" cy="7632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46"/>
          <p:cNvSpPr txBox="1"/>
          <p:nvPr>
            <p:ph idx="1" type="body"/>
          </p:nvPr>
        </p:nvSpPr>
        <p:spPr>
          <a:xfrm>
            <a:off x="311760" y="1536480"/>
            <a:ext cx="8520120" cy="21722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6" name="Google Shape;46;p46"/>
          <p:cNvSpPr txBox="1"/>
          <p:nvPr>
            <p:ph idx="2" type="body"/>
          </p:nvPr>
        </p:nvSpPr>
        <p:spPr>
          <a:xfrm>
            <a:off x="311760" y="3915360"/>
            <a:ext cx="8520120" cy="21722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47" name="Shape 47"/>
        <p:cNvGrpSpPr/>
        <p:nvPr/>
      </p:nvGrpSpPr>
      <p:grpSpPr>
        <a:xfrm>
          <a:off x="0" y="0"/>
          <a:ext cx="0" cy="0"/>
          <a:chOff x="0" y="0"/>
          <a:chExt cx="0" cy="0"/>
        </a:xfrm>
      </p:grpSpPr>
      <p:sp>
        <p:nvSpPr>
          <p:cNvPr id="48" name="Google Shape;48;p47"/>
          <p:cNvSpPr txBox="1"/>
          <p:nvPr>
            <p:ph type="title"/>
          </p:nvPr>
        </p:nvSpPr>
        <p:spPr>
          <a:xfrm>
            <a:off x="311760" y="593280"/>
            <a:ext cx="8520120" cy="7632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47"/>
          <p:cNvSpPr txBox="1"/>
          <p:nvPr>
            <p:ph idx="1" type="body"/>
          </p:nvPr>
        </p:nvSpPr>
        <p:spPr>
          <a:xfrm>
            <a:off x="311760" y="1536480"/>
            <a:ext cx="4157640" cy="21722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0" name="Google Shape;50;p47"/>
          <p:cNvSpPr txBox="1"/>
          <p:nvPr>
            <p:ph idx="2" type="body"/>
          </p:nvPr>
        </p:nvSpPr>
        <p:spPr>
          <a:xfrm>
            <a:off x="4677840" y="1536480"/>
            <a:ext cx="4157640" cy="21722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1" name="Google Shape;51;p47"/>
          <p:cNvSpPr txBox="1"/>
          <p:nvPr>
            <p:ph idx="3" type="body"/>
          </p:nvPr>
        </p:nvSpPr>
        <p:spPr>
          <a:xfrm>
            <a:off x="311760" y="3915360"/>
            <a:ext cx="4157640" cy="21722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2" name="Google Shape;52;p47"/>
          <p:cNvSpPr txBox="1"/>
          <p:nvPr>
            <p:ph idx="4" type="body"/>
          </p:nvPr>
        </p:nvSpPr>
        <p:spPr>
          <a:xfrm>
            <a:off x="4677840" y="3915360"/>
            <a:ext cx="4157640" cy="21722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53" name="Shape 53"/>
        <p:cNvGrpSpPr/>
        <p:nvPr/>
      </p:nvGrpSpPr>
      <p:grpSpPr>
        <a:xfrm>
          <a:off x="0" y="0"/>
          <a:ext cx="0" cy="0"/>
          <a:chOff x="0" y="0"/>
          <a:chExt cx="0" cy="0"/>
        </a:xfrm>
      </p:grpSpPr>
      <p:sp>
        <p:nvSpPr>
          <p:cNvPr id="54" name="Google Shape;54;p48"/>
          <p:cNvSpPr txBox="1"/>
          <p:nvPr>
            <p:ph type="title"/>
          </p:nvPr>
        </p:nvSpPr>
        <p:spPr>
          <a:xfrm>
            <a:off x="311760" y="593280"/>
            <a:ext cx="8520120" cy="7632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48"/>
          <p:cNvSpPr txBox="1"/>
          <p:nvPr>
            <p:ph idx="1" type="body"/>
          </p:nvPr>
        </p:nvSpPr>
        <p:spPr>
          <a:xfrm>
            <a:off x="311760" y="1536480"/>
            <a:ext cx="2743200" cy="21722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6" name="Google Shape;56;p48"/>
          <p:cNvSpPr txBox="1"/>
          <p:nvPr>
            <p:ph idx="2" type="body"/>
          </p:nvPr>
        </p:nvSpPr>
        <p:spPr>
          <a:xfrm>
            <a:off x="3192480" y="1536480"/>
            <a:ext cx="2743200" cy="21722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7" name="Google Shape;57;p48"/>
          <p:cNvSpPr txBox="1"/>
          <p:nvPr>
            <p:ph idx="3" type="body"/>
          </p:nvPr>
        </p:nvSpPr>
        <p:spPr>
          <a:xfrm>
            <a:off x="6073200" y="1536480"/>
            <a:ext cx="2743200" cy="21722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8" name="Google Shape;58;p48"/>
          <p:cNvSpPr txBox="1"/>
          <p:nvPr>
            <p:ph idx="4" type="body"/>
          </p:nvPr>
        </p:nvSpPr>
        <p:spPr>
          <a:xfrm>
            <a:off x="311760" y="3915360"/>
            <a:ext cx="2743200" cy="21722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9" name="Google Shape;59;p48"/>
          <p:cNvSpPr txBox="1"/>
          <p:nvPr>
            <p:ph idx="5" type="body"/>
          </p:nvPr>
        </p:nvSpPr>
        <p:spPr>
          <a:xfrm>
            <a:off x="3192480" y="3915360"/>
            <a:ext cx="2743200" cy="21722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60" name="Google Shape;60;p48"/>
          <p:cNvSpPr txBox="1"/>
          <p:nvPr>
            <p:ph idx="6" type="body"/>
          </p:nvPr>
        </p:nvSpPr>
        <p:spPr>
          <a:xfrm>
            <a:off x="6073200" y="3915360"/>
            <a:ext cx="2743200" cy="21722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65" name="Shape 65"/>
        <p:cNvGrpSpPr/>
        <p:nvPr/>
      </p:nvGrpSpPr>
      <p:grpSpPr>
        <a:xfrm>
          <a:off x="0" y="0"/>
          <a:ext cx="0" cy="0"/>
          <a:chOff x="0" y="0"/>
          <a:chExt cx="0" cy="0"/>
        </a:xfrm>
      </p:grpSpPr>
      <p:sp>
        <p:nvSpPr>
          <p:cNvPr id="66" name="Google Shape;66;p35"/>
          <p:cNvSpPr txBox="1"/>
          <p:nvPr>
            <p:ph type="title"/>
          </p:nvPr>
        </p:nvSpPr>
        <p:spPr>
          <a:xfrm>
            <a:off x="311760" y="593280"/>
            <a:ext cx="8520120" cy="7632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5"/>
          <p:cNvSpPr txBox="1"/>
          <p:nvPr>
            <p:ph idx="1" type="body"/>
          </p:nvPr>
        </p:nvSpPr>
        <p:spPr>
          <a:xfrm>
            <a:off x="311760" y="1536480"/>
            <a:ext cx="8520120" cy="4554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68" name="Shape 68"/>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69" name="Shape 69"/>
        <p:cNvGrpSpPr/>
        <p:nvPr/>
      </p:nvGrpSpPr>
      <p:grpSpPr>
        <a:xfrm>
          <a:off x="0" y="0"/>
          <a:ext cx="0" cy="0"/>
          <a:chOff x="0" y="0"/>
          <a:chExt cx="0" cy="0"/>
        </a:xfrm>
      </p:grpSpPr>
      <p:sp>
        <p:nvSpPr>
          <p:cNvPr id="70" name="Google Shape;70;p50"/>
          <p:cNvSpPr txBox="1"/>
          <p:nvPr>
            <p:ph type="title"/>
          </p:nvPr>
        </p:nvSpPr>
        <p:spPr>
          <a:xfrm>
            <a:off x="311760" y="593280"/>
            <a:ext cx="8520120" cy="7632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50"/>
          <p:cNvSpPr txBox="1"/>
          <p:nvPr>
            <p:ph idx="1" type="subTitle"/>
          </p:nvPr>
        </p:nvSpPr>
        <p:spPr>
          <a:xfrm>
            <a:off x="311760" y="1536480"/>
            <a:ext cx="8520120" cy="455472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72" name="Shape 72"/>
        <p:cNvGrpSpPr/>
        <p:nvPr/>
      </p:nvGrpSpPr>
      <p:grpSpPr>
        <a:xfrm>
          <a:off x="0" y="0"/>
          <a:ext cx="0" cy="0"/>
          <a:chOff x="0" y="0"/>
          <a:chExt cx="0" cy="0"/>
        </a:xfrm>
      </p:grpSpPr>
      <p:sp>
        <p:nvSpPr>
          <p:cNvPr id="73" name="Google Shape;73;p51"/>
          <p:cNvSpPr txBox="1"/>
          <p:nvPr>
            <p:ph type="title"/>
          </p:nvPr>
        </p:nvSpPr>
        <p:spPr>
          <a:xfrm>
            <a:off x="311760" y="593280"/>
            <a:ext cx="8520120" cy="7632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51"/>
          <p:cNvSpPr txBox="1"/>
          <p:nvPr>
            <p:ph idx="1" type="body"/>
          </p:nvPr>
        </p:nvSpPr>
        <p:spPr>
          <a:xfrm>
            <a:off x="311760" y="1536480"/>
            <a:ext cx="4157640" cy="4554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75" name="Google Shape;75;p51"/>
          <p:cNvSpPr txBox="1"/>
          <p:nvPr>
            <p:ph idx="2" type="body"/>
          </p:nvPr>
        </p:nvSpPr>
        <p:spPr>
          <a:xfrm>
            <a:off x="4677840" y="1536480"/>
            <a:ext cx="4157640" cy="4554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52"/>
          <p:cNvSpPr txBox="1"/>
          <p:nvPr>
            <p:ph type="title"/>
          </p:nvPr>
        </p:nvSpPr>
        <p:spPr>
          <a:xfrm>
            <a:off x="311760" y="593280"/>
            <a:ext cx="8520120" cy="7632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78" name="Shape 78"/>
        <p:cNvGrpSpPr/>
        <p:nvPr/>
      </p:nvGrpSpPr>
      <p:grpSpPr>
        <a:xfrm>
          <a:off x="0" y="0"/>
          <a:ext cx="0" cy="0"/>
          <a:chOff x="0" y="0"/>
          <a:chExt cx="0" cy="0"/>
        </a:xfrm>
      </p:grpSpPr>
      <p:sp>
        <p:nvSpPr>
          <p:cNvPr id="79" name="Google Shape;79;p53"/>
          <p:cNvSpPr txBox="1"/>
          <p:nvPr>
            <p:ph idx="1" type="subTitle"/>
          </p:nvPr>
        </p:nvSpPr>
        <p:spPr>
          <a:xfrm>
            <a:off x="311760" y="593280"/>
            <a:ext cx="8520120" cy="3539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80" name="Shape 80"/>
        <p:cNvGrpSpPr/>
        <p:nvPr/>
      </p:nvGrpSpPr>
      <p:grpSpPr>
        <a:xfrm>
          <a:off x="0" y="0"/>
          <a:ext cx="0" cy="0"/>
          <a:chOff x="0" y="0"/>
          <a:chExt cx="0" cy="0"/>
        </a:xfrm>
      </p:grpSpPr>
      <p:sp>
        <p:nvSpPr>
          <p:cNvPr id="81" name="Google Shape;81;p54"/>
          <p:cNvSpPr txBox="1"/>
          <p:nvPr>
            <p:ph type="title"/>
          </p:nvPr>
        </p:nvSpPr>
        <p:spPr>
          <a:xfrm>
            <a:off x="311760" y="593280"/>
            <a:ext cx="8520120" cy="7632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54"/>
          <p:cNvSpPr txBox="1"/>
          <p:nvPr>
            <p:ph idx="1" type="body"/>
          </p:nvPr>
        </p:nvSpPr>
        <p:spPr>
          <a:xfrm>
            <a:off x="311760" y="1536480"/>
            <a:ext cx="4157640" cy="21722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83" name="Google Shape;83;p54"/>
          <p:cNvSpPr txBox="1"/>
          <p:nvPr>
            <p:ph idx="2" type="body"/>
          </p:nvPr>
        </p:nvSpPr>
        <p:spPr>
          <a:xfrm>
            <a:off x="4677840" y="1536480"/>
            <a:ext cx="4157640" cy="4554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84" name="Google Shape;84;p54"/>
          <p:cNvSpPr txBox="1"/>
          <p:nvPr>
            <p:ph idx="3" type="body"/>
          </p:nvPr>
        </p:nvSpPr>
        <p:spPr>
          <a:xfrm>
            <a:off x="311760" y="3915360"/>
            <a:ext cx="4157640" cy="21722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6" name="Shape 16"/>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85" name="Shape 85"/>
        <p:cNvGrpSpPr/>
        <p:nvPr/>
      </p:nvGrpSpPr>
      <p:grpSpPr>
        <a:xfrm>
          <a:off x="0" y="0"/>
          <a:ext cx="0" cy="0"/>
          <a:chOff x="0" y="0"/>
          <a:chExt cx="0" cy="0"/>
        </a:xfrm>
      </p:grpSpPr>
      <p:sp>
        <p:nvSpPr>
          <p:cNvPr id="86" name="Google Shape;86;p55"/>
          <p:cNvSpPr txBox="1"/>
          <p:nvPr>
            <p:ph type="title"/>
          </p:nvPr>
        </p:nvSpPr>
        <p:spPr>
          <a:xfrm>
            <a:off x="311760" y="593280"/>
            <a:ext cx="8520120" cy="7632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55"/>
          <p:cNvSpPr txBox="1"/>
          <p:nvPr>
            <p:ph idx="1" type="body"/>
          </p:nvPr>
        </p:nvSpPr>
        <p:spPr>
          <a:xfrm>
            <a:off x="311760" y="1536480"/>
            <a:ext cx="4157640" cy="4554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88" name="Google Shape;88;p55"/>
          <p:cNvSpPr txBox="1"/>
          <p:nvPr>
            <p:ph idx="2" type="body"/>
          </p:nvPr>
        </p:nvSpPr>
        <p:spPr>
          <a:xfrm>
            <a:off x="4677840" y="1536480"/>
            <a:ext cx="4157640" cy="21722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89" name="Google Shape;89;p55"/>
          <p:cNvSpPr txBox="1"/>
          <p:nvPr>
            <p:ph idx="3" type="body"/>
          </p:nvPr>
        </p:nvSpPr>
        <p:spPr>
          <a:xfrm>
            <a:off x="4677840" y="3915360"/>
            <a:ext cx="4157640" cy="21722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90" name="Shape 90"/>
        <p:cNvGrpSpPr/>
        <p:nvPr/>
      </p:nvGrpSpPr>
      <p:grpSpPr>
        <a:xfrm>
          <a:off x="0" y="0"/>
          <a:ext cx="0" cy="0"/>
          <a:chOff x="0" y="0"/>
          <a:chExt cx="0" cy="0"/>
        </a:xfrm>
      </p:grpSpPr>
      <p:sp>
        <p:nvSpPr>
          <p:cNvPr id="91" name="Google Shape;91;p56"/>
          <p:cNvSpPr txBox="1"/>
          <p:nvPr>
            <p:ph type="title"/>
          </p:nvPr>
        </p:nvSpPr>
        <p:spPr>
          <a:xfrm>
            <a:off x="311760" y="593280"/>
            <a:ext cx="8520120" cy="7632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56"/>
          <p:cNvSpPr txBox="1"/>
          <p:nvPr>
            <p:ph idx="1" type="body"/>
          </p:nvPr>
        </p:nvSpPr>
        <p:spPr>
          <a:xfrm>
            <a:off x="311760" y="1536480"/>
            <a:ext cx="4157640" cy="21722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93" name="Google Shape;93;p56"/>
          <p:cNvSpPr txBox="1"/>
          <p:nvPr>
            <p:ph idx="2" type="body"/>
          </p:nvPr>
        </p:nvSpPr>
        <p:spPr>
          <a:xfrm>
            <a:off x="4677840" y="1536480"/>
            <a:ext cx="4157640" cy="21722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94" name="Google Shape;94;p56"/>
          <p:cNvSpPr txBox="1"/>
          <p:nvPr>
            <p:ph idx="3" type="body"/>
          </p:nvPr>
        </p:nvSpPr>
        <p:spPr>
          <a:xfrm>
            <a:off x="311760" y="3915360"/>
            <a:ext cx="8520120" cy="21722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95" name="Shape 95"/>
        <p:cNvGrpSpPr/>
        <p:nvPr/>
      </p:nvGrpSpPr>
      <p:grpSpPr>
        <a:xfrm>
          <a:off x="0" y="0"/>
          <a:ext cx="0" cy="0"/>
          <a:chOff x="0" y="0"/>
          <a:chExt cx="0" cy="0"/>
        </a:xfrm>
      </p:grpSpPr>
      <p:sp>
        <p:nvSpPr>
          <p:cNvPr id="96" name="Google Shape;96;p57"/>
          <p:cNvSpPr txBox="1"/>
          <p:nvPr>
            <p:ph type="title"/>
          </p:nvPr>
        </p:nvSpPr>
        <p:spPr>
          <a:xfrm>
            <a:off x="311760" y="593280"/>
            <a:ext cx="8520120" cy="7632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57"/>
          <p:cNvSpPr txBox="1"/>
          <p:nvPr>
            <p:ph idx="1" type="body"/>
          </p:nvPr>
        </p:nvSpPr>
        <p:spPr>
          <a:xfrm>
            <a:off x="311760" y="1536480"/>
            <a:ext cx="8520120" cy="21722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98" name="Google Shape;98;p57"/>
          <p:cNvSpPr txBox="1"/>
          <p:nvPr>
            <p:ph idx="2" type="body"/>
          </p:nvPr>
        </p:nvSpPr>
        <p:spPr>
          <a:xfrm>
            <a:off x="311760" y="3915360"/>
            <a:ext cx="8520120" cy="21722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99" name="Shape 99"/>
        <p:cNvGrpSpPr/>
        <p:nvPr/>
      </p:nvGrpSpPr>
      <p:grpSpPr>
        <a:xfrm>
          <a:off x="0" y="0"/>
          <a:ext cx="0" cy="0"/>
          <a:chOff x="0" y="0"/>
          <a:chExt cx="0" cy="0"/>
        </a:xfrm>
      </p:grpSpPr>
      <p:sp>
        <p:nvSpPr>
          <p:cNvPr id="100" name="Google Shape;100;p58"/>
          <p:cNvSpPr txBox="1"/>
          <p:nvPr>
            <p:ph type="title"/>
          </p:nvPr>
        </p:nvSpPr>
        <p:spPr>
          <a:xfrm>
            <a:off x="311760" y="593280"/>
            <a:ext cx="8520120" cy="7632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58"/>
          <p:cNvSpPr txBox="1"/>
          <p:nvPr>
            <p:ph idx="1" type="body"/>
          </p:nvPr>
        </p:nvSpPr>
        <p:spPr>
          <a:xfrm>
            <a:off x="311760" y="1536480"/>
            <a:ext cx="4157640" cy="21722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02" name="Google Shape;102;p58"/>
          <p:cNvSpPr txBox="1"/>
          <p:nvPr>
            <p:ph idx="2" type="body"/>
          </p:nvPr>
        </p:nvSpPr>
        <p:spPr>
          <a:xfrm>
            <a:off x="4677840" y="1536480"/>
            <a:ext cx="4157640" cy="21722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03" name="Google Shape;103;p58"/>
          <p:cNvSpPr txBox="1"/>
          <p:nvPr>
            <p:ph idx="3" type="body"/>
          </p:nvPr>
        </p:nvSpPr>
        <p:spPr>
          <a:xfrm>
            <a:off x="311760" y="3915360"/>
            <a:ext cx="4157640" cy="21722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04" name="Google Shape;104;p58"/>
          <p:cNvSpPr txBox="1"/>
          <p:nvPr>
            <p:ph idx="4" type="body"/>
          </p:nvPr>
        </p:nvSpPr>
        <p:spPr>
          <a:xfrm>
            <a:off x="4677840" y="3915360"/>
            <a:ext cx="4157640" cy="21722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05" name="Shape 105"/>
        <p:cNvGrpSpPr/>
        <p:nvPr/>
      </p:nvGrpSpPr>
      <p:grpSpPr>
        <a:xfrm>
          <a:off x="0" y="0"/>
          <a:ext cx="0" cy="0"/>
          <a:chOff x="0" y="0"/>
          <a:chExt cx="0" cy="0"/>
        </a:xfrm>
      </p:grpSpPr>
      <p:sp>
        <p:nvSpPr>
          <p:cNvPr id="106" name="Google Shape;106;p59"/>
          <p:cNvSpPr txBox="1"/>
          <p:nvPr>
            <p:ph type="title"/>
          </p:nvPr>
        </p:nvSpPr>
        <p:spPr>
          <a:xfrm>
            <a:off x="311760" y="593280"/>
            <a:ext cx="8520120" cy="7632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59"/>
          <p:cNvSpPr txBox="1"/>
          <p:nvPr>
            <p:ph idx="1" type="body"/>
          </p:nvPr>
        </p:nvSpPr>
        <p:spPr>
          <a:xfrm>
            <a:off x="311760" y="1536480"/>
            <a:ext cx="2743200" cy="21722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08" name="Google Shape;108;p59"/>
          <p:cNvSpPr txBox="1"/>
          <p:nvPr>
            <p:ph idx="2" type="body"/>
          </p:nvPr>
        </p:nvSpPr>
        <p:spPr>
          <a:xfrm>
            <a:off x="3192480" y="1536480"/>
            <a:ext cx="2743200" cy="21722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09" name="Google Shape;109;p59"/>
          <p:cNvSpPr txBox="1"/>
          <p:nvPr>
            <p:ph idx="3" type="body"/>
          </p:nvPr>
        </p:nvSpPr>
        <p:spPr>
          <a:xfrm>
            <a:off x="6073200" y="1536480"/>
            <a:ext cx="2743200" cy="21722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10" name="Google Shape;110;p59"/>
          <p:cNvSpPr txBox="1"/>
          <p:nvPr>
            <p:ph idx="4" type="body"/>
          </p:nvPr>
        </p:nvSpPr>
        <p:spPr>
          <a:xfrm>
            <a:off x="311760" y="3915360"/>
            <a:ext cx="2743200" cy="21722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11" name="Google Shape;111;p59"/>
          <p:cNvSpPr txBox="1"/>
          <p:nvPr>
            <p:ph idx="5" type="body"/>
          </p:nvPr>
        </p:nvSpPr>
        <p:spPr>
          <a:xfrm>
            <a:off x="3192480" y="3915360"/>
            <a:ext cx="2743200" cy="21722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12" name="Google Shape;112;p59"/>
          <p:cNvSpPr txBox="1"/>
          <p:nvPr>
            <p:ph idx="6" type="body"/>
          </p:nvPr>
        </p:nvSpPr>
        <p:spPr>
          <a:xfrm>
            <a:off x="6073200" y="3915360"/>
            <a:ext cx="2743200" cy="21722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17" name="Shape 117"/>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18" name="Shape 118"/>
        <p:cNvGrpSpPr/>
        <p:nvPr/>
      </p:nvGrpSpPr>
      <p:grpSpPr>
        <a:xfrm>
          <a:off x="0" y="0"/>
          <a:ext cx="0" cy="0"/>
          <a:chOff x="0" y="0"/>
          <a:chExt cx="0" cy="0"/>
        </a:xfrm>
      </p:grpSpPr>
      <p:sp>
        <p:nvSpPr>
          <p:cNvPr id="119" name="Google Shape;119;p60"/>
          <p:cNvSpPr txBox="1"/>
          <p:nvPr>
            <p:ph type="title"/>
          </p:nvPr>
        </p:nvSpPr>
        <p:spPr>
          <a:xfrm>
            <a:off x="311760" y="593280"/>
            <a:ext cx="8520120" cy="7632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60"/>
          <p:cNvSpPr txBox="1"/>
          <p:nvPr>
            <p:ph idx="1" type="subTitle"/>
          </p:nvPr>
        </p:nvSpPr>
        <p:spPr>
          <a:xfrm>
            <a:off x="311760" y="1536480"/>
            <a:ext cx="8520120" cy="4554720"/>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21" name="Shape 121"/>
        <p:cNvGrpSpPr/>
        <p:nvPr/>
      </p:nvGrpSpPr>
      <p:grpSpPr>
        <a:xfrm>
          <a:off x="0" y="0"/>
          <a:ext cx="0" cy="0"/>
          <a:chOff x="0" y="0"/>
          <a:chExt cx="0" cy="0"/>
        </a:xfrm>
      </p:grpSpPr>
      <p:sp>
        <p:nvSpPr>
          <p:cNvPr id="122" name="Google Shape;122;p61"/>
          <p:cNvSpPr txBox="1"/>
          <p:nvPr>
            <p:ph type="title"/>
          </p:nvPr>
        </p:nvSpPr>
        <p:spPr>
          <a:xfrm>
            <a:off x="311760" y="593280"/>
            <a:ext cx="8520120" cy="7632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61"/>
          <p:cNvSpPr txBox="1"/>
          <p:nvPr>
            <p:ph idx="1" type="body"/>
          </p:nvPr>
        </p:nvSpPr>
        <p:spPr>
          <a:xfrm>
            <a:off x="311760" y="1536480"/>
            <a:ext cx="8520120" cy="4554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24" name="Shape 124"/>
        <p:cNvGrpSpPr/>
        <p:nvPr/>
      </p:nvGrpSpPr>
      <p:grpSpPr>
        <a:xfrm>
          <a:off x="0" y="0"/>
          <a:ext cx="0" cy="0"/>
          <a:chOff x="0" y="0"/>
          <a:chExt cx="0" cy="0"/>
        </a:xfrm>
      </p:grpSpPr>
      <p:sp>
        <p:nvSpPr>
          <p:cNvPr id="125" name="Google Shape;125;p62"/>
          <p:cNvSpPr txBox="1"/>
          <p:nvPr>
            <p:ph type="title"/>
          </p:nvPr>
        </p:nvSpPr>
        <p:spPr>
          <a:xfrm>
            <a:off x="311760" y="593280"/>
            <a:ext cx="8520120" cy="7632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62"/>
          <p:cNvSpPr txBox="1"/>
          <p:nvPr>
            <p:ph idx="1" type="body"/>
          </p:nvPr>
        </p:nvSpPr>
        <p:spPr>
          <a:xfrm>
            <a:off x="311760" y="1536480"/>
            <a:ext cx="4157640" cy="4554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27" name="Google Shape;127;p62"/>
          <p:cNvSpPr txBox="1"/>
          <p:nvPr>
            <p:ph idx="2" type="body"/>
          </p:nvPr>
        </p:nvSpPr>
        <p:spPr>
          <a:xfrm>
            <a:off x="4677840" y="1536480"/>
            <a:ext cx="4157640" cy="4554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8" name="Shape 128"/>
        <p:cNvGrpSpPr/>
        <p:nvPr/>
      </p:nvGrpSpPr>
      <p:grpSpPr>
        <a:xfrm>
          <a:off x="0" y="0"/>
          <a:ext cx="0" cy="0"/>
          <a:chOff x="0" y="0"/>
          <a:chExt cx="0" cy="0"/>
        </a:xfrm>
      </p:grpSpPr>
      <p:sp>
        <p:nvSpPr>
          <p:cNvPr id="129" name="Google Shape;129;p63"/>
          <p:cNvSpPr txBox="1"/>
          <p:nvPr>
            <p:ph type="title"/>
          </p:nvPr>
        </p:nvSpPr>
        <p:spPr>
          <a:xfrm>
            <a:off x="311760" y="593280"/>
            <a:ext cx="8520120" cy="7632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7" name="Shape 17"/>
        <p:cNvGrpSpPr/>
        <p:nvPr/>
      </p:nvGrpSpPr>
      <p:grpSpPr>
        <a:xfrm>
          <a:off x="0" y="0"/>
          <a:ext cx="0" cy="0"/>
          <a:chOff x="0" y="0"/>
          <a:chExt cx="0" cy="0"/>
        </a:xfrm>
      </p:grpSpPr>
      <p:sp>
        <p:nvSpPr>
          <p:cNvPr id="18" name="Google Shape;18;p39"/>
          <p:cNvSpPr txBox="1"/>
          <p:nvPr>
            <p:ph type="title"/>
          </p:nvPr>
        </p:nvSpPr>
        <p:spPr>
          <a:xfrm>
            <a:off x="311760" y="593280"/>
            <a:ext cx="8520120" cy="7632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9"/>
          <p:cNvSpPr txBox="1"/>
          <p:nvPr>
            <p:ph idx="1" type="body"/>
          </p:nvPr>
        </p:nvSpPr>
        <p:spPr>
          <a:xfrm>
            <a:off x="311760" y="1536480"/>
            <a:ext cx="8520120" cy="4554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130" name="Shape 130"/>
        <p:cNvGrpSpPr/>
        <p:nvPr/>
      </p:nvGrpSpPr>
      <p:grpSpPr>
        <a:xfrm>
          <a:off x="0" y="0"/>
          <a:ext cx="0" cy="0"/>
          <a:chOff x="0" y="0"/>
          <a:chExt cx="0" cy="0"/>
        </a:xfrm>
      </p:grpSpPr>
      <p:sp>
        <p:nvSpPr>
          <p:cNvPr id="131" name="Google Shape;131;p64"/>
          <p:cNvSpPr txBox="1"/>
          <p:nvPr>
            <p:ph idx="1" type="subTitle"/>
          </p:nvPr>
        </p:nvSpPr>
        <p:spPr>
          <a:xfrm>
            <a:off x="311760" y="593280"/>
            <a:ext cx="8520120" cy="3539160"/>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132" name="Shape 132"/>
        <p:cNvGrpSpPr/>
        <p:nvPr/>
      </p:nvGrpSpPr>
      <p:grpSpPr>
        <a:xfrm>
          <a:off x="0" y="0"/>
          <a:ext cx="0" cy="0"/>
          <a:chOff x="0" y="0"/>
          <a:chExt cx="0" cy="0"/>
        </a:xfrm>
      </p:grpSpPr>
      <p:sp>
        <p:nvSpPr>
          <p:cNvPr id="133" name="Google Shape;133;p65"/>
          <p:cNvSpPr txBox="1"/>
          <p:nvPr>
            <p:ph type="title"/>
          </p:nvPr>
        </p:nvSpPr>
        <p:spPr>
          <a:xfrm>
            <a:off x="311760" y="593280"/>
            <a:ext cx="8520120" cy="7632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65"/>
          <p:cNvSpPr txBox="1"/>
          <p:nvPr>
            <p:ph idx="1" type="body"/>
          </p:nvPr>
        </p:nvSpPr>
        <p:spPr>
          <a:xfrm>
            <a:off x="311760" y="1536480"/>
            <a:ext cx="4157640" cy="21722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35" name="Google Shape;135;p65"/>
          <p:cNvSpPr txBox="1"/>
          <p:nvPr>
            <p:ph idx="2" type="body"/>
          </p:nvPr>
        </p:nvSpPr>
        <p:spPr>
          <a:xfrm>
            <a:off x="4677840" y="1536480"/>
            <a:ext cx="4157640" cy="4554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36" name="Google Shape;136;p65"/>
          <p:cNvSpPr txBox="1"/>
          <p:nvPr>
            <p:ph idx="3" type="body"/>
          </p:nvPr>
        </p:nvSpPr>
        <p:spPr>
          <a:xfrm>
            <a:off x="311760" y="3915360"/>
            <a:ext cx="4157640" cy="21722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37" name="Shape 137"/>
        <p:cNvGrpSpPr/>
        <p:nvPr/>
      </p:nvGrpSpPr>
      <p:grpSpPr>
        <a:xfrm>
          <a:off x="0" y="0"/>
          <a:ext cx="0" cy="0"/>
          <a:chOff x="0" y="0"/>
          <a:chExt cx="0" cy="0"/>
        </a:xfrm>
      </p:grpSpPr>
      <p:sp>
        <p:nvSpPr>
          <p:cNvPr id="138" name="Google Shape;138;p66"/>
          <p:cNvSpPr txBox="1"/>
          <p:nvPr>
            <p:ph type="title"/>
          </p:nvPr>
        </p:nvSpPr>
        <p:spPr>
          <a:xfrm>
            <a:off x="311760" y="593280"/>
            <a:ext cx="8520120" cy="7632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66"/>
          <p:cNvSpPr txBox="1"/>
          <p:nvPr>
            <p:ph idx="1" type="body"/>
          </p:nvPr>
        </p:nvSpPr>
        <p:spPr>
          <a:xfrm>
            <a:off x="311760" y="1536480"/>
            <a:ext cx="4157640" cy="4554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40" name="Google Shape;140;p66"/>
          <p:cNvSpPr txBox="1"/>
          <p:nvPr>
            <p:ph idx="2" type="body"/>
          </p:nvPr>
        </p:nvSpPr>
        <p:spPr>
          <a:xfrm>
            <a:off x="4677840" y="1536480"/>
            <a:ext cx="4157640" cy="21722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41" name="Google Shape;141;p66"/>
          <p:cNvSpPr txBox="1"/>
          <p:nvPr>
            <p:ph idx="3" type="body"/>
          </p:nvPr>
        </p:nvSpPr>
        <p:spPr>
          <a:xfrm>
            <a:off x="4677840" y="3915360"/>
            <a:ext cx="4157640" cy="21722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142" name="Shape 142"/>
        <p:cNvGrpSpPr/>
        <p:nvPr/>
      </p:nvGrpSpPr>
      <p:grpSpPr>
        <a:xfrm>
          <a:off x="0" y="0"/>
          <a:ext cx="0" cy="0"/>
          <a:chOff x="0" y="0"/>
          <a:chExt cx="0" cy="0"/>
        </a:xfrm>
      </p:grpSpPr>
      <p:sp>
        <p:nvSpPr>
          <p:cNvPr id="143" name="Google Shape;143;p67"/>
          <p:cNvSpPr txBox="1"/>
          <p:nvPr>
            <p:ph type="title"/>
          </p:nvPr>
        </p:nvSpPr>
        <p:spPr>
          <a:xfrm>
            <a:off x="311760" y="593280"/>
            <a:ext cx="8520120" cy="7632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67"/>
          <p:cNvSpPr txBox="1"/>
          <p:nvPr>
            <p:ph idx="1" type="body"/>
          </p:nvPr>
        </p:nvSpPr>
        <p:spPr>
          <a:xfrm>
            <a:off x="311760" y="1536480"/>
            <a:ext cx="4157640" cy="21722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45" name="Google Shape;145;p67"/>
          <p:cNvSpPr txBox="1"/>
          <p:nvPr>
            <p:ph idx="2" type="body"/>
          </p:nvPr>
        </p:nvSpPr>
        <p:spPr>
          <a:xfrm>
            <a:off x="4677840" y="1536480"/>
            <a:ext cx="4157640" cy="21722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46" name="Google Shape;146;p67"/>
          <p:cNvSpPr txBox="1"/>
          <p:nvPr>
            <p:ph idx="3" type="body"/>
          </p:nvPr>
        </p:nvSpPr>
        <p:spPr>
          <a:xfrm>
            <a:off x="311760" y="3915360"/>
            <a:ext cx="8520120" cy="21722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47" name="Shape 147"/>
        <p:cNvGrpSpPr/>
        <p:nvPr/>
      </p:nvGrpSpPr>
      <p:grpSpPr>
        <a:xfrm>
          <a:off x="0" y="0"/>
          <a:ext cx="0" cy="0"/>
          <a:chOff x="0" y="0"/>
          <a:chExt cx="0" cy="0"/>
        </a:xfrm>
      </p:grpSpPr>
      <p:sp>
        <p:nvSpPr>
          <p:cNvPr id="148" name="Google Shape;148;p68"/>
          <p:cNvSpPr txBox="1"/>
          <p:nvPr>
            <p:ph type="title"/>
          </p:nvPr>
        </p:nvSpPr>
        <p:spPr>
          <a:xfrm>
            <a:off x="311760" y="593280"/>
            <a:ext cx="8520120" cy="7632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p68"/>
          <p:cNvSpPr txBox="1"/>
          <p:nvPr>
            <p:ph idx="1" type="body"/>
          </p:nvPr>
        </p:nvSpPr>
        <p:spPr>
          <a:xfrm>
            <a:off x="311760" y="1536480"/>
            <a:ext cx="8520120" cy="21722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50" name="Google Shape;150;p68"/>
          <p:cNvSpPr txBox="1"/>
          <p:nvPr>
            <p:ph idx="2" type="body"/>
          </p:nvPr>
        </p:nvSpPr>
        <p:spPr>
          <a:xfrm>
            <a:off x="311760" y="3915360"/>
            <a:ext cx="8520120" cy="21722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51" name="Shape 151"/>
        <p:cNvGrpSpPr/>
        <p:nvPr/>
      </p:nvGrpSpPr>
      <p:grpSpPr>
        <a:xfrm>
          <a:off x="0" y="0"/>
          <a:ext cx="0" cy="0"/>
          <a:chOff x="0" y="0"/>
          <a:chExt cx="0" cy="0"/>
        </a:xfrm>
      </p:grpSpPr>
      <p:sp>
        <p:nvSpPr>
          <p:cNvPr id="152" name="Google Shape;152;p69"/>
          <p:cNvSpPr txBox="1"/>
          <p:nvPr>
            <p:ph type="title"/>
          </p:nvPr>
        </p:nvSpPr>
        <p:spPr>
          <a:xfrm>
            <a:off x="311760" y="593280"/>
            <a:ext cx="8520120" cy="7632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69"/>
          <p:cNvSpPr txBox="1"/>
          <p:nvPr>
            <p:ph idx="1" type="body"/>
          </p:nvPr>
        </p:nvSpPr>
        <p:spPr>
          <a:xfrm>
            <a:off x="311760" y="1536480"/>
            <a:ext cx="4157640" cy="21722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54" name="Google Shape;154;p69"/>
          <p:cNvSpPr txBox="1"/>
          <p:nvPr>
            <p:ph idx="2" type="body"/>
          </p:nvPr>
        </p:nvSpPr>
        <p:spPr>
          <a:xfrm>
            <a:off x="4677840" y="1536480"/>
            <a:ext cx="4157640" cy="21722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55" name="Google Shape;155;p69"/>
          <p:cNvSpPr txBox="1"/>
          <p:nvPr>
            <p:ph idx="3" type="body"/>
          </p:nvPr>
        </p:nvSpPr>
        <p:spPr>
          <a:xfrm>
            <a:off x="311760" y="3915360"/>
            <a:ext cx="4157640" cy="21722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56" name="Google Shape;156;p69"/>
          <p:cNvSpPr txBox="1"/>
          <p:nvPr>
            <p:ph idx="4" type="body"/>
          </p:nvPr>
        </p:nvSpPr>
        <p:spPr>
          <a:xfrm>
            <a:off x="4677840" y="3915360"/>
            <a:ext cx="4157640" cy="21722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57" name="Shape 157"/>
        <p:cNvGrpSpPr/>
        <p:nvPr/>
      </p:nvGrpSpPr>
      <p:grpSpPr>
        <a:xfrm>
          <a:off x="0" y="0"/>
          <a:ext cx="0" cy="0"/>
          <a:chOff x="0" y="0"/>
          <a:chExt cx="0" cy="0"/>
        </a:xfrm>
      </p:grpSpPr>
      <p:sp>
        <p:nvSpPr>
          <p:cNvPr id="158" name="Google Shape;158;p70"/>
          <p:cNvSpPr txBox="1"/>
          <p:nvPr>
            <p:ph type="title"/>
          </p:nvPr>
        </p:nvSpPr>
        <p:spPr>
          <a:xfrm>
            <a:off x="311760" y="593280"/>
            <a:ext cx="8520120" cy="7632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p70"/>
          <p:cNvSpPr txBox="1"/>
          <p:nvPr>
            <p:ph idx="1" type="body"/>
          </p:nvPr>
        </p:nvSpPr>
        <p:spPr>
          <a:xfrm>
            <a:off x="311760" y="1536480"/>
            <a:ext cx="2743200" cy="21722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60" name="Google Shape;160;p70"/>
          <p:cNvSpPr txBox="1"/>
          <p:nvPr>
            <p:ph idx="2" type="body"/>
          </p:nvPr>
        </p:nvSpPr>
        <p:spPr>
          <a:xfrm>
            <a:off x="3192480" y="1536480"/>
            <a:ext cx="2743200" cy="21722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61" name="Google Shape;161;p70"/>
          <p:cNvSpPr txBox="1"/>
          <p:nvPr>
            <p:ph idx="3" type="body"/>
          </p:nvPr>
        </p:nvSpPr>
        <p:spPr>
          <a:xfrm>
            <a:off x="6073200" y="1536480"/>
            <a:ext cx="2743200" cy="21722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62" name="Google Shape;162;p70"/>
          <p:cNvSpPr txBox="1"/>
          <p:nvPr>
            <p:ph idx="4" type="body"/>
          </p:nvPr>
        </p:nvSpPr>
        <p:spPr>
          <a:xfrm>
            <a:off x="311760" y="3915360"/>
            <a:ext cx="2743200" cy="21722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63" name="Google Shape;163;p70"/>
          <p:cNvSpPr txBox="1"/>
          <p:nvPr>
            <p:ph idx="5" type="body"/>
          </p:nvPr>
        </p:nvSpPr>
        <p:spPr>
          <a:xfrm>
            <a:off x="3192480" y="3915360"/>
            <a:ext cx="2743200" cy="21722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64" name="Google Shape;164;p70"/>
          <p:cNvSpPr txBox="1"/>
          <p:nvPr>
            <p:ph idx="6" type="body"/>
          </p:nvPr>
        </p:nvSpPr>
        <p:spPr>
          <a:xfrm>
            <a:off x="6073200" y="3915360"/>
            <a:ext cx="2743200" cy="21722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0" name="Shape 20"/>
        <p:cNvGrpSpPr/>
        <p:nvPr/>
      </p:nvGrpSpPr>
      <p:grpSpPr>
        <a:xfrm>
          <a:off x="0" y="0"/>
          <a:ext cx="0" cy="0"/>
          <a:chOff x="0" y="0"/>
          <a:chExt cx="0" cy="0"/>
        </a:xfrm>
      </p:grpSpPr>
      <p:sp>
        <p:nvSpPr>
          <p:cNvPr id="21" name="Google Shape;21;p40"/>
          <p:cNvSpPr txBox="1"/>
          <p:nvPr>
            <p:ph type="title"/>
          </p:nvPr>
        </p:nvSpPr>
        <p:spPr>
          <a:xfrm>
            <a:off x="311760" y="593280"/>
            <a:ext cx="8520120" cy="7632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40"/>
          <p:cNvSpPr txBox="1"/>
          <p:nvPr>
            <p:ph idx="1" type="body"/>
          </p:nvPr>
        </p:nvSpPr>
        <p:spPr>
          <a:xfrm>
            <a:off x="311760" y="1536480"/>
            <a:ext cx="4157640" cy="4554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3" name="Google Shape;23;p40"/>
          <p:cNvSpPr txBox="1"/>
          <p:nvPr>
            <p:ph idx="2" type="body"/>
          </p:nvPr>
        </p:nvSpPr>
        <p:spPr>
          <a:xfrm>
            <a:off x="4677840" y="1536480"/>
            <a:ext cx="4157640" cy="4554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 name="Shape 24"/>
        <p:cNvGrpSpPr/>
        <p:nvPr/>
      </p:nvGrpSpPr>
      <p:grpSpPr>
        <a:xfrm>
          <a:off x="0" y="0"/>
          <a:ext cx="0" cy="0"/>
          <a:chOff x="0" y="0"/>
          <a:chExt cx="0" cy="0"/>
        </a:xfrm>
      </p:grpSpPr>
      <p:sp>
        <p:nvSpPr>
          <p:cNvPr id="25" name="Google Shape;25;p41"/>
          <p:cNvSpPr txBox="1"/>
          <p:nvPr>
            <p:ph type="title"/>
          </p:nvPr>
        </p:nvSpPr>
        <p:spPr>
          <a:xfrm>
            <a:off x="311760" y="593280"/>
            <a:ext cx="8520120" cy="7632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6" name="Shape 26"/>
        <p:cNvGrpSpPr/>
        <p:nvPr/>
      </p:nvGrpSpPr>
      <p:grpSpPr>
        <a:xfrm>
          <a:off x="0" y="0"/>
          <a:ext cx="0" cy="0"/>
          <a:chOff x="0" y="0"/>
          <a:chExt cx="0" cy="0"/>
        </a:xfrm>
      </p:grpSpPr>
      <p:sp>
        <p:nvSpPr>
          <p:cNvPr id="27" name="Google Shape;27;p42"/>
          <p:cNvSpPr txBox="1"/>
          <p:nvPr>
            <p:ph idx="1" type="subTitle"/>
          </p:nvPr>
        </p:nvSpPr>
        <p:spPr>
          <a:xfrm>
            <a:off x="311760" y="593280"/>
            <a:ext cx="8520120" cy="3539160"/>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28" name="Shape 28"/>
        <p:cNvGrpSpPr/>
        <p:nvPr/>
      </p:nvGrpSpPr>
      <p:grpSpPr>
        <a:xfrm>
          <a:off x="0" y="0"/>
          <a:ext cx="0" cy="0"/>
          <a:chOff x="0" y="0"/>
          <a:chExt cx="0" cy="0"/>
        </a:xfrm>
      </p:grpSpPr>
      <p:sp>
        <p:nvSpPr>
          <p:cNvPr id="29" name="Google Shape;29;p43"/>
          <p:cNvSpPr txBox="1"/>
          <p:nvPr>
            <p:ph type="title"/>
          </p:nvPr>
        </p:nvSpPr>
        <p:spPr>
          <a:xfrm>
            <a:off x="311760" y="593280"/>
            <a:ext cx="8520120" cy="7632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3"/>
          <p:cNvSpPr txBox="1"/>
          <p:nvPr>
            <p:ph idx="1" type="body"/>
          </p:nvPr>
        </p:nvSpPr>
        <p:spPr>
          <a:xfrm>
            <a:off x="311760" y="1536480"/>
            <a:ext cx="4157640" cy="21722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1" name="Google Shape;31;p43"/>
          <p:cNvSpPr txBox="1"/>
          <p:nvPr>
            <p:ph idx="2" type="body"/>
          </p:nvPr>
        </p:nvSpPr>
        <p:spPr>
          <a:xfrm>
            <a:off x="4677840" y="1536480"/>
            <a:ext cx="4157640" cy="4554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2" name="Google Shape;32;p43"/>
          <p:cNvSpPr txBox="1"/>
          <p:nvPr>
            <p:ph idx="3" type="body"/>
          </p:nvPr>
        </p:nvSpPr>
        <p:spPr>
          <a:xfrm>
            <a:off x="311760" y="3915360"/>
            <a:ext cx="4157640" cy="21722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33" name="Shape 33"/>
        <p:cNvGrpSpPr/>
        <p:nvPr/>
      </p:nvGrpSpPr>
      <p:grpSpPr>
        <a:xfrm>
          <a:off x="0" y="0"/>
          <a:ext cx="0" cy="0"/>
          <a:chOff x="0" y="0"/>
          <a:chExt cx="0" cy="0"/>
        </a:xfrm>
      </p:grpSpPr>
      <p:sp>
        <p:nvSpPr>
          <p:cNvPr id="34" name="Google Shape;34;p44"/>
          <p:cNvSpPr txBox="1"/>
          <p:nvPr>
            <p:ph type="title"/>
          </p:nvPr>
        </p:nvSpPr>
        <p:spPr>
          <a:xfrm>
            <a:off x="311760" y="593280"/>
            <a:ext cx="8520120" cy="7632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4"/>
          <p:cNvSpPr txBox="1"/>
          <p:nvPr>
            <p:ph idx="1" type="body"/>
          </p:nvPr>
        </p:nvSpPr>
        <p:spPr>
          <a:xfrm>
            <a:off x="311760" y="1536480"/>
            <a:ext cx="4157640" cy="45547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6" name="Google Shape;36;p44"/>
          <p:cNvSpPr txBox="1"/>
          <p:nvPr>
            <p:ph idx="2" type="body"/>
          </p:nvPr>
        </p:nvSpPr>
        <p:spPr>
          <a:xfrm>
            <a:off x="4677840" y="1536480"/>
            <a:ext cx="4157640" cy="21722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7" name="Google Shape;37;p44"/>
          <p:cNvSpPr txBox="1"/>
          <p:nvPr>
            <p:ph idx="3" type="body"/>
          </p:nvPr>
        </p:nvSpPr>
        <p:spPr>
          <a:xfrm>
            <a:off x="4677840" y="3915360"/>
            <a:ext cx="4157640" cy="21722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38" name="Shape 38"/>
        <p:cNvGrpSpPr/>
        <p:nvPr/>
      </p:nvGrpSpPr>
      <p:grpSpPr>
        <a:xfrm>
          <a:off x="0" y="0"/>
          <a:ext cx="0" cy="0"/>
          <a:chOff x="0" y="0"/>
          <a:chExt cx="0" cy="0"/>
        </a:xfrm>
      </p:grpSpPr>
      <p:sp>
        <p:nvSpPr>
          <p:cNvPr id="39" name="Google Shape;39;p45"/>
          <p:cNvSpPr txBox="1"/>
          <p:nvPr>
            <p:ph type="title"/>
          </p:nvPr>
        </p:nvSpPr>
        <p:spPr>
          <a:xfrm>
            <a:off x="311760" y="593280"/>
            <a:ext cx="8520120" cy="7632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45"/>
          <p:cNvSpPr txBox="1"/>
          <p:nvPr>
            <p:ph idx="1" type="body"/>
          </p:nvPr>
        </p:nvSpPr>
        <p:spPr>
          <a:xfrm>
            <a:off x="311760" y="1536480"/>
            <a:ext cx="4157640" cy="21722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1" name="Google Shape;41;p45"/>
          <p:cNvSpPr txBox="1"/>
          <p:nvPr>
            <p:ph idx="2" type="body"/>
          </p:nvPr>
        </p:nvSpPr>
        <p:spPr>
          <a:xfrm>
            <a:off x="4677840" y="1536480"/>
            <a:ext cx="4157640" cy="21722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2" name="Google Shape;42;p45"/>
          <p:cNvSpPr txBox="1"/>
          <p:nvPr>
            <p:ph idx="3" type="body"/>
          </p:nvPr>
        </p:nvSpPr>
        <p:spPr>
          <a:xfrm>
            <a:off x="311760" y="3915360"/>
            <a:ext cx="8520120" cy="21722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image" Target="../media/image2.jp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 Type="http://schemas.openxmlformats.org/officeDocument/2006/relationships/image" Target="../media/image2.jpg"/><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1.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32"/>
          <p:cNvSpPr txBox="1"/>
          <p:nvPr>
            <p:ph type="title"/>
          </p:nvPr>
        </p:nvSpPr>
        <p:spPr>
          <a:xfrm>
            <a:off x="311760" y="992880"/>
            <a:ext cx="8520120" cy="273672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2"/>
          <p:cNvSpPr txBox="1"/>
          <p:nvPr>
            <p:ph idx="12" type="sldNum"/>
          </p:nvPr>
        </p:nvSpPr>
        <p:spPr>
          <a:xfrm>
            <a:off x="8472600" y="6217560"/>
            <a:ext cx="548280" cy="52452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595959"/>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595959"/>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595959"/>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595959"/>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595959"/>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595959"/>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595959"/>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595959"/>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Times New Roman"/>
              <a:ea typeface="Times New Roman"/>
              <a:cs typeface="Times New Roman"/>
              <a:sym typeface="Times New Roman"/>
            </a:endParaRPr>
          </a:p>
        </p:txBody>
      </p:sp>
      <p:sp>
        <p:nvSpPr>
          <p:cNvPr id="12" name="Google Shape;12;p32"/>
          <p:cNvSpPr txBox="1"/>
          <p:nvPr>
            <p:ph idx="1" type="body"/>
          </p:nvPr>
        </p:nvSpPr>
        <p:spPr>
          <a:xfrm>
            <a:off x="457200" y="1604520"/>
            <a:ext cx="8229240" cy="3977280"/>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61" name="Shape 61"/>
        <p:cNvGrpSpPr/>
        <p:nvPr/>
      </p:nvGrpSpPr>
      <p:grpSpPr>
        <a:xfrm>
          <a:off x="0" y="0"/>
          <a:ext cx="0" cy="0"/>
          <a:chOff x="0" y="0"/>
          <a:chExt cx="0" cy="0"/>
        </a:xfrm>
      </p:grpSpPr>
      <p:sp>
        <p:nvSpPr>
          <p:cNvPr id="62" name="Google Shape;62;p34"/>
          <p:cNvSpPr txBox="1"/>
          <p:nvPr>
            <p:ph type="title"/>
          </p:nvPr>
        </p:nvSpPr>
        <p:spPr>
          <a:xfrm>
            <a:off x="311760" y="593280"/>
            <a:ext cx="8520120" cy="763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3" name="Google Shape;63;p34"/>
          <p:cNvSpPr txBox="1"/>
          <p:nvPr>
            <p:ph idx="1" type="body"/>
          </p:nvPr>
        </p:nvSpPr>
        <p:spPr>
          <a:xfrm>
            <a:off x="311760" y="1536480"/>
            <a:ext cx="8520120" cy="455472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4" name="Google Shape;64;p34"/>
          <p:cNvSpPr txBox="1"/>
          <p:nvPr>
            <p:ph idx="12" type="sldNum"/>
          </p:nvPr>
        </p:nvSpPr>
        <p:spPr>
          <a:xfrm>
            <a:off x="8472600" y="6217560"/>
            <a:ext cx="548280" cy="52452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595959"/>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595959"/>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595959"/>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595959"/>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595959"/>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595959"/>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595959"/>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595959"/>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13" name="Shape 113"/>
        <p:cNvGrpSpPr/>
        <p:nvPr/>
      </p:nvGrpSpPr>
      <p:grpSpPr>
        <a:xfrm>
          <a:off x="0" y="0"/>
          <a:ext cx="0" cy="0"/>
          <a:chOff x="0" y="0"/>
          <a:chExt cx="0" cy="0"/>
        </a:xfrm>
      </p:grpSpPr>
      <p:sp>
        <p:nvSpPr>
          <p:cNvPr id="114" name="Google Shape;114;p36"/>
          <p:cNvSpPr txBox="1"/>
          <p:nvPr>
            <p:ph idx="12" type="sldNum"/>
          </p:nvPr>
        </p:nvSpPr>
        <p:spPr>
          <a:xfrm>
            <a:off x="8472600" y="6217560"/>
            <a:ext cx="548280" cy="52452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595959"/>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595959"/>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595959"/>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595959"/>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595959"/>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595959"/>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595959"/>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595959"/>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Times New Roman"/>
              <a:ea typeface="Times New Roman"/>
              <a:cs typeface="Times New Roman"/>
              <a:sym typeface="Times New Roman"/>
            </a:endParaRPr>
          </a:p>
        </p:txBody>
      </p:sp>
      <p:sp>
        <p:nvSpPr>
          <p:cNvPr id="115" name="Google Shape;115;p36"/>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6" name="Google Shape;116;p36"/>
          <p:cNvSpPr txBox="1"/>
          <p:nvPr>
            <p:ph idx="1" type="body"/>
          </p:nvPr>
        </p:nvSpPr>
        <p:spPr>
          <a:xfrm>
            <a:off x="457200" y="1604520"/>
            <a:ext cx="8229240" cy="3977280"/>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hyperlink" Target="http://www.cdc.gov/nceh/lead/ACCLPP/Final_Document_030712.pdf" TargetMode="External"/><Relationship Id="rId4" Type="http://schemas.openxmlformats.org/officeDocument/2006/relationships/hyperlink" Target="https://doi.org/10.1371/journal.pbio.2003066" TargetMode="External"/><Relationship Id="rId5" Type="http://schemas.openxmlformats.org/officeDocument/2006/relationships/hyperlink" Target="http://jamanetwork.com/journals/jama/article-abstract/261315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8" name="Shape 168"/>
        <p:cNvGrpSpPr/>
        <p:nvPr/>
      </p:nvGrpSpPr>
      <p:grpSpPr>
        <a:xfrm>
          <a:off x="0" y="0"/>
          <a:ext cx="0" cy="0"/>
          <a:chOff x="0" y="0"/>
          <a:chExt cx="0" cy="0"/>
        </a:xfrm>
      </p:grpSpPr>
      <p:sp>
        <p:nvSpPr>
          <p:cNvPr id="169" name="Google Shape;169;p1"/>
          <p:cNvSpPr txBox="1"/>
          <p:nvPr/>
        </p:nvSpPr>
        <p:spPr>
          <a:xfrm>
            <a:off x="536725" y="3003125"/>
            <a:ext cx="8083800" cy="18120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400"/>
              <a:buFont typeface="Arial"/>
              <a:buNone/>
            </a:pPr>
            <a:r>
              <a:rPr lang="en-US" sz="4400"/>
              <a:t>The importance of lead testing for 2 year olds</a:t>
            </a:r>
            <a:endParaRPr b="0" i="0" sz="4400" u="none" cap="none" strike="noStrike">
              <a:solidFill>
                <a:srgbClr val="000000"/>
              </a:solidFill>
              <a:latin typeface="Arial"/>
              <a:ea typeface="Arial"/>
              <a:cs typeface="Arial"/>
              <a:sym typeface="Arial"/>
            </a:endParaRPr>
          </a:p>
        </p:txBody>
      </p:sp>
      <p:sp>
        <p:nvSpPr>
          <p:cNvPr id="170" name="Google Shape;170;p1"/>
          <p:cNvSpPr/>
          <p:nvPr/>
        </p:nvSpPr>
        <p:spPr>
          <a:xfrm>
            <a:off x="974025" y="4924800"/>
            <a:ext cx="3441000" cy="1211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lang="en-US" sz="2400"/>
              <a:t>Amy Roe, Ph.D.</a:t>
            </a:r>
            <a:endParaRPr sz="2400"/>
          </a:p>
          <a:p>
            <a:pPr indent="0" lvl="0" marL="0" marR="0" rtl="0" algn="ctr">
              <a:lnSpc>
                <a:spcPct val="100000"/>
              </a:lnSpc>
              <a:spcBef>
                <a:spcPts val="0"/>
              </a:spcBef>
              <a:spcAft>
                <a:spcPts val="0"/>
              </a:spcAft>
              <a:buClr>
                <a:srgbClr val="000000"/>
              </a:buClr>
              <a:buSzPts val="2400"/>
              <a:buFont typeface="Arial"/>
              <a:buNone/>
            </a:pPr>
            <a:r>
              <a:rPr lang="en-US" sz="2400"/>
              <a:t>amywroe@gmail.com </a:t>
            </a:r>
            <a:endParaRPr b="0" i="0" sz="2400" u="none" cap="none" strike="noStrike">
              <a:solidFill>
                <a:srgbClr val="000000"/>
              </a:solidFill>
              <a:latin typeface="Arial"/>
              <a:ea typeface="Arial"/>
              <a:cs typeface="Arial"/>
              <a:sym typeface="Arial"/>
            </a:endParaRPr>
          </a:p>
        </p:txBody>
      </p:sp>
      <p:sp>
        <p:nvSpPr>
          <p:cNvPr id="171" name="Google Shape;171;p1"/>
          <p:cNvSpPr/>
          <p:nvPr/>
        </p:nvSpPr>
        <p:spPr>
          <a:xfrm>
            <a:off x="4475525" y="4924800"/>
            <a:ext cx="4145100" cy="1211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lang="en-US" sz="2400"/>
              <a:t> 	</a:t>
            </a:r>
            <a:r>
              <a:rPr b="0" i="0" lang="en-US" sz="2400" u="none" cap="none" strike="noStrike">
                <a:solidFill>
                  <a:srgbClr val="000000"/>
                </a:solidFill>
                <a:latin typeface="Arial"/>
                <a:ea typeface="Arial"/>
                <a:cs typeface="Arial"/>
                <a:sym typeface="Arial"/>
              </a:rPr>
              <a:t>Sarah Bucic, MSN</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lang="en-US" sz="2400"/>
              <a:t>      sarah.bucic@gmail.com</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gdc9a027b04_3_5"/>
          <p:cNvSpPr txBox="1"/>
          <p:nvPr/>
        </p:nvSpPr>
        <p:spPr>
          <a:xfrm>
            <a:off x="922200" y="2855050"/>
            <a:ext cx="7299600" cy="189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700"/>
              <a:t>Please support Rep. Lambert’s bill to expand universal testing to children at age 2.</a:t>
            </a:r>
            <a:endParaRPr sz="37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0"/>
          <p:cNvSpPr txBox="1"/>
          <p:nvPr/>
        </p:nvSpPr>
        <p:spPr>
          <a:xfrm>
            <a:off x="311752" y="821875"/>
            <a:ext cx="6466800" cy="76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References</a:t>
            </a:r>
            <a:endParaRPr b="0" i="0" sz="2800" u="none" cap="none" strike="noStrike">
              <a:solidFill>
                <a:srgbClr val="000000"/>
              </a:solidFill>
              <a:latin typeface="Arial"/>
              <a:ea typeface="Arial"/>
              <a:cs typeface="Arial"/>
              <a:sym typeface="Arial"/>
            </a:endParaRPr>
          </a:p>
        </p:txBody>
      </p:sp>
      <p:sp>
        <p:nvSpPr>
          <p:cNvPr id="239" name="Google Shape;239;p30"/>
          <p:cNvSpPr txBox="1"/>
          <p:nvPr/>
        </p:nvSpPr>
        <p:spPr>
          <a:xfrm>
            <a:off x="311750" y="1815550"/>
            <a:ext cx="8353500" cy="4634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98210" lvl="0" marL="457200" marR="0" rtl="0" algn="l">
              <a:lnSpc>
                <a:spcPct val="115000"/>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American Academy of Pediatrics Council of Environmental Health, 2016. Pediatrics, (138)1. Policy Statement: Prevention of Childhood Lead Toxicity. http://pediatrics.aappublications.org/content/138/1/e20161493</a:t>
            </a:r>
            <a:endParaRPr b="0" i="0" sz="1100" u="none" cap="none" strike="noStrike">
              <a:solidFill>
                <a:srgbClr val="000000"/>
              </a:solidFill>
              <a:latin typeface="Arial"/>
              <a:ea typeface="Arial"/>
              <a:cs typeface="Arial"/>
              <a:sym typeface="Arial"/>
            </a:endParaRPr>
          </a:p>
          <a:p>
            <a:pPr indent="-298210" lvl="0" marL="457200" marR="0" rtl="0" algn="l">
              <a:lnSpc>
                <a:spcPct val="115000"/>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Bellinger, D.C., 2012. A Strategy for Comparing the Contributions of Environmental Chemicals and Other Risk Factors to Neurodevelopment of Children, Environmental Health Perspectives, Volume 120(4), 501-507. https://www.ncbi.nlm.nih.gov/pmc/articles/PMC3339460/</a:t>
            </a:r>
            <a:endParaRPr b="0" i="0" sz="1100" u="none" cap="none" strike="noStrike">
              <a:solidFill>
                <a:srgbClr val="000000"/>
              </a:solidFill>
              <a:latin typeface="Arial"/>
              <a:ea typeface="Arial"/>
              <a:cs typeface="Arial"/>
              <a:sym typeface="Arial"/>
            </a:endParaRPr>
          </a:p>
          <a:p>
            <a:pPr indent="-298210" lvl="0" marL="457200" marR="0" rtl="0" algn="l">
              <a:lnSpc>
                <a:spcPct val="115000"/>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Bellinger, D.C.,2017. Childhood lead exposure and adult outcomes. Journal of the American Medical Association, 317(12), 1219-1220. http://jamanetwork.com/journals/jama/article-abstract/2613136</a:t>
            </a:r>
            <a:endParaRPr b="0" i="0" sz="1100" u="none" cap="none" strike="noStrike">
              <a:solidFill>
                <a:srgbClr val="000000"/>
              </a:solidFill>
              <a:latin typeface="Arial"/>
              <a:ea typeface="Arial"/>
              <a:cs typeface="Arial"/>
              <a:sym typeface="Arial"/>
            </a:endParaRPr>
          </a:p>
          <a:p>
            <a:pPr indent="-298210" lvl="0" marL="457200" marR="0" rtl="0" algn="l">
              <a:lnSpc>
                <a:spcPct val="115000"/>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CDC, 2017a. What Do Parents Need to Know to Protect Their Children? https://www.cdc.gov/nceh/lead/acclpp/blood_lead_levels.htm</a:t>
            </a:r>
            <a:endParaRPr b="0" i="0" sz="1100" u="none" cap="none" strike="noStrike">
              <a:solidFill>
                <a:srgbClr val="000000"/>
              </a:solidFill>
              <a:latin typeface="Arial"/>
              <a:ea typeface="Arial"/>
              <a:cs typeface="Arial"/>
              <a:sym typeface="Arial"/>
            </a:endParaRPr>
          </a:p>
          <a:p>
            <a:pPr indent="-298208" lvl="0" marL="457200" marR="0" rtl="0" algn="l">
              <a:lnSpc>
                <a:spcPct val="115000"/>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CDC Advisory Committee on Childhood Lead Poisoning Prevention, 2012.  Low Level Lead Exposure Harms Children: A Renewed Call for Primary Prevention. Atlanta, GA. </a:t>
            </a:r>
            <a:r>
              <a:rPr b="0" i="0" lang="en-US" sz="1100" u="sng" cap="none" strike="noStrike">
                <a:solidFill>
                  <a:schemeClr val="hlink"/>
                </a:solidFill>
                <a:latin typeface="Arial"/>
                <a:ea typeface="Arial"/>
                <a:cs typeface="Arial"/>
                <a:sym typeface="Arial"/>
                <a:hlinkClick r:id="rId3"/>
              </a:rPr>
              <a:t>www.cdc.gov/nceh/lead/ACCLPP/Final_Document_030712.pdf</a:t>
            </a:r>
            <a:endParaRPr sz="1100"/>
          </a:p>
          <a:p>
            <a:pPr indent="-298450" lvl="0" marL="457200" rtl="0" algn="l">
              <a:lnSpc>
                <a:spcPct val="115000"/>
              </a:lnSpc>
              <a:spcBef>
                <a:spcPts val="0"/>
              </a:spcBef>
              <a:spcAft>
                <a:spcPts val="0"/>
              </a:spcAft>
              <a:buClr>
                <a:schemeClr val="dk1"/>
              </a:buClr>
              <a:buSzPts val="1100"/>
              <a:buChar char="●"/>
            </a:pPr>
            <a:r>
              <a:rPr lang="en-US" sz="1100">
                <a:solidFill>
                  <a:schemeClr val="dk1"/>
                </a:solidFill>
              </a:rPr>
              <a:t>Lamphear, B.P.,  2017. Low-level toxicity of chemicals: No acceptable levels? PLOS Biology. </a:t>
            </a:r>
            <a:r>
              <a:rPr lang="en-US" sz="1100" u="sng">
                <a:solidFill>
                  <a:schemeClr val="accent5"/>
                </a:solidFill>
                <a:hlinkClick r:id="rId4">
                  <a:extLst>
                    <a:ext uri="{A12FA001-AC4F-418D-AE19-62706E023703}">
                      <ahyp:hlinkClr val="tx"/>
                    </a:ext>
                  </a:extLst>
                </a:hlinkClick>
              </a:rPr>
              <a:t>https://doi.org/10.1371/journal.pbio.2003066</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rPr>
              <a:t>Lanphear, B.P., 2015. The Impact of Toxins on the Developing Brain, Annual Review of Public Health, 36, 211-230, https://www.annualreviews.org/doi/pdf/10.1146/annurev-publhealth-031912-114413</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rPr>
              <a:t>Reuben, A., Caspi, A., Belsky, D., Broadbent, J., Harrington, H., Sugden, K., Houts, R.M., Ramrakha, S., Poulton, R., &amp; T. Moffitt, 2017. Association of childhood blood lead levels with cognitive function and socioeconomic status at age 38 years and with IQ change and socioeconomic mobility between childhood and adulthood. Journal of the American Medical Association, 317(12), 1244-1251. </a:t>
            </a:r>
            <a:r>
              <a:rPr lang="en-US" sz="1100" u="sng">
                <a:solidFill>
                  <a:schemeClr val="accent5"/>
                </a:solidFill>
                <a:hlinkClick r:id="rId5">
                  <a:extLst>
                    <a:ext uri="{A12FA001-AC4F-418D-AE19-62706E023703}">
                      <ahyp:hlinkClr val="tx"/>
                    </a:ext>
                  </a:extLst>
                </a:hlinkClick>
              </a:rPr>
              <a:t>http://jamanetwork.com/journals/jama/article-abstract/2613157</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rPr>
              <a:t>Roberts et al., 2017. </a:t>
            </a:r>
            <a:r>
              <a:rPr lang="en-US" sz="1100" u="sng">
                <a:solidFill>
                  <a:schemeClr val="dk1"/>
                </a:solidFill>
              </a:rPr>
              <a:t>Pediatrics,</a:t>
            </a:r>
            <a:r>
              <a:rPr lang="en-US" sz="1100">
                <a:solidFill>
                  <a:schemeClr val="dk1"/>
                </a:solidFill>
              </a:rPr>
              <a:t> https://pediatrics.aappublications.org/content/139/5/e20164266</a:t>
            </a:r>
            <a:endParaRPr sz="1100">
              <a:solidFill>
                <a:schemeClr val="dk1"/>
              </a:solidFill>
            </a:endParaRPr>
          </a:p>
          <a:p>
            <a:pPr indent="0" lvl="0" marL="457200" rtl="0" algn="l">
              <a:lnSpc>
                <a:spcPct val="115000"/>
              </a:lnSpc>
              <a:spcBef>
                <a:spcPts val="0"/>
              </a:spcBef>
              <a:spcAft>
                <a:spcPts val="0"/>
              </a:spcAft>
              <a:buClr>
                <a:schemeClr val="dk1"/>
              </a:buClr>
              <a:buSzPts val="1200"/>
              <a:buFont typeface="Arial"/>
              <a:buNone/>
            </a:pPr>
            <a:r>
              <a:t/>
            </a:r>
            <a:endParaRPr sz="1200">
              <a:solidFill>
                <a:schemeClr val="dk1"/>
              </a:solidFill>
            </a:endParaRPr>
          </a:p>
          <a:p>
            <a:pPr indent="0" lvl="0" marL="457200" rtl="0" algn="l">
              <a:lnSpc>
                <a:spcPct val="115000"/>
              </a:lnSpc>
              <a:spcBef>
                <a:spcPts val="0"/>
              </a:spcBef>
              <a:spcAft>
                <a:spcPts val="0"/>
              </a:spcAft>
              <a:buClr>
                <a:schemeClr val="dk1"/>
              </a:buClr>
              <a:buSzPts val="1200"/>
              <a:buFont typeface="Arial"/>
              <a:buNone/>
            </a:pPr>
            <a:r>
              <a:t/>
            </a:r>
            <a:endParaRPr sz="1200">
              <a:solidFill>
                <a:schemeClr val="dk1"/>
              </a:solidFill>
            </a:endParaRPr>
          </a:p>
          <a:p>
            <a:pPr indent="0" lvl="0" marL="457200" marR="0" rtl="0" algn="l">
              <a:lnSpc>
                <a:spcPct val="115000"/>
              </a:lnSpc>
              <a:spcBef>
                <a:spcPts val="0"/>
              </a:spcBef>
              <a:spcAft>
                <a:spcPts val="0"/>
              </a:spcAft>
              <a:buClr>
                <a:srgbClr val="000000"/>
              </a:buClr>
              <a:buSzPts val="1200"/>
              <a:buFont typeface="Arial"/>
              <a:buNone/>
            </a:pPr>
            <a:r>
              <a:t/>
            </a:r>
            <a:endParaRPr sz="1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4"/>
          <p:cNvSpPr txBox="1"/>
          <p:nvPr/>
        </p:nvSpPr>
        <p:spPr>
          <a:xfrm>
            <a:off x="176600" y="790550"/>
            <a:ext cx="6622800" cy="734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3800" u="none" cap="none" strike="noStrike">
                <a:solidFill>
                  <a:srgbClr val="000000"/>
                </a:solidFill>
                <a:latin typeface="Arial"/>
                <a:ea typeface="Arial"/>
                <a:cs typeface="Arial"/>
                <a:sym typeface="Arial"/>
              </a:rPr>
              <a:t>Lead: There is NO safe level</a:t>
            </a:r>
            <a:endParaRPr b="0" i="0" sz="3800" u="none" cap="none" strike="noStrike">
              <a:solidFill>
                <a:srgbClr val="000000"/>
              </a:solidFill>
              <a:latin typeface="Arial"/>
              <a:ea typeface="Arial"/>
              <a:cs typeface="Arial"/>
              <a:sym typeface="Arial"/>
            </a:endParaRPr>
          </a:p>
        </p:txBody>
      </p:sp>
      <p:pic>
        <p:nvPicPr>
          <p:cNvPr id="177" name="Google Shape;177;p4"/>
          <p:cNvPicPr preferRelativeResize="0"/>
          <p:nvPr/>
        </p:nvPicPr>
        <p:blipFill rotWithShape="1">
          <a:blip r:embed="rId3">
            <a:alphaModFix/>
          </a:blip>
          <a:srcRect b="0" l="0" r="0" t="0"/>
          <a:stretch/>
        </p:blipFill>
        <p:spPr>
          <a:xfrm>
            <a:off x="311755" y="1524955"/>
            <a:ext cx="4881599" cy="4960440"/>
          </a:xfrm>
          <a:prstGeom prst="rect">
            <a:avLst/>
          </a:prstGeom>
          <a:noFill/>
          <a:ln>
            <a:noFill/>
          </a:ln>
        </p:spPr>
      </p:pic>
      <p:sp>
        <p:nvSpPr>
          <p:cNvPr id="178" name="Google Shape;178;p4"/>
          <p:cNvSpPr txBox="1"/>
          <p:nvPr/>
        </p:nvSpPr>
        <p:spPr>
          <a:xfrm>
            <a:off x="5886700" y="2413550"/>
            <a:ext cx="297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79" name="Google Shape;179;p4"/>
          <p:cNvSpPr txBox="1"/>
          <p:nvPr/>
        </p:nvSpPr>
        <p:spPr>
          <a:xfrm>
            <a:off x="5504050" y="2182200"/>
            <a:ext cx="3639900" cy="520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300">
                <a:solidFill>
                  <a:schemeClr val="dk1"/>
                </a:solidFill>
              </a:rPr>
              <a:t>Learning Outcomes</a:t>
            </a:r>
            <a:endParaRPr sz="2300">
              <a:solidFill>
                <a:schemeClr val="dk1"/>
              </a:solidFill>
            </a:endParaRPr>
          </a:p>
          <a:p>
            <a:pPr indent="-374228" lvl="0" marL="457200" rtl="0" algn="l">
              <a:spcBef>
                <a:spcPts val="0"/>
              </a:spcBef>
              <a:spcAft>
                <a:spcPts val="0"/>
              </a:spcAft>
              <a:buClr>
                <a:schemeClr val="dk1"/>
              </a:buClr>
              <a:buSzPts val="2300"/>
              <a:buChar char="●"/>
            </a:pPr>
            <a:r>
              <a:rPr lang="en-US" sz="2300">
                <a:solidFill>
                  <a:schemeClr val="dk1"/>
                </a:solidFill>
              </a:rPr>
              <a:t>Lower IQ</a:t>
            </a:r>
            <a:endParaRPr sz="2300">
              <a:solidFill>
                <a:schemeClr val="dk1"/>
              </a:solidFill>
            </a:endParaRPr>
          </a:p>
          <a:p>
            <a:pPr indent="-374228" lvl="0" marL="457200" rtl="0" algn="l">
              <a:spcBef>
                <a:spcPts val="0"/>
              </a:spcBef>
              <a:spcAft>
                <a:spcPts val="0"/>
              </a:spcAft>
              <a:buClr>
                <a:schemeClr val="dk1"/>
              </a:buClr>
              <a:buSzPts val="2300"/>
              <a:buChar char="●"/>
            </a:pPr>
            <a:r>
              <a:rPr lang="en-US" sz="2300">
                <a:solidFill>
                  <a:schemeClr val="dk1"/>
                </a:solidFill>
              </a:rPr>
              <a:t>Lower test scores</a:t>
            </a:r>
            <a:endParaRPr sz="2300">
              <a:solidFill>
                <a:schemeClr val="dk1"/>
              </a:solidFill>
            </a:endParaRPr>
          </a:p>
          <a:p>
            <a:pPr indent="-374228" lvl="0" marL="457200" rtl="0" algn="l">
              <a:spcBef>
                <a:spcPts val="0"/>
              </a:spcBef>
              <a:spcAft>
                <a:spcPts val="0"/>
              </a:spcAft>
              <a:buClr>
                <a:schemeClr val="dk1"/>
              </a:buClr>
              <a:buSzPts val="2300"/>
              <a:buChar char="●"/>
            </a:pPr>
            <a:r>
              <a:rPr lang="en-US" sz="2300">
                <a:solidFill>
                  <a:schemeClr val="dk1"/>
                </a:solidFill>
              </a:rPr>
              <a:t>Poor performance in reading, science and math</a:t>
            </a:r>
            <a:endParaRPr sz="2300">
              <a:solidFill>
                <a:schemeClr val="dk1"/>
              </a:solidFill>
            </a:endParaRPr>
          </a:p>
          <a:p>
            <a:pPr indent="0" lvl="0" marL="0" rtl="0" algn="l">
              <a:spcBef>
                <a:spcPts val="0"/>
              </a:spcBef>
              <a:spcAft>
                <a:spcPts val="0"/>
              </a:spcAft>
              <a:buNone/>
            </a:pPr>
            <a:r>
              <a:rPr b="1" lang="en-US" sz="2300">
                <a:solidFill>
                  <a:schemeClr val="dk1"/>
                </a:solidFill>
              </a:rPr>
              <a:t>Behavior Outcomes</a:t>
            </a:r>
            <a:endParaRPr b="1" sz="2300">
              <a:solidFill>
                <a:schemeClr val="dk1"/>
              </a:solidFill>
            </a:endParaRPr>
          </a:p>
          <a:p>
            <a:pPr indent="-374650" lvl="0" marL="457200" rtl="0" algn="l">
              <a:spcBef>
                <a:spcPts val="0"/>
              </a:spcBef>
              <a:spcAft>
                <a:spcPts val="0"/>
              </a:spcAft>
              <a:buClr>
                <a:schemeClr val="dk1"/>
              </a:buClr>
              <a:buSzPts val="2300"/>
              <a:buChar char="●"/>
            </a:pPr>
            <a:r>
              <a:rPr lang="en-US" sz="2300">
                <a:solidFill>
                  <a:schemeClr val="dk1"/>
                </a:solidFill>
              </a:rPr>
              <a:t>Reduced impulse control</a:t>
            </a:r>
            <a:endParaRPr sz="2300">
              <a:solidFill>
                <a:schemeClr val="dk1"/>
              </a:solidFill>
            </a:endParaRPr>
          </a:p>
          <a:p>
            <a:pPr indent="-374650" lvl="0" marL="457200" rtl="0" algn="l">
              <a:spcBef>
                <a:spcPts val="0"/>
              </a:spcBef>
              <a:spcAft>
                <a:spcPts val="0"/>
              </a:spcAft>
              <a:buClr>
                <a:schemeClr val="dk1"/>
              </a:buClr>
              <a:buSzPts val="2300"/>
              <a:buChar char="●"/>
            </a:pPr>
            <a:r>
              <a:rPr lang="en-US" sz="2300">
                <a:solidFill>
                  <a:schemeClr val="dk1"/>
                </a:solidFill>
              </a:rPr>
              <a:t>Behavioral problems in school, family and society</a:t>
            </a:r>
            <a:endParaRPr sz="2300">
              <a:solidFill>
                <a:schemeClr val="dk1"/>
              </a:solidFill>
            </a:endParaRPr>
          </a:p>
          <a:p>
            <a:pPr indent="0" lvl="0" marL="0" rtl="0" algn="l">
              <a:spcBef>
                <a:spcPts val="0"/>
              </a:spcBef>
              <a:spcAft>
                <a:spcPts val="0"/>
              </a:spcAft>
              <a:buNone/>
            </a:pPr>
            <a:r>
              <a:t/>
            </a:r>
            <a:endParaRPr sz="2500">
              <a:solidFill>
                <a:schemeClr val="dk1"/>
              </a:solidFill>
            </a:endParaRPr>
          </a:p>
          <a:p>
            <a:pPr indent="0" lvl="0" marL="0" rtl="0" algn="l">
              <a:spcBef>
                <a:spcPts val="0"/>
              </a:spcBef>
              <a:spcAft>
                <a:spcPts val="0"/>
              </a:spcAft>
              <a:buNone/>
            </a:pPr>
            <a:r>
              <a:t/>
            </a:r>
            <a:endParaRPr sz="25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2"/>
          <p:cNvSpPr txBox="1"/>
          <p:nvPr/>
        </p:nvSpPr>
        <p:spPr>
          <a:xfrm>
            <a:off x="311760" y="898200"/>
            <a:ext cx="6604920" cy="76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Lead exposure contributes to serious learning and behavioral outcomes.</a:t>
            </a:r>
            <a:endParaRPr b="0" i="0" sz="2800" u="none" cap="none" strike="noStrike">
              <a:solidFill>
                <a:srgbClr val="000000"/>
              </a:solidFill>
              <a:latin typeface="Arial"/>
              <a:ea typeface="Arial"/>
              <a:cs typeface="Arial"/>
              <a:sym typeface="Arial"/>
            </a:endParaRPr>
          </a:p>
        </p:txBody>
      </p:sp>
      <p:pic>
        <p:nvPicPr>
          <p:cNvPr id="185" name="Google Shape;185;p12"/>
          <p:cNvPicPr preferRelativeResize="0"/>
          <p:nvPr/>
        </p:nvPicPr>
        <p:blipFill rotWithShape="1">
          <a:blip r:embed="rId3">
            <a:alphaModFix/>
          </a:blip>
          <a:srcRect b="0" l="0" r="0" t="0"/>
          <a:stretch/>
        </p:blipFill>
        <p:spPr>
          <a:xfrm>
            <a:off x="401400" y="1975680"/>
            <a:ext cx="6744600" cy="4421520"/>
          </a:xfrm>
          <a:prstGeom prst="rect">
            <a:avLst/>
          </a:prstGeom>
          <a:noFill/>
          <a:ln>
            <a:noFill/>
          </a:ln>
        </p:spPr>
      </p:pic>
      <p:sp>
        <p:nvSpPr>
          <p:cNvPr id="186" name="Google Shape;186;p12"/>
          <p:cNvSpPr/>
          <p:nvPr/>
        </p:nvSpPr>
        <p:spPr>
          <a:xfrm>
            <a:off x="7212600" y="5100840"/>
            <a:ext cx="1788120" cy="129672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Educational Services for Children Affected by Lead Expert Panel. Educational</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interventions for children affected by lead. Atlanta: U.S. Department of Health and Human Services; 2015.</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p11"/>
          <p:cNvPicPr preferRelativeResize="0"/>
          <p:nvPr/>
        </p:nvPicPr>
        <p:blipFill rotWithShape="1">
          <a:blip r:embed="rId3">
            <a:alphaModFix/>
          </a:blip>
          <a:srcRect b="0" l="0" r="0" t="0"/>
          <a:stretch/>
        </p:blipFill>
        <p:spPr>
          <a:xfrm>
            <a:off x="343080" y="893520"/>
            <a:ext cx="4499280" cy="5664960"/>
          </a:xfrm>
          <a:prstGeom prst="rect">
            <a:avLst/>
          </a:prstGeom>
          <a:noFill/>
          <a:ln>
            <a:noFill/>
          </a:ln>
        </p:spPr>
      </p:pic>
      <p:sp>
        <p:nvSpPr>
          <p:cNvPr id="192" name="Google Shape;192;p11"/>
          <p:cNvSpPr/>
          <p:nvPr/>
        </p:nvSpPr>
        <p:spPr>
          <a:xfrm>
            <a:off x="4842720" y="5757120"/>
            <a:ext cx="4241520" cy="80136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Map provided by Delaware’s Department of Public Health, Delaware Health Statistics Center, March 2019.</a:t>
            </a:r>
            <a:endParaRPr b="0" i="0" sz="1400" u="none" cap="none" strike="noStrike">
              <a:solidFill>
                <a:srgbClr val="000000"/>
              </a:solidFill>
              <a:latin typeface="Arial"/>
              <a:ea typeface="Arial"/>
              <a:cs typeface="Arial"/>
              <a:sym typeface="Arial"/>
            </a:endParaRPr>
          </a:p>
        </p:txBody>
      </p:sp>
      <p:sp>
        <p:nvSpPr>
          <p:cNvPr id="193" name="Google Shape;193;p11"/>
          <p:cNvSpPr txBox="1"/>
          <p:nvPr/>
        </p:nvSpPr>
        <p:spPr>
          <a:xfrm>
            <a:off x="4842720" y="2320920"/>
            <a:ext cx="4241520" cy="3465000"/>
          </a:xfrm>
          <a:prstGeom prst="rect">
            <a:avLst/>
          </a:prstGeom>
          <a:noFill/>
          <a:ln>
            <a:noFill/>
          </a:ln>
        </p:spPr>
        <p:txBody>
          <a:bodyPr anchorCtr="0" anchor="t" bIns="91425" lIns="91425" spcFirstLastPara="1" rIns="91425" wrap="square" tIns="91425">
            <a:noAutofit/>
          </a:bodyPr>
          <a:lstStyle/>
          <a:p>
            <a:pPr indent="-348838" lvl="0" marL="457200" marR="0" rtl="0" algn="l">
              <a:lnSpc>
                <a:spcPct val="100000"/>
              </a:lnSpc>
              <a:spcBef>
                <a:spcPts val="0"/>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Childhood Lead Poisoning is a statewide issue</a:t>
            </a:r>
            <a:endParaRPr b="0" i="0" sz="1900" u="none" cap="none" strike="noStrike">
              <a:solidFill>
                <a:srgbClr val="000000"/>
              </a:solidFill>
              <a:latin typeface="Arial"/>
              <a:ea typeface="Arial"/>
              <a:cs typeface="Arial"/>
              <a:sym typeface="Arial"/>
            </a:endParaRPr>
          </a:p>
          <a:p>
            <a:pPr indent="-348839" lvl="0" marL="457200" marR="0" rtl="0" algn="l">
              <a:lnSpc>
                <a:spcPct val="100000"/>
              </a:lnSpc>
              <a:spcBef>
                <a:spcPts val="0"/>
              </a:spcBef>
              <a:spcAft>
                <a:spcPts val="0"/>
              </a:spcAft>
              <a:buSzPts val="1900"/>
              <a:buChar char="●"/>
            </a:pPr>
            <a:r>
              <a:rPr lang="en-US" sz="1900"/>
              <a:t>High concentration of children identified are in Wilmington</a:t>
            </a:r>
            <a:endParaRPr sz="1900"/>
          </a:p>
          <a:p>
            <a:pPr indent="-348838" lvl="0" marL="457200" marR="0" rtl="0" algn="l">
              <a:lnSpc>
                <a:spcPct val="100000"/>
              </a:lnSpc>
              <a:spcBef>
                <a:spcPts val="0"/>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Map reflects only children who have been identifie</a:t>
            </a:r>
            <a:r>
              <a:rPr lang="en-US" sz="1900"/>
              <a:t>d</a:t>
            </a:r>
            <a:endParaRPr sz="1900"/>
          </a:p>
          <a:p>
            <a:pPr indent="-348838" lvl="0" marL="457200" marR="0" rtl="0" algn="l">
              <a:lnSpc>
                <a:spcPct val="100000"/>
              </a:lnSpc>
              <a:spcBef>
                <a:spcPts val="0"/>
              </a:spcBef>
              <a:spcAft>
                <a:spcPts val="0"/>
              </a:spcAft>
              <a:buSzPts val="1900"/>
              <a:buChar char="●"/>
            </a:pPr>
            <a:r>
              <a:rPr lang="en-US" sz="1900"/>
              <a:t>The </a:t>
            </a:r>
            <a:r>
              <a:rPr lang="en-US" sz="1900"/>
              <a:t>sources</a:t>
            </a:r>
            <a:r>
              <a:rPr lang="en-US" sz="1900"/>
              <a:t> of exposure are only investigated in the ⅓ of lead poisoning cases where the blood lead level is 10 </a:t>
            </a:r>
            <a:r>
              <a:rPr lang="en-US" sz="1900">
                <a:solidFill>
                  <a:schemeClr val="dk1"/>
                </a:solidFill>
              </a:rPr>
              <a:t>µg/dL </a:t>
            </a:r>
            <a:r>
              <a:rPr lang="en-US" sz="1900"/>
              <a:t>or above </a:t>
            </a:r>
            <a:endParaRPr sz="19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p17"/>
          <p:cNvPicPr preferRelativeResize="0"/>
          <p:nvPr/>
        </p:nvPicPr>
        <p:blipFill rotWithShape="1">
          <a:blip r:embed="rId3">
            <a:alphaModFix/>
          </a:blip>
          <a:srcRect b="0" l="0" r="0" t="0"/>
          <a:stretch/>
        </p:blipFill>
        <p:spPr>
          <a:xfrm>
            <a:off x="156960" y="801360"/>
            <a:ext cx="5139720" cy="4988520"/>
          </a:xfrm>
          <a:prstGeom prst="rect">
            <a:avLst/>
          </a:prstGeom>
          <a:noFill/>
          <a:ln>
            <a:noFill/>
          </a:ln>
        </p:spPr>
      </p:pic>
      <p:sp>
        <p:nvSpPr>
          <p:cNvPr id="199" name="Google Shape;199;p17"/>
          <p:cNvSpPr txBox="1"/>
          <p:nvPr/>
        </p:nvSpPr>
        <p:spPr>
          <a:xfrm>
            <a:off x="5194440" y="2490120"/>
            <a:ext cx="3634200" cy="28033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Even the lower IDEA Part C eligibility threshold for lead poisoning is missing too many children with lead poisoning.</a:t>
            </a:r>
            <a:endParaRPr b="0" i="0" sz="2800" u="none" cap="none" strike="noStrike">
              <a:solidFill>
                <a:srgbClr val="000000"/>
              </a:solidFill>
              <a:latin typeface="Arial"/>
              <a:ea typeface="Arial"/>
              <a:cs typeface="Arial"/>
              <a:sym typeface="Arial"/>
            </a:endParaRPr>
          </a:p>
        </p:txBody>
      </p:sp>
      <p:sp>
        <p:nvSpPr>
          <p:cNvPr id="200" name="Google Shape;200;p17"/>
          <p:cNvSpPr/>
          <p:nvPr/>
        </p:nvSpPr>
        <p:spPr>
          <a:xfrm>
            <a:off x="5303520" y="5637960"/>
            <a:ext cx="3634200" cy="90576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Data provided by Delaware’s Department of Public Health (2018) and Delaware Kids Count (2019).</a:t>
            </a:r>
            <a:endParaRPr b="0" i="0" sz="1400" u="none" cap="none" strike="noStrike">
              <a:solidFill>
                <a:srgbClr val="000000"/>
              </a:solidFill>
              <a:latin typeface="Arial"/>
              <a:ea typeface="Arial"/>
              <a:cs typeface="Arial"/>
              <a:sym typeface="Arial"/>
            </a:endParaRPr>
          </a:p>
        </p:txBody>
      </p:sp>
      <p:sp>
        <p:nvSpPr>
          <p:cNvPr id="201" name="Google Shape;201;p17"/>
          <p:cNvSpPr txBox="1"/>
          <p:nvPr/>
        </p:nvSpPr>
        <p:spPr>
          <a:xfrm>
            <a:off x="786240" y="5561640"/>
            <a:ext cx="3552120" cy="61128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Elevated blood lead levels by percent, Delaware children up to age 6, 2012-2016.</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gdc9a027b04_2_0"/>
          <p:cNvSpPr txBox="1"/>
          <p:nvPr>
            <p:ph type="title"/>
          </p:nvPr>
        </p:nvSpPr>
        <p:spPr>
          <a:xfrm>
            <a:off x="311750" y="1090000"/>
            <a:ext cx="6222600" cy="875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sz="3500"/>
              <a:t>Benefits of </a:t>
            </a:r>
            <a:r>
              <a:rPr lang="en-US" sz="3500"/>
              <a:t>universal</a:t>
            </a:r>
            <a:r>
              <a:rPr lang="en-US" sz="3500"/>
              <a:t> testing </a:t>
            </a:r>
            <a:r>
              <a:rPr lang="en-US" sz="3500">
                <a:solidFill>
                  <a:schemeClr val="dk1"/>
                </a:solidFill>
              </a:rPr>
              <a:t>for lead poisoning </a:t>
            </a:r>
            <a:r>
              <a:rPr lang="en-US" sz="3500"/>
              <a:t>at age 2:</a:t>
            </a:r>
            <a:endParaRPr sz="3500"/>
          </a:p>
        </p:txBody>
      </p:sp>
      <p:sp>
        <p:nvSpPr>
          <p:cNvPr id="208" name="Google Shape;208;gdc9a027b04_2_0"/>
          <p:cNvSpPr txBox="1"/>
          <p:nvPr>
            <p:ph idx="1" type="body"/>
          </p:nvPr>
        </p:nvSpPr>
        <p:spPr>
          <a:xfrm>
            <a:off x="311750" y="2216425"/>
            <a:ext cx="8520000" cy="4517100"/>
          </a:xfrm>
          <a:prstGeom prst="rect">
            <a:avLst/>
          </a:prstGeom>
        </p:spPr>
        <p:txBody>
          <a:bodyPr anchorCtr="0" anchor="t" bIns="0" lIns="0" spcFirstLastPara="1" rIns="0" wrap="square" tIns="0">
            <a:noAutofit/>
          </a:bodyPr>
          <a:lstStyle/>
          <a:p>
            <a:pPr indent="-368300" lvl="0" marL="457200" rtl="0" algn="l">
              <a:spcBef>
                <a:spcPts val="0"/>
              </a:spcBef>
              <a:spcAft>
                <a:spcPts val="0"/>
              </a:spcAft>
              <a:buSzPts val="2200"/>
              <a:buChar char="●"/>
            </a:pPr>
            <a:r>
              <a:rPr b="1" lang="en-US" sz="2600"/>
              <a:t>Testing is </a:t>
            </a:r>
            <a:r>
              <a:rPr b="1" lang="en-US" sz="2600"/>
              <a:t>Diagnostic:</a:t>
            </a:r>
            <a:r>
              <a:rPr lang="en-US" sz="2600"/>
              <a:t>  Testing is the most reliable mechanism to identify children who need help. </a:t>
            </a:r>
            <a:endParaRPr sz="2600"/>
          </a:p>
          <a:p>
            <a:pPr indent="-368300" lvl="0" marL="457200" rtl="0" algn="l">
              <a:spcBef>
                <a:spcPts val="0"/>
              </a:spcBef>
              <a:spcAft>
                <a:spcPts val="0"/>
              </a:spcAft>
              <a:buSzPts val="2200"/>
              <a:buChar char="●"/>
            </a:pPr>
            <a:r>
              <a:rPr b="1" lang="en-US" sz="2600"/>
              <a:t>Testing is Age-Sensitive: </a:t>
            </a:r>
            <a:r>
              <a:rPr lang="en-US" sz="2600"/>
              <a:t> 2 years old is an age where the brain can recover some of the long term learning and behavioral effects of lead exposure. </a:t>
            </a:r>
            <a:endParaRPr sz="2600"/>
          </a:p>
          <a:p>
            <a:pPr indent="-393700" lvl="0" marL="457200" rtl="0" algn="l">
              <a:spcBef>
                <a:spcPts val="0"/>
              </a:spcBef>
              <a:spcAft>
                <a:spcPts val="0"/>
              </a:spcAft>
              <a:buSzPts val="2600"/>
              <a:buChar char="●"/>
            </a:pPr>
            <a:r>
              <a:rPr b="1" lang="en-US" sz="2600">
                <a:solidFill>
                  <a:schemeClr val="dk1"/>
                </a:solidFill>
              </a:rPr>
              <a:t>Testing Results in Prevention:</a:t>
            </a:r>
            <a:r>
              <a:rPr lang="en-US" sz="2600">
                <a:solidFill>
                  <a:schemeClr val="dk1"/>
                </a:solidFill>
              </a:rPr>
              <a:t>  allows the source of exposure to lead to be identified and removed (DHSS case workers visit homes at 10 µg/dL).</a:t>
            </a:r>
            <a:endParaRPr sz="2600"/>
          </a:p>
          <a:p>
            <a:pPr indent="-368300" lvl="0" marL="457200" rtl="0" algn="l">
              <a:spcBef>
                <a:spcPts val="0"/>
              </a:spcBef>
              <a:spcAft>
                <a:spcPts val="0"/>
              </a:spcAft>
              <a:buSzPts val="2200"/>
              <a:buChar char="●"/>
            </a:pPr>
            <a:r>
              <a:rPr b="1" lang="en-US" sz="2600"/>
              <a:t>Testing Enables Help: </a:t>
            </a:r>
            <a:r>
              <a:rPr lang="en-US" sz="2600"/>
              <a:t> Children are eligible for </a:t>
            </a:r>
            <a:r>
              <a:rPr lang="en-US" sz="2600"/>
              <a:t>federally-funded </a:t>
            </a:r>
            <a:r>
              <a:rPr lang="en-US" sz="2600"/>
              <a:t>early </a:t>
            </a:r>
            <a:r>
              <a:rPr lang="en-US" sz="2600"/>
              <a:t>education through </a:t>
            </a:r>
            <a:r>
              <a:rPr lang="en-US" sz="2600"/>
              <a:t>IDEA part C </a:t>
            </a:r>
            <a:r>
              <a:rPr lang="en-US" sz="2600"/>
              <a:t>with</a:t>
            </a:r>
            <a:r>
              <a:rPr lang="en-US" sz="2600"/>
              <a:t> a blood lead level </a:t>
            </a:r>
            <a:r>
              <a:rPr lang="en-US" sz="2600"/>
              <a:t>test </a:t>
            </a:r>
            <a:r>
              <a:rPr lang="en-US" sz="2600"/>
              <a:t>5 µg/dL or above.</a:t>
            </a:r>
            <a:endParaRPr sz="2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p7"/>
          <p:cNvPicPr preferRelativeResize="0"/>
          <p:nvPr/>
        </p:nvPicPr>
        <p:blipFill rotWithShape="1">
          <a:blip r:embed="rId3">
            <a:alphaModFix/>
          </a:blip>
          <a:srcRect b="0" l="0" r="0" t="0"/>
          <a:stretch/>
        </p:blipFill>
        <p:spPr>
          <a:xfrm>
            <a:off x="6428600" y="2502750"/>
            <a:ext cx="2400750" cy="3302825"/>
          </a:xfrm>
          <a:prstGeom prst="rect">
            <a:avLst/>
          </a:prstGeom>
          <a:noFill/>
          <a:ln>
            <a:noFill/>
          </a:ln>
        </p:spPr>
      </p:pic>
      <p:sp>
        <p:nvSpPr>
          <p:cNvPr id="214" name="Google Shape;214;p7"/>
          <p:cNvSpPr txBox="1"/>
          <p:nvPr/>
        </p:nvSpPr>
        <p:spPr>
          <a:xfrm>
            <a:off x="381250" y="696950"/>
            <a:ext cx="6574800" cy="74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lang="en-US" sz="2800"/>
              <a:t>Potential Sources of Childhood Lead Exposure in Wilmington</a:t>
            </a:r>
            <a:br>
              <a:rPr b="0" i="0" lang="en-US" sz="1800" u="none" cap="none" strike="noStrike">
                <a:solidFill>
                  <a:srgbClr val="000000"/>
                </a:solidFill>
                <a:latin typeface="Arial"/>
                <a:ea typeface="Arial"/>
                <a:cs typeface="Arial"/>
                <a:sym typeface="Arial"/>
              </a:rPr>
            </a:br>
            <a:endParaRPr b="0" i="0" sz="2800" u="none" cap="none" strike="noStrike">
              <a:solidFill>
                <a:srgbClr val="000000"/>
              </a:solidFill>
              <a:latin typeface="Arial"/>
              <a:ea typeface="Arial"/>
              <a:cs typeface="Arial"/>
              <a:sym typeface="Arial"/>
            </a:endParaRPr>
          </a:p>
        </p:txBody>
      </p:sp>
      <p:sp>
        <p:nvSpPr>
          <p:cNvPr id="215" name="Google Shape;215;p7"/>
          <p:cNvSpPr/>
          <p:nvPr/>
        </p:nvSpPr>
        <p:spPr>
          <a:xfrm>
            <a:off x="381250" y="1766000"/>
            <a:ext cx="5937000" cy="4711800"/>
          </a:xfrm>
          <a:prstGeom prst="rect">
            <a:avLst/>
          </a:prstGeom>
          <a:noFill/>
          <a:ln>
            <a:noFill/>
          </a:ln>
        </p:spPr>
        <p:txBody>
          <a:bodyPr anchorCtr="0" anchor="t" bIns="91425" lIns="91425" spcFirstLastPara="1" rIns="91425" wrap="square" tIns="91425">
            <a:noAutofit/>
          </a:bodyPr>
          <a:lstStyle/>
          <a:p>
            <a:pPr indent="-371475" lvl="0" marL="457200" marR="0" rtl="0" algn="l">
              <a:lnSpc>
                <a:spcPct val="115000"/>
              </a:lnSpc>
              <a:spcBef>
                <a:spcPts val="0"/>
              </a:spcBef>
              <a:spcAft>
                <a:spcPts val="0"/>
              </a:spcAft>
              <a:buClr>
                <a:schemeClr val="dk1"/>
              </a:buClr>
              <a:buSzPts val="2250"/>
              <a:buFont typeface="Arial"/>
              <a:buChar char="●"/>
            </a:pPr>
            <a:r>
              <a:rPr lang="en-US" sz="2350"/>
              <a:t>Paint in housing older than 1978</a:t>
            </a:r>
            <a:endParaRPr sz="2350"/>
          </a:p>
          <a:p>
            <a:pPr indent="-377825" lvl="0" marL="457200" marR="0" rtl="0" algn="l">
              <a:lnSpc>
                <a:spcPct val="115000"/>
              </a:lnSpc>
              <a:spcBef>
                <a:spcPts val="0"/>
              </a:spcBef>
              <a:spcAft>
                <a:spcPts val="0"/>
              </a:spcAft>
              <a:buSzPts val="2350"/>
              <a:buChar char="●"/>
            </a:pPr>
            <a:r>
              <a:rPr lang="en-US" sz="2350"/>
              <a:t>Lead in drinking water pipes</a:t>
            </a:r>
            <a:endParaRPr sz="2350"/>
          </a:p>
          <a:p>
            <a:pPr indent="-377825" lvl="0" marL="457200" marR="0" rtl="0" algn="l">
              <a:lnSpc>
                <a:spcPct val="115000"/>
              </a:lnSpc>
              <a:spcBef>
                <a:spcPts val="0"/>
              </a:spcBef>
              <a:spcAft>
                <a:spcPts val="0"/>
              </a:spcAft>
              <a:buSzPts val="2350"/>
              <a:buChar char="●"/>
            </a:pPr>
            <a:r>
              <a:rPr lang="en-US" sz="2350"/>
              <a:t>Soil Contamination from prior land uses</a:t>
            </a:r>
            <a:endParaRPr sz="2350"/>
          </a:p>
          <a:p>
            <a:pPr indent="-377825" lvl="0" marL="457200" marR="0" rtl="0" algn="l">
              <a:lnSpc>
                <a:spcPct val="115000"/>
              </a:lnSpc>
              <a:spcBef>
                <a:spcPts val="0"/>
              </a:spcBef>
              <a:spcAft>
                <a:spcPts val="0"/>
              </a:spcAft>
              <a:buSzPts val="2350"/>
              <a:buChar char="●"/>
            </a:pPr>
            <a:r>
              <a:rPr lang="en-US" sz="2350"/>
              <a:t>Consumer products (toys, cosmetics, seasonings, candy, home goods)</a:t>
            </a:r>
            <a:endParaRPr sz="2350"/>
          </a:p>
          <a:p>
            <a:pPr indent="-377825" lvl="0" marL="457200" marR="0" rtl="0" algn="l">
              <a:lnSpc>
                <a:spcPct val="115000"/>
              </a:lnSpc>
              <a:spcBef>
                <a:spcPts val="0"/>
              </a:spcBef>
              <a:spcAft>
                <a:spcPts val="0"/>
              </a:spcAft>
              <a:buSzPts val="2350"/>
              <a:buChar char="●"/>
            </a:pPr>
            <a:r>
              <a:rPr lang="en-US" sz="2350"/>
              <a:t>Family members in high-risk occupations (construction, firearms use, industry)</a:t>
            </a:r>
            <a:endParaRPr sz="2350"/>
          </a:p>
          <a:p>
            <a:pPr indent="0" lvl="0" marL="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9"/>
          <p:cNvSpPr txBox="1"/>
          <p:nvPr/>
        </p:nvSpPr>
        <p:spPr>
          <a:xfrm>
            <a:off x="311752" y="1017350"/>
            <a:ext cx="6487500" cy="89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lang="en-US" sz="3200"/>
              <a:t>Legislation on 2 Year Testing is Forthcoming!</a:t>
            </a:r>
            <a:endParaRPr b="1" i="0" sz="3200" u="none" cap="none" strike="noStrike">
              <a:solidFill>
                <a:srgbClr val="000000"/>
              </a:solidFill>
            </a:endParaRPr>
          </a:p>
        </p:txBody>
      </p:sp>
      <p:sp>
        <p:nvSpPr>
          <p:cNvPr id="221" name="Google Shape;221;p9"/>
          <p:cNvSpPr txBox="1"/>
          <p:nvPr/>
        </p:nvSpPr>
        <p:spPr>
          <a:xfrm>
            <a:off x="311760" y="2229000"/>
            <a:ext cx="8520000" cy="3902400"/>
          </a:xfrm>
          <a:prstGeom prst="rect">
            <a:avLst/>
          </a:prstGeom>
          <a:noFill/>
          <a:ln>
            <a:noFill/>
          </a:ln>
        </p:spPr>
        <p:txBody>
          <a:bodyPr anchorCtr="0" anchor="t" bIns="91425" lIns="91425" spcFirstLastPara="1" rIns="91425" wrap="square" tIns="91425">
            <a:noAutofit/>
          </a:bodyPr>
          <a:lstStyle/>
          <a:p>
            <a:pPr indent="-386839" lvl="0" marL="457200" marR="0" rtl="0" algn="l">
              <a:lnSpc>
                <a:spcPct val="115000"/>
              </a:lnSpc>
              <a:spcBef>
                <a:spcPts val="0"/>
              </a:spcBef>
              <a:spcAft>
                <a:spcPts val="0"/>
              </a:spcAft>
              <a:buClr>
                <a:srgbClr val="000000"/>
              </a:buClr>
              <a:buSzPts val="2500"/>
              <a:buFont typeface="Arial"/>
              <a:buChar char="●"/>
            </a:pPr>
            <a:r>
              <a:rPr lang="en-US" sz="2500"/>
              <a:t>Primary Sponsor: Representative Larry Lambert of the Claymont area</a:t>
            </a:r>
            <a:endParaRPr sz="2500"/>
          </a:p>
          <a:p>
            <a:pPr indent="-386839" lvl="0" marL="457200" marR="0" rtl="0" algn="l">
              <a:lnSpc>
                <a:spcPct val="115000"/>
              </a:lnSpc>
              <a:spcBef>
                <a:spcPts val="0"/>
              </a:spcBef>
              <a:spcAft>
                <a:spcPts val="0"/>
              </a:spcAft>
              <a:buSzPts val="2500"/>
              <a:buChar char="●"/>
            </a:pPr>
            <a:r>
              <a:rPr lang="en-US" sz="2500"/>
              <a:t>Bill expands universal testing for childhood lead poisoning to children at 2 years of age</a:t>
            </a:r>
            <a:endParaRPr sz="2500"/>
          </a:p>
          <a:p>
            <a:pPr indent="-386839" lvl="0" marL="457200" marR="0" rtl="0" algn="l">
              <a:lnSpc>
                <a:spcPct val="115000"/>
              </a:lnSpc>
              <a:spcBef>
                <a:spcPts val="0"/>
              </a:spcBef>
              <a:spcAft>
                <a:spcPts val="0"/>
              </a:spcAft>
              <a:buSzPts val="2500"/>
              <a:buChar char="●"/>
            </a:pPr>
            <a:r>
              <a:rPr lang="en-US" sz="2500"/>
              <a:t>Bill is currently being circulated for cosponsors</a:t>
            </a:r>
            <a:endParaRPr sz="2500"/>
          </a:p>
          <a:p>
            <a:pPr indent="0" lvl="0" marL="0" marR="0" rtl="0" algn="l">
              <a:lnSpc>
                <a:spcPct val="115000"/>
              </a:lnSpc>
              <a:spcBef>
                <a:spcPts val="0"/>
              </a:spcBef>
              <a:spcAft>
                <a:spcPts val="0"/>
              </a:spcAft>
              <a:buNone/>
            </a:pPr>
            <a:r>
              <a:t/>
            </a:r>
            <a:endParaRPr sz="1200"/>
          </a:p>
          <a:p>
            <a:pPr indent="0" lvl="0" marL="0" marR="0" rtl="0" algn="l">
              <a:lnSpc>
                <a:spcPct val="115000"/>
              </a:lnSpc>
              <a:spcBef>
                <a:spcPts val="0"/>
              </a:spcBef>
              <a:spcAft>
                <a:spcPts val="0"/>
              </a:spcAft>
              <a:buNone/>
            </a:pPr>
            <a:r>
              <a:rPr lang="en-US" sz="2500"/>
              <a:t>Universal testing at 2 years of age was a recommendation of the newly-restarted Childhood Lead Poisoning Advisory Committee in their April 2021 report to the General Assembly.</a:t>
            </a:r>
            <a:endParaRPr sz="2500"/>
          </a:p>
          <a:p>
            <a:pPr indent="-164880" lvl="0" marL="177840" marR="0" rtl="0" algn="l">
              <a:lnSpc>
                <a:spcPct val="115000"/>
              </a:lnSpc>
              <a:spcBef>
                <a:spcPts val="799"/>
              </a:spcBef>
              <a:spcAft>
                <a:spcPts val="0"/>
              </a:spcAft>
              <a:buClr>
                <a:srgbClr val="000000"/>
              </a:buClr>
              <a:buSzPts val="2100"/>
              <a:buFont typeface="Arial"/>
              <a:buNone/>
            </a:pPr>
            <a:r>
              <a:t/>
            </a:r>
            <a:endParaRPr b="0" i="0" sz="21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100"/>
              <a:buFont typeface="Arial"/>
              <a:buNone/>
            </a:pPr>
            <a:r>
              <a:t/>
            </a:r>
            <a:endParaRPr b="0" i="0" sz="21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3"/>
          <p:cNvSpPr txBox="1"/>
          <p:nvPr/>
        </p:nvSpPr>
        <p:spPr>
          <a:xfrm>
            <a:off x="326525" y="946476"/>
            <a:ext cx="6511800" cy="150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lang="en-US" sz="3700"/>
              <a:t>2 Year Testing Goals</a:t>
            </a:r>
            <a:endParaRPr b="1" i="0" sz="3700" u="none" cap="none" strike="noStrike">
              <a:solidFill>
                <a:srgbClr val="000000"/>
              </a:solidFill>
            </a:endParaRPr>
          </a:p>
        </p:txBody>
      </p:sp>
      <p:sp>
        <p:nvSpPr>
          <p:cNvPr id="227" name="Google Shape;227;p13"/>
          <p:cNvSpPr/>
          <p:nvPr/>
        </p:nvSpPr>
        <p:spPr>
          <a:xfrm>
            <a:off x="326520" y="1780200"/>
            <a:ext cx="8490600" cy="3405300"/>
          </a:xfrm>
          <a:prstGeom prst="rect">
            <a:avLst/>
          </a:prstGeom>
          <a:noFill/>
          <a:ln>
            <a:noFill/>
          </a:ln>
        </p:spPr>
        <p:txBody>
          <a:bodyPr anchorCtr="0" anchor="t" bIns="91425" lIns="91425" spcFirstLastPara="1" rIns="91425" wrap="square" tIns="91425">
            <a:noAutofit/>
          </a:bodyPr>
          <a:lstStyle/>
          <a:p>
            <a:pPr indent="-444078" lvl="0" marL="457200" marR="0" rtl="0" algn="l">
              <a:lnSpc>
                <a:spcPct val="100000"/>
              </a:lnSpc>
              <a:spcBef>
                <a:spcPts val="0"/>
              </a:spcBef>
              <a:spcAft>
                <a:spcPts val="0"/>
              </a:spcAft>
              <a:buClr>
                <a:srgbClr val="000000"/>
              </a:buClr>
              <a:buSzPts val="3400"/>
              <a:buFont typeface="Arial"/>
              <a:buChar char="●"/>
            </a:pPr>
            <a:r>
              <a:rPr lang="en-US" sz="3400"/>
              <a:t>Identify children who need help.</a:t>
            </a:r>
            <a:endParaRPr sz="3400"/>
          </a:p>
          <a:p>
            <a:pPr indent="-444078" lvl="0" marL="457200" marR="0" rtl="0" algn="l">
              <a:lnSpc>
                <a:spcPct val="100000"/>
              </a:lnSpc>
              <a:spcBef>
                <a:spcPts val="0"/>
              </a:spcBef>
              <a:spcAft>
                <a:spcPts val="0"/>
              </a:spcAft>
              <a:buSzPts val="3400"/>
              <a:buChar char="●"/>
            </a:pPr>
            <a:r>
              <a:rPr lang="en-US" sz="3400"/>
              <a:t>Direct resources to removing the source of exposure for each child.</a:t>
            </a:r>
            <a:endParaRPr sz="3400"/>
          </a:p>
          <a:p>
            <a:pPr indent="-444078" lvl="0" marL="457200" marR="0" rtl="0" algn="l">
              <a:lnSpc>
                <a:spcPct val="100000"/>
              </a:lnSpc>
              <a:spcBef>
                <a:spcPts val="0"/>
              </a:spcBef>
              <a:spcAft>
                <a:spcPts val="0"/>
              </a:spcAft>
              <a:buClr>
                <a:srgbClr val="000000"/>
              </a:buClr>
              <a:buSzPts val="3400"/>
              <a:buFont typeface="Arial"/>
              <a:buChar char="●"/>
            </a:pPr>
            <a:r>
              <a:rPr lang="en-US" sz="3400"/>
              <a:t>Increase</a:t>
            </a:r>
            <a:r>
              <a:rPr lang="en-US" sz="3400"/>
              <a:t> access to Early Education to </a:t>
            </a:r>
            <a:r>
              <a:rPr b="0" i="0" lang="en-US" sz="3400" u="none" cap="none" strike="noStrike">
                <a:solidFill>
                  <a:srgbClr val="000000"/>
                </a:solidFill>
                <a:latin typeface="Arial"/>
                <a:ea typeface="Arial"/>
                <a:cs typeface="Arial"/>
                <a:sym typeface="Arial"/>
              </a:rPr>
              <a:t>Improve brain functioning during the critical time of brain development.</a:t>
            </a:r>
            <a:endParaRPr sz="3400"/>
          </a:p>
          <a:p>
            <a:pPr indent="-444078" lvl="0" marL="457200" marR="0" rtl="0" algn="l">
              <a:lnSpc>
                <a:spcPct val="100000"/>
              </a:lnSpc>
              <a:spcBef>
                <a:spcPts val="0"/>
              </a:spcBef>
              <a:spcAft>
                <a:spcPts val="0"/>
              </a:spcAft>
              <a:buClr>
                <a:srgbClr val="000000"/>
              </a:buClr>
              <a:buSzPts val="3400"/>
              <a:buFont typeface="Arial"/>
              <a:buChar char="●"/>
            </a:pPr>
            <a:r>
              <a:rPr b="0" i="0" lang="en-US" sz="3400" u="none" cap="none" strike="noStrike">
                <a:solidFill>
                  <a:srgbClr val="000000"/>
                </a:solidFill>
                <a:latin typeface="Arial"/>
                <a:ea typeface="Arial"/>
                <a:cs typeface="Arial"/>
                <a:sym typeface="Arial"/>
              </a:rPr>
              <a:t>Reduce reliance on special education</a:t>
            </a:r>
            <a:r>
              <a:rPr lang="en-US" sz="3400"/>
              <a:t>; s</a:t>
            </a:r>
            <a:r>
              <a:rPr b="0" i="0" lang="en-US" sz="3400" u="none" cap="none" strike="noStrike">
                <a:solidFill>
                  <a:srgbClr val="000000"/>
                </a:solidFill>
                <a:latin typeface="Arial"/>
                <a:ea typeface="Arial"/>
                <a:cs typeface="Arial"/>
                <a:sym typeface="Arial"/>
              </a:rPr>
              <a:t>tudents can begin kindergarten with a general education class.</a:t>
            </a:r>
            <a:endParaRPr b="0" i="0" sz="3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