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DE1"/>
    <a:srgbClr val="FDFDEE"/>
    <a:srgbClr val="FCBDED"/>
    <a:srgbClr val="ED5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8"/>
    <p:restoredTop sz="94646"/>
  </p:normalViewPr>
  <p:slideViewPr>
    <p:cSldViewPr snapToGrid="0" snapToObjects="1">
      <p:cViewPr varScale="1">
        <p:scale>
          <a:sx n="99" d="100"/>
          <a:sy n="99" d="100"/>
        </p:scale>
        <p:origin x="21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CEC4-018C-B148-8721-4EFF4592A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05DB3-304B-2647-BD8A-36B206129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E1D81-4B37-3042-8975-ED4AEB9D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C69-5723-AF4B-9C50-1720451A37A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A396D-EA4B-294D-95A1-FAC05DB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83C3-B66A-3543-9318-14D2149D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07A0-5890-6847-8C83-E50B04109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0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C52D-6C8A-5B46-A773-2904105D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F1B41-1661-174A-A0BC-33A837AB7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694B0-B6DA-414D-A0B0-CC8B327B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C69-5723-AF4B-9C50-1720451A37A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ED0C7-27A1-9548-9752-DC38E372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0502B-26CB-EF45-AD88-F1A81B13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07A0-5890-6847-8C83-E50B04109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8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965E78-5695-0D40-A72B-880032E8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1C7D0-DB3B-524D-B2CE-57A2DA4A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CE815-0CDA-CF40-837C-816F15B9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C69-5723-AF4B-9C50-1720451A37A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9C9A3-CD76-294F-A936-04F83A30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6A6A2-990F-7E46-994C-9D4400B5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07A0-5890-6847-8C83-E50B04109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0405-18C1-4A44-90CF-D23A41A38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15811-7DEA-A749-B79A-097460891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D88D-1DF1-C24D-A27B-84BEF45F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C69-5723-AF4B-9C50-1720451A37A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8C68D-1BDC-FF44-BBB0-FF1F6630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AE560-4EF5-8D4C-9E71-48E316F2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07A0-5890-6847-8C83-E50B04109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5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7522-CA93-C34C-A5B8-671EFE1C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7428B-1115-1F42-846B-EE7C79D08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5AF27-C332-2343-BA71-F9B718EC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C69-5723-AF4B-9C50-1720451A37A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8B825-89CA-B441-9548-21C8FC26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C0A83-4D9B-2C43-A1E9-7E2DE9EC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07A0-5890-6847-8C83-E50B04109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C1CA-9C58-894C-B060-5FD47410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D4CB5-E9E9-2841-B18E-DE5ED3971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7959-B5E3-4D46-8BCF-D6ED855E5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A0A74-9BC8-A34C-84A5-D3D86D16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C69-5723-AF4B-9C50-1720451A37A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9CC0B-AB0E-4F4F-AE1D-0860F6D5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3709B-8521-D64A-BED0-8A6D822F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07A0-5890-6847-8C83-E50B04109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4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E6138-855E-CF4E-8711-B0B16774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A93F6-A5E2-394D-A952-717E5936B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81852-B35F-B547-879B-A46C2C299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DA376B-B7EC-AB44-8EFC-D0B147CFB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45D2D-ABC1-E74A-ADAA-0D96359F3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1DAB3A-F30B-B945-94A8-30027418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C69-5723-AF4B-9C50-1720451A37A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595DCC-433B-794D-AC24-1C0905CA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AC0DF-7610-5749-A362-05735786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07A0-5890-6847-8C83-E50B04109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2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B7B7-BFF4-7540-B886-12B264FB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B5A858-2CFE-5847-8096-DFA4C4EE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C69-5723-AF4B-9C50-1720451A37A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9BEBE-F006-6945-93B4-10D94C99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B995B-9BB8-2746-858E-78A17D6D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07A0-5890-6847-8C83-E50B04109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4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0E2979-9058-8E45-B0B3-994E3E44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C69-5723-AF4B-9C50-1720451A37A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CA969-B2FD-B540-9D40-CA0BC582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1E561-2158-B642-B911-8454A657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07A0-5890-6847-8C83-E50B04109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0825-E572-D342-A808-653828B8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8B74E-1B31-B24D-8D00-0AD7C2E3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E170A-A790-F146-ACD4-D6226E515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BB1CF-D57B-9548-A419-78E9D4D7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C69-5723-AF4B-9C50-1720451A37A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6AD9F-790D-834A-AFA8-2F3421E0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67BE9-4302-7248-84C6-FF50E1F5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07A0-5890-6847-8C83-E50B04109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FADF-296D-3549-87F0-A4173336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8C115-5FB3-8A4A-8FAE-65E2DA59E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1E513-FBF0-004D-B64E-BFCCCD354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ECE7C-8E69-1645-AC4B-62062014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C69-5723-AF4B-9C50-1720451A37A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853CB-31F7-D64F-8B98-E902111E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2BEE0-39DB-EE4D-AB3D-639FC07B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07A0-5890-6847-8C83-E50B04109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1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3">
                <a:lumMod val="0"/>
                <a:lumOff val="100000"/>
              </a:schemeClr>
            </a:gs>
            <a:gs pos="34000">
              <a:srgbClr val="F9FDE1"/>
            </a:gs>
            <a:gs pos="65000">
              <a:srgbClr val="FCBDED">
                <a:lumMod val="100000"/>
              </a:srgbClr>
            </a:gs>
            <a:gs pos="100000">
              <a:srgbClr val="ED58E5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19859-6C86-5649-A37C-D754FEC6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37AB6-BF9C-7648-B50A-BB8CE91E9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A700A-98FD-EA46-A088-BEDFFCB8C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4EC69-5723-AF4B-9C50-1720451A37A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50279-BF59-CB41-986D-FBEE14254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B6D20-7A49-BE43-82FD-943725161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807A0-5890-6847-8C83-E50B04109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0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52D9BD-F81D-D242-B4D4-0EEF93346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919" y="-184942"/>
            <a:ext cx="12420600" cy="172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8A4B76-5167-874B-BA49-2A3BA7F41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890" y="2485623"/>
            <a:ext cx="8840810" cy="2929943"/>
          </a:xfrm>
        </p:spPr>
        <p:txBody>
          <a:bodyPr>
            <a:normAutofit fontScale="90000"/>
          </a:bodyPr>
          <a:lstStyle/>
          <a:p>
            <a:br>
              <a:rPr lang="en-US" sz="4400" dirty="0">
                <a:effectLst>
                  <a:outerShdw blurRad="1651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nanda" pitchFamily="2" charset="77"/>
              </a:rPr>
            </a:br>
            <a:br>
              <a:rPr lang="en-US" sz="4400" dirty="0">
                <a:effectLst>
                  <a:outerShdw blurRad="1651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nanda" pitchFamily="2" charset="77"/>
              </a:rPr>
            </a:br>
            <a:br>
              <a:rPr lang="en-US" sz="4400" dirty="0">
                <a:effectLst>
                  <a:outerShdw blurRad="1651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nanda" pitchFamily="2" charset="77"/>
              </a:rPr>
            </a:br>
            <a:br>
              <a:rPr lang="en-US" sz="4400" dirty="0">
                <a:effectLst>
                  <a:outerShdw blurRad="1651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nanda" pitchFamily="2" charset="77"/>
              </a:rPr>
            </a:br>
            <a:r>
              <a:rPr lang="en-US" sz="4400" dirty="0">
                <a:effectLst>
                  <a:outerShdw blurRad="1651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nanda" pitchFamily="2" charset="77"/>
              </a:rPr>
              <a:t>Catalyst For Change, Inc.</a:t>
            </a:r>
            <a:br>
              <a:rPr lang="en-US" sz="4400" dirty="0">
                <a:effectLst>
                  <a:outerShdw blurRad="1651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nanda" pitchFamily="2" charset="77"/>
              </a:rPr>
            </a:br>
            <a:r>
              <a:rPr lang="en-US" sz="4400" dirty="0">
                <a:effectLst>
                  <a:outerShdw blurRad="1651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nanda" pitchFamily="2" charset="77"/>
              </a:rPr>
              <a:t>Girls With Pearls</a:t>
            </a:r>
            <a:br>
              <a:rPr lang="en-US" sz="3200" dirty="0">
                <a:effectLst>
                  <a:outerShdw blurRad="1651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nanda" pitchFamily="2" charset="77"/>
              </a:rPr>
            </a:br>
            <a:br>
              <a:rPr lang="en-US" dirty="0">
                <a:effectLst>
                  <a:outerShdw blurRad="1651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1651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nanda Black" pitchFamily="2" charset="77"/>
              </a:rPr>
              <a:t>Empowering Young Girls to Strive for Excellence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91201-52A1-C040-AC2C-D7DB74650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0" y="3500846"/>
            <a:ext cx="9144000" cy="266554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10B39F2-6037-4DA6-80C1-A6D2A549B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913" y="4078619"/>
            <a:ext cx="2352170" cy="2352170"/>
          </a:xfrm>
          <a:prstGeom prst="rect">
            <a:avLst/>
          </a:prstGeom>
        </p:spPr>
      </p:pic>
      <p:pic>
        <p:nvPicPr>
          <p:cNvPr id="9" name="Picture 8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DC483A74-1373-462D-A6BA-E1591C335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8" y="4648837"/>
            <a:ext cx="2494436" cy="249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7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C833-C71A-487E-A01C-BD6E85155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91C7E-D153-44D8-9FD4-252507D70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838" y="2672365"/>
            <a:ext cx="10432961" cy="3504597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Ananda Black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Ananda Black"/>
                <a:ea typeface="Calibri" panose="020F0502020204030204" pitchFamily="34" charset="0"/>
                <a:cs typeface="Times New Roman" panose="02020603050405020304" pitchFamily="18" charset="0"/>
              </a:rPr>
              <a:t> Christian mentoring organization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nanda Black"/>
                <a:ea typeface="Calibri" panose="020F0502020204030204" pitchFamily="34" charset="0"/>
                <a:cs typeface="Times New Roman" panose="02020603050405020304" pitchFamily="18" charset="0"/>
              </a:rPr>
              <a:t>Celebrating nine years service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Ananda Black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Ananda Black"/>
                <a:ea typeface="Calibri" panose="020F0502020204030204" pitchFamily="34" charset="0"/>
                <a:cs typeface="Times New Roman" panose="02020603050405020304" pitchFamily="18" charset="0"/>
              </a:rPr>
              <a:t>nspiring girls to strive for excellence in education, develop an appreciation for the arts,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nanda Black"/>
                <a:ea typeface="Calibri" panose="020F0502020204030204" pitchFamily="34" charset="0"/>
                <a:cs typeface="Times New Roman" panose="02020603050405020304" pitchFamily="18" charset="0"/>
              </a:rPr>
              <a:t>and enhance their etiquette and social skills</a:t>
            </a:r>
            <a:endParaRPr lang="en-US" sz="1800" dirty="0">
              <a:latin typeface="Ananda Blac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Ananda Black"/>
                <a:ea typeface="Calibri" panose="020F0502020204030204" pitchFamily="34" charset="0"/>
                <a:cs typeface="Times New Roman" panose="02020603050405020304" pitchFamily="18" charset="0"/>
              </a:rPr>
              <a:t>Our mission is to inspire young girls through the power of Dance. Our girls learn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Ananda Black"/>
                <a:ea typeface="Calibri" panose="020F0502020204030204" pitchFamily="34" charset="0"/>
                <a:cs typeface="Times New Roman" panose="02020603050405020304" pitchFamily="18" charset="0"/>
              </a:rPr>
              <a:t>etiquette, develop manners, uncover their unique voice and make an incredible impact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Ananda Black"/>
                <a:ea typeface="Calibri" panose="020F0502020204030204" pitchFamily="34" charset="0"/>
                <a:cs typeface="Times New Roman" panose="02020603050405020304" pitchFamily="18" charset="0"/>
              </a:rPr>
              <a:t>in the world!</a:t>
            </a:r>
          </a:p>
          <a:p>
            <a:endParaRPr lang="en-US" dirty="0"/>
          </a:p>
        </p:txBody>
      </p:sp>
      <p:pic>
        <p:nvPicPr>
          <p:cNvPr id="5" name="Picture 4" descr="A group of people in white dresses&#10;&#10;Description automatically generated with medium confidence">
            <a:extLst>
              <a:ext uri="{FF2B5EF4-FFF2-40B4-BE49-F238E27FC236}">
                <a16:creationId xmlns:a16="http://schemas.microsoft.com/office/drawing/2014/main" id="{3E09E13B-41E5-473A-8869-2E6507326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010" y="0"/>
            <a:ext cx="4291990" cy="2854342"/>
          </a:xfrm>
          <a:prstGeom prst="rect">
            <a:avLst/>
          </a:prstGeom>
        </p:spPr>
      </p:pic>
      <p:pic>
        <p:nvPicPr>
          <p:cNvPr id="9" name="Picture 8" descr="A group of women in dresses&#10;&#10;Description automatically generated with low confidence">
            <a:extLst>
              <a:ext uri="{FF2B5EF4-FFF2-40B4-BE49-F238E27FC236}">
                <a16:creationId xmlns:a16="http://schemas.microsoft.com/office/drawing/2014/main" id="{F3025C2B-746D-48B8-82F3-CB52D2DF6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889"/>
            <a:ext cx="4014908" cy="28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EBC0DC8-5CE9-40F9-98EC-DCBA0B138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361" y="1569"/>
            <a:ext cx="6527007" cy="4462504"/>
          </a:xfrm>
        </p:spPr>
      </p:pic>
      <p:pic>
        <p:nvPicPr>
          <p:cNvPr id="11" name="Picture 10" descr="A group of women in white dresses&#10;&#10;Description automatically generated with medium confidence">
            <a:extLst>
              <a:ext uri="{FF2B5EF4-FFF2-40B4-BE49-F238E27FC236}">
                <a16:creationId xmlns:a16="http://schemas.microsoft.com/office/drawing/2014/main" id="{3EAA65EF-A103-41B5-A064-7752F9A25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367" y="1569"/>
            <a:ext cx="3274671" cy="4462503"/>
          </a:xfrm>
          <a:prstGeom prst="rect">
            <a:avLst/>
          </a:prstGeom>
        </p:spPr>
      </p:pic>
      <p:pic>
        <p:nvPicPr>
          <p:cNvPr id="13" name="Picture 12" descr="A group of people wearing masks&#10;&#10;Description automatically generated with medium confidence">
            <a:extLst>
              <a:ext uri="{FF2B5EF4-FFF2-40B4-BE49-F238E27FC236}">
                <a16:creationId xmlns:a16="http://schemas.microsoft.com/office/drawing/2014/main" id="{94959A3C-467C-4A51-B070-E8E035253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617" y="3714586"/>
            <a:ext cx="4028087" cy="30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3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ss, outdoor, person, standing&#10;&#10;Description automatically generated">
            <a:extLst>
              <a:ext uri="{FF2B5EF4-FFF2-40B4-BE49-F238E27FC236}">
                <a16:creationId xmlns:a16="http://schemas.microsoft.com/office/drawing/2014/main" id="{5A297177-9525-4161-8353-AFA217A76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45" y="82344"/>
            <a:ext cx="6540003" cy="4351338"/>
          </a:xfrm>
        </p:spPr>
      </p:pic>
      <p:pic>
        <p:nvPicPr>
          <p:cNvPr id="7" name="Picture 6" descr="A picture containing grass, outdoor, person, standing&#10;&#10;Description automatically generated">
            <a:extLst>
              <a:ext uri="{FF2B5EF4-FFF2-40B4-BE49-F238E27FC236}">
                <a16:creationId xmlns:a16="http://schemas.microsoft.com/office/drawing/2014/main" id="{7CE23156-447E-425F-BEA3-28FF7B991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76" y="2637944"/>
            <a:ext cx="5824504" cy="42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1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F0F7626B-5DE9-4890-AC5D-8B4488777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71"/>
            <a:ext cx="6764330" cy="3808903"/>
          </a:xfrm>
          <a:prstGeom prst="rect">
            <a:avLst/>
          </a:prstGeom>
        </p:spPr>
      </p:pic>
      <p:pic>
        <p:nvPicPr>
          <p:cNvPr id="9" name="Picture 8" descr="A group of women dancing on a stage&#10;&#10;Description automatically generated with medium confidence">
            <a:extLst>
              <a:ext uri="{FF2B5EF4-FFF2-40B4-BE49-F238E27FC236}">
                <a16:creationId xmlns:a16="http://schemas.microsoft.com/office/drawing/2014/main" id="{1E443E3F-0813-4CCC-8481-1158EBC82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430" y="2980022"/>
            <a:ext cx="5545609" cy="369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7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3D46C1FC-B244-4917-B7E0-C03D8010B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71" y="0"/>
            <a:ext cx="6179414" cy="4418997"/>
          </a:xfrm>
        </p:spPr>
      </p:pic>
      <p:pic>
        <p:nvPicPr>
          <p:cNvPr id="7" name="Picture 6" descr="A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EB230335-A893-4433-B106-86EC837BF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084" y="0"/>
            <a:ext cx="2363457" cy="5042079"/>
          </a:xfrm>
          <a:prstGeom prst="rect">
            <a:avLst/>
          </a:prstGeom>
        </p:spPr>
      </p:pic>
      <p:pic>
        <p:nvPicPr>
          <p:cNvPr id="9" name="Picture 8" descr="A person wearing a dress&#10;&#10;Description automatically generated with medium confidence">
            <a:extLst>
              <a:ext uri="{FF2B5EF4-FFF2-40B4-BE49-F238E27FC236}">
                <a16:creationId xmlns:a16="http://schemas.microsoft.com/office/drawing/2014/main" id="{42E987E9-B355-44D7-99F4-089243595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354" y="-379927"/>
            <a:ext cx="3686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3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213118-79CC-441F-81D8-35E9ADAFE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4691"/>
            <a:ext cx="3481070" cy="4351338"/>
          </a:xfrm>
        </p:spPr>
      </p:pic>
      <p:pic>
        <p:nvPicPr>
          <p:cNvPr id="7" name="Picture 6" descr="A picture containing table, indoor, working, orange&#10;&#10;Description automatically generated">
            <a:extLst>
              <a:ext uri="{FF2B5EF4-FFF2-40B4-BE49-F238E27FC236}">
                <a16:creationId xmlns:a16="http://schemas.microsoft.com/office/drawing/2014/main" id="{14DAFA0C-F94B-43C4-871C-6D78E4148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070" y="0"/>
            <a:ext cx="4896637" cy="4315161"/>
          </a:xfrm>
          <a:prstGeom prst="rect">
            <a:avLst/>
          </a:prstGeom>
        </p:spPr>
      </p:pic>
      <p:pic>
        <p:nvPicPr>
          <p:cNvPr id="9" name="Picture 8" descr="A person dancing on a wood floor&#10;&#10;Description automatically generated with low confidence">
            <a:extLst>
              <a:ext uri="{FF2B5EF4-FFF2-40B4-BE49-F238E27FC236}">
                <a16:creationId xmlns:a16="http://schemas.microsoft.com/office/drawing/2014/main" id="{590AE848-503F-41BA-9F84-399F19180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583" y="0"/>
            <a:ext cx="2911456" cy="2820473"/>
          </a:xfrm>
          <a:prstGeom prst="rect">
            <a:avLst/>
          </a:prstGeom>
        </p:spPr>
      </p:pic>
      <p:pic>
        <p:nvPicPr>
          <p:cNvPr id="11" name="Picture 10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86EE43E3-DA03-4C66-8C9D-84EEB035B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583" y="2820473"/>
            <a:ext cx="3746262" cy="2161906"/>
          </a:xfrm>
          <a:prstGeom prst="rect">
            <a:avLst/>
          </a:prstGeom>
        </p:spPr>
      </p:pic>
      <p:pic>
        <p:nvPicPr>
          <p:cNvPr id="13" name="Picture 12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CD40D83-9CF7-4DA4-8F75-07D6FB225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172" y="4223198"/>
            <a:ext cx="1820524" cy="263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8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8FC9F10-DB9C-4F1B-BF33-2E53108FF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892" y="-1"/>
            <a:ext cx="6780727" cy="6780727"/>
          </a:xfrm>
        </p:spPr>
      </p:pic>
    </p:spTree>
    <p:extLst>
      <p:ext uri="{BB962C8B-B14F-4D97-AF65-F5344CB8AC3E}">
        <p14:creationId xmlns:p14="http://schemas.microsoft.com/office/powerpoint/2010/main" val="230760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3CA80-F49D-4E32-990C-0F0953721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40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92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Ananda</vt:lpstr>
      <vt:lpstr>Ananda Black</vt:lpstr>
      <vt:lpstr>Arial</vt:lpstr>
      <vt:lpstr>Calibri</vt:lpstr>
      <vt:lpstr>Calibri Light</vt:lpstr>
      <vt:lpstr>Office Theme</vt:lpstr>
      <vt:lpstr>    Catalyst For Change, Inc. Girls With Pearls  Empowering Young Girls to Strive for Excellence</vt:lpstr>
      <vt:lpstr>Who Are We?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 M’s   Formal Table  Manners</dc:title>
  <dc:creator>Microsoft Office User</dc:creator>
  <cp:lastModifiedBy>Kamika Bell</cp:lastModifiedBy>
  <cp:revision>12</cp:revision>
  <dcterms:created xsi:type="dcterms:W3CDTF">2021-09-29T23:32:24Z</dcterms:created>
  <dcterms:modified xsi:type="dcterms:W3CDTF">2021-10-12T16:11:44Z</dcterms:modified>
</cp:coreProperties>
</file>