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embedTrueTypeFonts="1" autoCompressPictures="0">
  <p:sldMasterIdLst>
    <p:sldMasterId id="2147483648" r:id="rId4"/>
    <p:sldMasterId id="2147483689" r:id="rId5"/>
    <p:sldMasterId id="2147483662" r:id="rId6"/>
  </p:sldMasterIdLst>
  <p:notesMasterIdLst>
    <p:notesMasterId r:id="rId25"/>
  </p:notesMasterIdLst>
  <p:handoutMasterIdLst>
    <p:handoutMasterId r:id="rId26"/>
  </p:handoutMasterIdLst>
  <p:sldIdLst>
    <p:sldId id="256" r:id="rId7"/>
    <p:sldId id="1017" r:id="rId8"/>
    <p:sldId id="1647" r:id="rId9"/>
    <p:sldId id="1628" r:id="rId10"/>
    <p:sldId id="1656" r:id="rId11"/>
    <p:sldId id="1648" r:id="rId12"/>
    <p:sldId id="1649" r:id="rId13"/>
    <p:sldId id="1570" r:id="rId14"/>
    <p:sldId id="446" r:id="rId15"/>
    <p:sldId id="1670" r:id="rId16"/>
    <p:sldId id="1667" r:id="rId17"/>
    <p:sldId id="447" r:id="rId18"/>
    <p:sldId id="282" r:id="rId19"/>
    <p:sldId id="1658" r:id="rId20"/>
    <p:sldId id="263" r:id="rId21"/>
    <p:sldId id="1669" r:id="rId22"/>
    <p:sldId id="1567" r:id="rId23"/>
    <p:sldId id="1561" r:id="rId24"/>
  </p:sldIdLst>
  <p:sldSz cx="24384000" cy="13716000"/>
  <p:notesSz cx="6858000" cy="9144000"/>
  <p:embeddedFontLst>
    <p:embeddedFont>
      <p:font typeface="Calibri" panose="020F0502020204030204" pitchFamily="34" charset="0"/>
      <p:regular r:id="rId27"/>
      <p:bold r:id="rId28"/>
      <p:italic r:id="rId29"/>
      <p:boldItalic r:id="rId30"/>
    </p:embeddedFont>
    <p:embeddedFont>
      <p:font typeface="Helvetica Neue" panose="020B0604020202020204" charset="0"/>
      <p:regular r:id="rId31"/>
      <p:bold r:id="rId32"/>
      <p:italic r:id="rId33"/>
      <p:boldItalic r:id="rId34"/>
    </p:embeddedFont>
    <p:embeddedFont>
      <p:font typeface="Raleway" panose="020B0503030101060003" pitchFamily="34" charset="0"/>
      <p:regular r:id="rId35"/>
      <p:bold r:id="rId36"/>
      <p:italic r:id="rId37"/>
      <p:boldItalic r:id="rId38"/>
    </p:embeddedFont>
  </p:embeddedFontLst>
  <p:defaultTextStyle>
    <a:defPPr>
      <a:defRPr lang="en-US"/>
    </a:defPPr>
    <a:lvl1pPr algn="l" defTabSz="825500" rtl="0" eaLnBrk="0" fontAlgn="base" hangingPunct="0">
      <a:spcBef>
        <a:spcPct val="0"/>
      </a:spcBef>
      <a:spcAft>
        <a:spcPct val="0"/>
      </a:spcAft>
      <a:defRPr sz="3000" b="1" kern="1200">
        <a:solidFill>
          <a:srgbClr val="000000"/>
        </a:solidFill>
        <a:latin typeface="Helvetica Neue" charset="0"/>
        <a:ea typeface="MS PGothic" panose="020B0600070205080204" pitchFamily="34" charset="-128"/>
        <a:cs typeface="+mn-cs"/>
        <a:sym typeface="Helvetica Neue" charset="0"/>
      </a:defRPr>
    </a:lvl1pPr>
    <a:lvl2pPr marL="457200" indent="-228600" algn="l" defTabSz="825500" rtl="0" eaLnBrk="0" fontAlgn="base" hangingPunct="0">
      <a:spcBef>
        <a:spcPct val="0"/>
      </a:spcBef>
      <a:spcAft>
        <a:spcPct val="0"/>
      </a:spcAft>
      <a:defRPr sz="3000" b="1" kern="1200">
        <a:solidFill>
          <a:srgbClr val="000000"/>
        </a:solidFill>
        <a:latin typeface="Helvetica Neue" charset="0"/>
        <a:ea typeface="MS PGothic" panose="020B0600070205080204" pitchFamily="34" charset="-128"/>
        <a:cs typeface="+mn-cs"/>
        <a:sym typeface="Helvetica Neue" charset="0"/>
      </a:defRPr>
    </a:lvl2pPr>
    <a:lvl3pPr marL="914400" indent="-457200" algn="l" defTabSz="825500" rtl="0" eaLnBrk="0" fontAlgn="base" hangingPunct="0">
      <a:spcBef>
        <a:spcPct val="0"/>
      </a:spcBef>
      <a:spcAft>
        <a:spcPct val="0"/>
      </a:spcAft>
      <a:defRPr sz="3000" b="1" kern="1200">
        <a:solidFill>
          <a:srgbClr val="000000"/>
        </a:solidFill>
        <a:latin typeface="Helvetica Neue" charset="0"/>
        <a:ea typeface="MS PGothic" panose="020B0600070205080204" pitchFamily="34" charset="-128"/>
        <a:cs typeface="+mn-cs"/>
        <a:sym typeface="Helvetica Neue" charset="0"/>
      </a:defRPr>
    </a:lvl3pPr>
    <a:lvl4pPr marL="1371600" indent="-685800" algn="l" defTabSz="825500" rtl="0" eaLnBrk="0" fontAlgn="base" hangingPunct="0">
      <a:spcBef>
        <a:spcPct val="0"/>
      </a:spcBef>
      <a:spcAft>
        <a:spcPct val="0"/>
      </a:spcAft>
      <a:defRPr sz="3000" b="1" kern="1200">
        <a:solidFill>
          <a:srgbClr val="000000"/>
        </a:solidFill>
        <a:latin typeface="Helvetica Neue" charset="0"/>
        <a:ea typeface="MS PGothic" panose="020B0600070205080204" pitchFamily="34" charset="-128"/>
        <a:cs typeface="+mn-cs"/>
        <a:sym typeface="Helvetica Neue" charset="0"/>
      </a:defRPr>
    </a:lvl4pPr>
    <a:lvl5pPr marL="1828800" indent="-914400" algn="l" defTabSz="825500" rtl="0" eaLnBrk="0" fontAlgn="base" hangingPunct="0">
      <a:spcBef>
        <a:spcPct val="0"/>
      </a:spcBef>
      <a:spcAft>
        <a:spcPct val="0"/>
      </a:spcAft>
      <a:defRPr sz="3000" b="1" kern="1200">
        <a:solidFill>
          <a:srgbClr val="000000"/>
        </a:solidFill>
        <a:latin typeface="Helvetica Neue" charset="0"/>
        <a:ea typeface="MS PGothic" panose="020B0600070205080204" pitchFamily="34" charset="-128"/>
        <a:cs typeface="+mn-cs"/>
        <a:sym typeface="Helvetica Neue" charset="0"/>
      </a:defRPr>
    </a:lvl5pPr>
    <a:lvl6pPr marL="2286000" algn="l" defTabSz="914400" rtl="0" eaLnBrk="1" latinLnBrk="0" hangingPunct="1">
      <a:defRPr sz="3000" b="1" kern="1200">
        <a:solidFill>
          <a:srgbClr val="000000"/>
        </a:solidFill>
        <a:latin typeface="Helvetica Neue" charset="0"/>
        <a:ea typeface="MS PGothic" panose="020B0600070205080204" pitchFamily="34" charset="-128"/>
        <a:cs typeface="+mn-cs"/>
        <a:sym typeface="Helvetica Neue" charset="0"/>
      </a:defRPr>
    </a:lvl6pPr>
    <a:lvl7pPr marL="2743200" algn="l" defTabSz="914400" rtl="0" eaLnBrk="1" latinLnBrk="0" hangingPunct="1">
      <a:defRPr sz="3000" b="1" kern="1200">
        <a:solidFill>
          <a:srgbClr val="000000"/>
        </a:solidFill>
        <a:latin typeface="Helvetica Neue" charset="0"/>
        <a:ea typeface="MS PGothic" panose="020B0600070205080204" pitchFamily="34" charset="-128"/>
        <a:cs typeface="+mn-cs"/>
        <a:sym typeface="Helvetica Neue" charset="0"/>
      </a:defRPr>
    </a:lvl7pPr>
    <a:lvl8pPr marL="3200400" algn="l" defTabSz="914400" rtl="0" eaLnBrk="1" latinLnBrk="0" hangingPunct="1">
      <a:defRPr sz="3000" b="1" kern="1200">
        <a:solidFill>
          <a:srgbClr val="000000"/>
        </a:solidFill>
        <a:latin typeface="Helvetica Neue" charset="0"/>
        <a:ea typeface="MS PGothic" panose="020B0600070205080204" pitchFamily="34" charset="-128"/>
        <a:cs typeface="+mn-cs"/>
        <a:sym typeface="Helvetica Neue" charset="0"/>
      </a:defRPr>
    </a:lvl8pPr>
    <a:lvl9pPr marL="3657600" algn="l" defTabSz="914400" rtl="0" eaLnBrk="1" latinLnBrk="0" hangingPunct="1">
      <a:defRPr sz="3000" b="1" kern="1200">
        <a:solidFill>
          <a:srgbClr val="000000"/>
        </a:solidFill>
        <a:latin typeface="Helvetica Neue" charset="0"/>
        <a:ea typeface="MS PGothic" panose="020B0600070205080204" pitchFamily="34" charset="-128"/>
        <a:cs typeface="+mn-cs"/>
        <a:sym typeface="Helvetica Neue" charset="0"/>
      </a:defRPr>
    </a:lvl9pPr>
  </p:defaultTextStyle>
  <p:extLst>
    <p:ext uri="{521415D9-36F7-43E2-AB2F-B90AF26B5E84}">
      <p14:sectionLst xmlns:p14="http://schemas.microsoft.com/office/powerpoint/2010/main">
        <p14:section name="About" id="{D2D12C4F-7D8D-46E9-90B5-EC699B11FDF3}">
          <p14:sldIdLst>
            <p14:sldId id="256"/>
            <p14:sldId id="1017"/>
            <p14:sldId id="1647"/>
          </p14:sldIdLst>
        </p14:section>
        <p14:section name="1. Blank Slides" id="{68AF4082-F889-40A4-B425-883FF8A56BB1}">
          <p14:sldIdLst/>
        </p14:section>
        <p14:section name="Community Impact" id="{03A8EFFA-1B53-420C-B435-1A9B7A9632CB}">
          <p14:sldIdLst>
            <p14:sldId id="1628"/>
            <p14:sldId id="1656"/>
            <p14:sldId id="1648"/>
            <p14:sldId id="1649"/>
            <p14:sldId id="1570"/>
            <p14:sldId id="446"/>
            <p14:sldId id="1670"/>
            <p14:sldId id="1667"/>
            <p14:sldId id="447"/>
            <p14:sldId id="282"/>
            <p14:sldId id="1658"/>
            <p14:sldId id="263"/>
            <p14:sldId id="1669"/>
            <p14:sldId id="1567"/>
            <p14:sldId id="1561"/>
          </p14:sldIdLst>
        </p14:section>
      </p14:sectionLst>
    </p:ex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5E5E5E"/>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17" autoAdjust="0"/>
  </p:normalViewPr>
  <p:slideViewPr>
    <p:cSldViewPr>
      <p:cViewPr varScale="1">
        <p:scale>
          <a:sx n="29" d="100"/>
          <a:sy n="29" d="100"/>
        </p:scale>
        <p:origin x="268" y="52"/>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020"/>
    </p:cViewPr>
  </p:sorterViewPr>
  <p:notesViewPr>
    <p:cSldViewPr>
      <p:cViewPr varScale="1">
        <p:scale>
          <a:sx n="87" d="100"/>
          <a:sy n="87" d="100"/>
        </p:scale>
        <p:origin x="29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A72484B-D1C7-4DED-B89C-8B1D565F0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868DD3E-4B7D-4420-915C-E077E22EDD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0A7CC3-65FF-4EFB-9985-CA351CF5B715}" type="datetimeFigureOut">
              <a:rPr lang="en-US" smtClean="0"/>
              <a:t>3/22/2021</a:t>
            </a:fld>
            <a:endParaRPr lang="en-US" dirty="0"/>
          </a:p>
        </p:txBody>
      </p:sp>
      <p:sp>
        <p:nvSpPr>
          <p:cNvPr id="4" name="Footer Placeholder 3">
            <a:extLst>
              <a:ext uri="{FF2B5EF4-FFF2-40B4-BE49-F238E27FC236}">
                <a16:creationId xmlns:a16="http://schemas.microsoft.com/office/drawing/2014/main" id="{91D61920-8AAC-473A-AC36-36CFF9DC97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32D1898-3A83-4B8F-99F6-07A5212B35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AC7F23-3D9C-4953-BC8C-D2F7411D8E88}" type="slidenum">
              <a:rPr lang="en-US" smtClean="0"/>
              <a:t>‹#›</a:t>
            </a:fld>
            <a:endParaRPr lang="en-US" dirty="0"/>
          </a:p>
        </p:txBody>
      </p:sp>
    </p:spTree>
    <p:extLst>
      <p:ext uri="{BB962C8B-B14F-4D97-AF65-F5344CB8AC3E}">
        <p14:creationId xmlns:p14="http://schemas.microsoft.com/office/powerpoint/2010/main" val="1062691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C787CD73-0428-4EEC-B852-08BE912D05FD}"/>
              </a:ext>
            </a:extLst>
          </p:cNvPr>
          <p:cNvSpPr>
            <a:spLocks noGrp="1" noRot="1" noChangeAspect="1" noChangeArrowheads="1"/>
          </p:cNvSpPr>
          <p:nvPr>
            <p:ph type="sldImg"/>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0" name="Rectangle 2">
            <a:extLst>
              <a:ext uri="{FF2B5EF4-FFF2-40B4-BE49-F238E27FC236}">
                <a16:creationId xmlns:a16="http://schemas.microsoft.com/office/drawing/2014/main" id="{388A8B98-60E6-514C-B3FF-7F621EAAC1E2}"/>
              </a:ext>
            </a:extLst>
          </p:cNvPr>
          <p:cNvSpPr>
            <a:spLocks noGrp="1"/>
          </p:cNvSpPr>
          <p:nvPr>
            <p:ph type="body" sz="quarter" idx="1"/>
          </p:nvPr>
        </p:nvSpPr>
        <p:spPr bwMode="auto">
          <a:xfrm>
            <a:off x="914400" y="4343400"/>
            <a:ext cx="5029200" cy="411480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p>
            <a:pPr lvl="0"/>
            <a:r>
              <a:rPr lang="en-US" noProof="0">
                <a:sym typeface="Helvetica Neue" charset="0"/>
              </a:rPr>
              <a:t>Click to edit Master text styles</a:t>
            </a:r>
          </a:p>
          <a:p>
            <a:pPr lvl="1"/>
            <a:r>
              <a:rPr lang="en-US" noProof="0">
                <a:sym typeface="Helvetica Neue" charset="0"/>
              </a:rPr>
              <a:t>Second level</a:t>
            </a:r>
          </a:p>
          <a:p>
            <a:pPr lvl="2"/>
            <a:r>
              <a:rPr lang="en-US" noProof="0">
                <a:sym typeface="Helvetica Neue" charset="0"/>
              </a:rPr>
              <a:t>Third level</a:t>
            </a:r>
          </a:p>
          <a:p>
            <a:pPr lvl="3"/>
            <a:r>
              <a:rPr lang="en-US" noProof="0">
                <a:sym typeface="Helvetica Neue" charset="0"/>
              </a:rPr>
              <a:t>Fourth level</a:t>
            </a:r>
          </a:p>
          <a:p>
            <a:pPr lvl="4"/>
            <a:r>
              <a:rPr lang="en-US" noProof="0">
                <a:sym typeface="Helvetica Neue" charset="0"/>
              </a:rPr>
              <a:t>Fifth level</a:t>
            </a:r>
          </a:p>
        </p:txBody>
      </p:sp>
    </p:spTree>
    <p:extLst>
      <p:ext uri="{BB962C8B-B14F-4D97-AF65-F5344CB8AC3E}">
        <p14:creationId xmlns:p14="http://schemas.microsoft.com/office/powerpoint/2010/main" val="3765660143"/>
      </p:ext>
    </p:extLst>
  </p:cSld>
  <p:clrMap bg1="lt1" tx1="dk1" bg2="lt2" tx2="dk2" accent1="accent1" accent2="accent2" accent3="accent3" accent4="accent4" accent5="accent5" accent6="accent6" hlink="hlink" folHlink="folHlink"/>
  <p:notesStyle>
    <a:lvl1pPr algn="l" defTabSz="457200" rtl="0" eaLnBrk="0" fontAlgn="base" hangingPunct="0">
      <a:lnSpc>
        <a:spcPct val="117000"/>
      </a:lnSpc>
      <a:spcBef>
        <a:spcPct val="0"/>
      </a:spcBef>
      <a:spcAft>
        <a:spcPct val="0"/>
      </a:spcAft>
      <a:defRPr sz="2200" kern="1200">
        <a:solidFill>
          <a:srgbClr val="000000"/>
        </a:solidFill>
        <a:latin typeface="Helvetica Neue" charset="0"/>
        <a:ea typeface="MS PGothic" panose="020B0600070205080204" pitchFamily="34" charset="-128"/>
        <a:cs typeface="Helvetica Neue" charset="0"/>
        <a:sym typeface="Helvetica Neue" charset="0"/>
      </a:defRPr>
    </a:lvl1pPr>
    <a:lvl2pPr indent="2286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2pPr>
    <a:lvl3pPr indent="4572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3pPr>
    <a:lvl4pPr indent="6858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4pPr>
    <a:lvl5pPr indent="914400" algn="l" defTabSz="457200" rtl="0" eaLnBrk="0" fontAlgn="base" hangingPunct="0">
      <a:lnSpc>
        <a:spcPct val="117000"/>
      </a:lnSpc>
      <a:spcBef>
        <a:spcPct val="0"/>
      </a:spcBef>
      <a:spcAft>
        <a:spcPct val="0"/>
      </a:spcAft>
      <a:defRPr sz="2200" kern="1200">
        <a:solidFill>
          <a:srgbClr val="000000"/>
        </a:solidFill>
        <a:latin typeface="Helvetica Neue" charset="0"/>
        <a:ea typeface="Helvetica Neue" charset="0"/>
        <a:cs typeface="Helvetica Neue" charset="0"/>
        <a:sym typeface="Helvetica Neue"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150 minutes per week</a:t>
            </a:r>
          </a:p>
          <a:p>
            <a:r>
              <a:rPr lang="en-US" dirty="0"/>
              <a:t>Nutrition: med diet, fruits, vegetable</a:t>
            </a:r>
          </a:p>
          <a:p>
            <a:r>
              <a:rPr lang="en-US" dirty="0"/>
              <a:t>Books /puzzles</a:t>
            </a:r>
          </a:p>
        </p:txBody>
      </p:sp>
      <p:sp>
        <p:nvSpPr>
          <p:cNvPr id="4" name="Slide Number Placeholder 3"/>
          <p:cNvSpPr>
            <a:spLocks noGrp="1"/>
          </p:cNvSpPr>
          <p:nvPr>
            <p:ph type="sldNum" sz="quarter" idx="5"/>
          </p:nvPr>
        </p:nvSpPr>
        <p:spPr/>
        <p:txBody>
          <a:bodyPr/>
          <a:lstStyle/>
          <a:p>
            <a:fld id="{62E53AA5-C473-4948-9876-C3E5F3CD11B3}" type="slidenum">
              <a:rPr lang="en-US" smtClean="0"/>
              <a:t>5</a:t>
            </a:fld>
            <a:endParaRPr lang="en-US" dirty="0"/>
          </a:p>
        </p:txBody>
      </p:sp>
    </p:spTree>
    <p:extLst>
      <p:ext uri="{BB962C8B-B14F-4D97-AF65-F5344CB8AC3E}">
        <p14:creationId xmlns:p14="http://schemas.microsoft.com/office/powerpoint/2010/main" val="1760370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17000"/>
              </a:lnSpc>
              <a:spcBef>
                <a:spcPct val="0"/>
              </a:spcBef>
              <a:spcAft>
                <a:spcPct val="0"/>
              </a:spcAft>
              <a:buClrTx/>
              <a:buSzTx/>
              <a:buFontTx/>
              <a:buNone/>
              <a:tabLst/>
              <a:defRPr/>
            </a:pPr>
            <a:r>
              <a:rPr lang="en-US" dirty="0"/>
              <a:t>*The current estimate for the US has increased from 5.8 million to 6.2 million</a:t>
            </a:r>
          </a:p>
          <a:p>
            <a:endParaRPr lang="en-US" dirty="0"/>
          </a:p>
        </p:txBody>
      </p:sp>
    </p:spTree>
    <p:extLst>
      <p:ext uri="{BB962C8B-B14F-4D97-AF65-F5344CB8AC3E}">
        <p14:creationId xmlns:p14="http://schemas.microsoft.com/office/powerpoint/2010/main" val="348427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Name and brief explanation of AD8 and Mini Cog</a:t>
            </a:r>
          </a:p>
        </p:txBody>
      </p:sp>
    </p:spTree>
    <p:extLst>
      <p:ext uri="{BB962C8B-B14F-4D97-AF65-F5344CB8AC3E}">
        <p14:creationId xmlns:p14="http://schemas.microsoft.com/office/powerpoint/2010/main" val="2657756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Memory Ambassadors – Jennifer </a:t>
            </a:r>
            <a:r>
              <a:rPr lang="en-US" sz="2400" i="0" dirty="0"/>
              <a:t>Rittereiser</a:t>
            </a:r>
          </a:p>
          <a:p>
            <a:endParaRPr lang="en-US" sz="2400" i="0" dirty="0"/>
          </a:p>
          <a:p>
            <a:r>
              <a:rPr lang="en-US" sz="2400" i="0" dirty="0"/>
              <a:t>Example of a virtual breakout room for individual, confidential memory screenings. Participant and Screener one side / screening tool on other side of screen.  Participant sees all 3 images.</a:t>
            </a:r>
            <a:endParaRPr lang="en-US" i="0" dirty="0"/>
          </a:p>
        </p:txBody>
      </p:sp>
    </p:spTree>
    <p:extLst>
      <p:ext uri="{BB962C8B-B14F-4D97-AF65-F5344CB8AC3E}">
        <p14:creationId xmlns:p14="http://schemas.microsoft.com/office/powerpoint/2010/main" val="3913049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A77F9790-48C9-4259-B119-CBC7BB1C01F0}"/>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B2EEDCA4-A6D2-4433-9C11-23AB84A7C4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14340" name="Slide Number Placeholder 3">
            <a:extLst>
              <a:ext uri="{FF2B5EF4-FFF2-40B4-BE49-F238E27FC236}">
                <a16:creationId xmlns:a16="http://schemas.microsoft.com/office/drawing/2014/main" id="{259DD508-3CED-4CB4-A0EC-9922A862C5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D412062-0426-4A1D-A4A8-47D4E05773B6}" type="slidenum">
              <a:rPr lang="en-US" altLang="en-US"/>
              <a:pPr>
                <a:spcBef>
                  <a:spcPct val="0"/>
                </a:spcBef>
              </a:pPr>
              <a:t>18</a:t>
            </a:fld>
            <a:endParaRPr lang="en-US" altLang="en-US" dirty="0"/>
          </a:p>
        </p:txBody>
      </p:sp>
    </p:spTree>
    <p:extLst>
      <p:ext uri="{BB962C8B-B14F-4D97-AF65-F5344CB8AC3E}">
        <p14:creationId xmlns:p14="http://schemas.microsoft.com/office/powerpoint/2010/main" val="3478562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p:spPr>
        <p:txBody>
          <a:bodyPr/>
          <a:lstStyle/>
          <a:p>
            <a:r>
              <a:rPr lang="en-US"/>
              <a:t>Click to edit Master title style</a:t>
            </a:r>
            <a:endParaRPr lang="en-US" dirty="0"/>
          </a:p>
        </p:txBody>
      </p:sp>
      <p:sp>
        <p:nvSpPr>
          <p:cNvPr id="3" name="Subtitle 2"/>
          <p:cNvSpPr>
            <a:spLocks noGrp="1"/>
          </p:cNvSpPr>
          <p:nvPr>
            <p:ph type="subTitle" idx="1"/>
          </p:nvPr>
        </p:nvSpPr>
        <p:spPr>
          <a:xfrm>
            <a:off x="3657600" y="7772400"/>
            <a:ext cx="17068800" cy="3505200"/>
          </a:xfrm>
        </p:spPr>
        <p:txBody>
          <a:bodyPr/>
          <a:lstStyle>
            <a:lvl1pPr marL="0" indent="0" algn="ctr">
              <a:buNone/>
              <a:defRPr>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5">
            <a:extLst>
              <a:ext uri="{FF2B5EF4-FFF2-40B4-BE49-F238E27FC236}">
                <a16:creationId xmlns:a16="http://schemas.microsoft.com/office/drawing/2014/main" id="{A590614B-DA2F-45A4-BEBC-C25CC058E611}"/>
              </a:ext>
            </a:extLst>
          </p:cNvPr>
          <p:cNvSpPr>
            <a:spLocks noGrp="1"/>
          </p:cNvSpPr>
          <p:nvPr>
            <p:ph type="sldNum" sz="quarter" idx="10"/>
          </p:nvPr>
        </p:nvSpPr>
        <p:spPr>
          <a:ln/>
        </p:spPr>
        <p:txBody>
          <a:bodyPr/>
          <a:lstStyle>
            <a:lvl1pPr>
              <a:defRPr/>
            </a:lvl1pPr>
          </a:lstStyle>
          <a:p>
            <a:pPr>
              <a:defRPr/>
            </a:pPr>
            <a:fld id="{AD886211-2213-4765-B7A1-039CA21FF96F}" type="slidenum">
              <a:rPr lang="en-US" altLang="en-US"/>
              <a:pPr>
                <a:defRPr/>
              </a:pPr>
              <a:t>‹#›</a:t>
            </a:fld>
            <a:endParaRPr lang="en-US" altLang="en-US" dirty="0"/>
          </a:p>
        </p:txBody>
      </p:sp>
    </p:spTree>
    <p:extLst>
      <p:ext uri="{BB962C8B-B14F-4D97-AF65-F5344CB8AC3E}">
        <p14:creationId xmlns:p14="http://schemas.microsoft.com/office/powerpoint/2010/main" val="22271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938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5F2C9B7-A9A7-4DD8-A4C8-D2D4DDE374CD}"/>
              </a:ext>
            </a:extLst>
          </p:cNvPr>
          <p:cNvSpPr>
            <a:spLocks noGrp="1"/>
          </p:cNvSpPr>
          <p:nvPr>
            <p:ph type="pic" sz="quarter" idx="10"/>
          </p:nvPr>
        </p:nvSpPr>
        <p:spPr>
          <a:xfrm>
            <a:off x="0" y="0"/>
            <a:ext cx="24384000" cy="13716000"/>
          </a:xfrm>
        </p:spPr>
        <p:txBody>
          <a:bodyPr/>
          <a:lstStyle/>
          <a:p>
            <a:endParaRPr lang="en-US"/>
          </a:p>
        </p:txBody>
      </p:sp>
    </p:spTree>
    <p:extLst>
      <p:ext uri="{BB962C8B-B14F-4D97-AF65-F5344CB8AC3E}">
        <p14:creationId xmlns:p14="http://schemas.microsoft.com/office/powerpoint/2010/main" val="1118315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wards">
    <p:bg>
      <p:bgPr>
        <a:solidFill>
          <a:srgbClr val="FFFFFF"/>
        </a:solidFill>
        <a:effectLst/>
      </p:bgPr>
    </p:bg>
    <p:spTree>
      <p:nvGrpSpPr>
        <p:cNvPr id="1" name=""/>
        <p:cNvGrpSpPr/>
        <p:nvPr/>
      </p:nvGrpSpPr>
      <p:grpSpPr>
        <a:xfrm>
          <a:off x="0" y="0"/>
          <a:ext cx="0" cy="0"/>
          <a:chOff x="0" y="0"/>
          <a:chExt cx="0" cy="0"/>
        </a:xfrm>
      </p:grpSpPr>
      <p:pic>
        <p:nvPicPr>
          <p:cNvPr id="2" name="Picture 5" descr="C:\Users\801099641\Downloads\2018 TNJ Top Workplaces Badges\2018 Logoset\PNG\TWP_Delaware_2018_AW.png">
            <a:extLst>
              <a:ext uri="{FF2B5EF4-FFF2-40B4-BE49-F238E27FC236}">
                <a16:creationId xmlns:a16="http://schemas.microsoft.com/office/drawing/2014/main" id="{53F888D2-A0C1-4474-892C-8B41A3CDA5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211" y="9213902"/>
            <a:ext cx="4362240" cy="2227677"/>
          </a:xfrm>
          <a:prstGeom prst="rect">
            <a:avLst/>
          </a:prstGeom>
          <a:noFill/>
          <a:extLst>
            <a:ext uri="{909E8E84-426E-40DD-AFC4-6F175D3DCCD1}">
              <a14:hiddenFill xmlns:a14="http://schemas.microsoft.com/office/drawing/2010/main">
                <a:solidFill>
                  <a:srgbClr val="FFFFFF"/>
                </a:solidFill>
              </a14:hiddenFill>
            </a:ext>
          </a:extLst>
        </p:spPr>
      </p:pic>
      <p:pic>
        <p:nvPicPr>
          <p:cNvPr id="3" name="Magnet-Logo.png">
            <a:extLst>
              <a:ext uri="{FF2B5EF4-FFF2-40B4-BE49-F238E27FC236}">
                <a16:creationId xmlns:a16="http://schemas.microsoft.com/office/drawing/2014/main" id="{BEE43DA0-808D-4184-B83B-4095AA5CCEEF}"/>
              </a:ext>
            </a:extLst>
          </p:cNvPr>
          <p:cNvPicPr>
            <a:picLocks noChangeAspect="1"/>
          </p:cNvPicPr>
          <p:nvPr userDrawn="1"/>
        </p:nvPicPr>
        <p:blipFill>
          <a:blip r:embed="rId3"/>
          <a:stretch>
            <a:fillRect/>
          </a:stretch>
        </p:blipFill>
        <p:spPr>
          <a:xfrm>
            <a:off x="2260284" y="3951826"/>
            <a:ext cx="3115379" cy="2491904"/>
          </a:xfrm>
          <a:prstGeom prst="rect">
            <a:avLst/>
          </a:prstGeom>
          <a:ln w="12700">
            <a:miter lim="400000"/>
          </a:ln>
          <a:effectLst/>
        </p:spPr>
      </p:pic>
      <p:pic>
        <p:nvPicPr>
          <p:cNvPr id="4" name="Picture 3" descr="\\DSCDCExAff1\ExAff\Proj\PROJECTS\Speakers Bureau\17 SB\17SB59 Health Care Investor Conference\photos and graphics\07_goldseal.png">
            <a:extLst>
              <a:ext uri="{FF2B5EF4-FFF2-40B4-BE49-F238E27FC236}">
                <a16:creationId xmlns:a16="http://schemas.microsoft.com/office/drawing/2014/main" id="{733A40C8-E6B0-4539-BD93-7EE4B304907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11450" y="7777134"/>
            <a:ext cx="2667021" cy="26670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SCDCExAff1\ExAff\Proj\PROJECTS\Speakers Bureau\17 SB\17SB59 Health Care Investor Conference\photos and graphics\25-beacon-logo-blu-1a-44_130.png">
            <a:extLst>
              <a:ext uri="{FF2B5EF4-FFF2-40B4-BE49-F238E27FC236}">
                <a16:creationId xmlns:a16="http://schemas.microsoft.com/office/drawing/2014/main" id="{3FFAA0CB-A461-465A-93A7-FCE36CC875F1}"/>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8177455" y="4668769"/>
            <a:ext cx="2301016" cy="23520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SCDCExAff1\ExAff\Proj\PROJECTS\Speakers Bureau\17 SB\17SB59 Health Care Investor Conference\photos and graphics\ACOS-seal.png">
            <a:extLst>
              <a:ext uri="{FF2B5EF4-FFF2-40B4-BE49-F238E27FC236}">
                <a16:creationId xmlns:a16="http://schemas.microsoft.com/office/drawing/2014/main" id="{65E99BC3-DAF1-4D81-97B5-6CABC78BA13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035515" y="1405591"/>
            <a:ext cx="2298368" cy="2571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81DDBA1C-40D7-4373-9263-7E5E0A2B52C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tretch>
            <a:fillRect/>
          </a:stretch>
        </p:blipFill>
        <p:spPr bwMode="auto">
          <a:xfrm>
            <a:off x="20537191" y="1613533"/>
            <a:ext cx="2841325" cy="21238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DSCDCExAff1\ExAff\Proj\PROJECTS\Speakers Bureau\17 SB\17SB59 Health Care Investor Conference\photos and graphics\Joint-Commission-Comp-Stroke-Center-Logo.png">
            <a:extLst>
              <a:ext uri="{FF2B5EF4-FFF2-40B4-BE49-F238E27FC236}">
                <a16:creationId xmlns:a16="http://schemas.microsoft.com/office/drawing/2014/main" id="{D32F238C-6F45-41E5-BBD6-4A15FAC5B8BC}"/>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08793" y="7389681"/>
            <a:ext cx="4815080" cy="8913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81077E42-E08C-48F4-B52A-207649F4266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tretch>
            <a:fillRect/>
          </a:stretch>
        </p:blipFill>
        <p:spPr bwMode="auto">
          <a:xfrm>
            <a:off x="9418683" y="1394821"/>
            <a:ext cx="2400421" cy="25536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DSCDCExAff1\ExAff\Proj\PROJECTS\Speakers Bureau\17 SB\17SB59 Health Care Investor Conference\photos and graphics\niche.png">
            <a:extLst>
              <a:ext uri="{FF2B5EF4-FFF2-40B4-BE49-F238E27FC236}">
                <a16:creationId xmlns:a16="http://schemas.microsoft.com/office/drawing/2014/main" id="{C7EBF3B6-0FDD-4488-830F-76D99628D69E}"/>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3677384" y="9613042"/>
            <a:ext cx="3129115" cy="1433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DSCDCExAff1\ExAff\Proj\PROJECTS\Speakers Bureau\17 SB\17SB59 Health Care Investor Conference\photos and graphics\BabyFriendly.png">
            <a:extLst>
              <a:ext uri="{FF2B5EF4-FFF2-40B4-BE49-F238E27FC236}">
                <a16:creationId xmlns:a16="http://schemas.microsoft.com/office/drawing/2014/main" id="{96BA8993-7E65-4DF5-A911-4DE4DA90B2E1}"/>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903904" y="1613534"/>
            <a:ext cx="1787259" cy="24490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DSCDCExAff1\ExAff\Proj\PROJECTS\ExAff\18 Exaff\logo-carechex.png">
            <a:extLst>
              <a:ext uri="{FF2B5EF4-FFF2-40B4-BE49-F238E27FC236}">
                <a16:creationId xmlns:a16="http://schemas.microsoft.com/office/drawing/2014/main" id="{7DA4A76F-F203-4200-8BE0-5C1F9F195292}"/>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908792" y="2118946"/>
            <a:ext cx="4231275" cy="9673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801099641\Downloads\USNWR assets\276163\National\BHgastro.png">
            <a:extLst>
              <a:ext uri="{FF2B5EF4-FFF2-40B4-BE49-F238E27FC236}">
                <a16:creationId xmlns:a16="http://schemas.microsoft.com/office/drawing/2014/main" id="{3F94ABE5-82D4-4649-B6FC-CF5B77FC5178}"/>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20579" t="15067" r="20720" b="15406"/>
          <a:stretch/>
        </p:blipFill>
        <p:spPr bwMode="auto">
          <a:xfrm>
            <a:off x="14081055" y="4800564"/>
            <a:ext cx="3532605" cy="42134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801099641\Downloads\USNWR assets\276163\Regional\Philadelphia, PA_15TOC.png">
            <a:extLst>
              <a:ext uri="{FF2B5EF4-FFF2-40B4-BE49-F238E27FC236}">
                <a16:creationId xmlns:a16="http://schemas.microsoft.com/office/drawing/2014/main" id="{11447DFC-113C-43E7-9539-9E8B78FB8AEF}"/>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20950" t="18573" r="19195" b="15425"/>
          <a:stretch/>
        </p:blipFill>
        <p:spPr bwMode="auto">
          <a:xfrm>
            <a:off x="20946532" y="8601365"/>
            <a:ext cx="2644285" cy="29810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84F52AAB-776F-4BB0-B892-E7AAEEB94FBD}"/>
              </a:ext>
            </a:extLst>
          </p:cNvPr>
          <p:cNvPicPr>
            <a:picLocks noChangeAspect="1" noChangeArrowheads="1"/>
          </p:cNvPicPr>
          <p:nvPr userDrawn="1"/>
        </p:nvPicPr>
        <p:blipFill>
          <a:blip r:embed="rId15"/>
          <a:srcRect/>
          <a:stretch/>
        </p:blipFill>
        <p:spPr bwMode="auto">
          <a:xfrm>
            <a:off x="6502401" y="5001224"/>
            <a:ext cx="3256568" cy="35057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065DD69-0825-4FFF-8D27-26E0606EB1AD}"/>
              </a:ext>
            </a:extLst>
          </p:cNvPr>
          <p:cNvPicPr>
            <a:picLocks noChangeAspect="1"/>
          </p:cNvPicPr>
          <p:nvPr userDrawn="1"/>
        </p:nvPicPr>
        <p:blipFill>
          <a:blip r:embed="rId16"/>
          <a:stretch>
            <a:fillRect/>
          </a:stretch>
        </p:blipFill>
        <p:spPr>
          <a:xfrm>
            <a:off x="20912513" y="4668767"/>
            <a:ext cx="2562696" cy="3203371"/>
          </a:xfrm>
          <a:prstGeom prst="rect">
            <a:avLst/>
          </a:prstGeom>
        </p:spPr>
      </p:pic>
      <p:pic>
        <p:nvPicPr>
          <p:cNvPr id="17" name="Picture 16">
            <a:extLst>
              <a:ext uri="{FF2B5EF4-FFF2-40B4-BE49-F238E27FC236}">
                <a16:creationId xmlns:a16="http://schemas.microsoft.com/office/drawing/2014/main" id="{D621A091-5BC6-4AF0-BE8C-9D6C6449681F}"/>
              </a:ext>
            </a:extLst>
          </p:cNvPr>
          <p:cNvPicPr>
            <a:picLocks noChangeAspect="1"/>
          </p:cNvPicPr>
          <p:nvPr userDrawn="1"/>
        </p:nvPicPr>
        <p:blipFill>
          <a:blip r:embed="rId17"/>
          <a:stretch>
            <a:fillRect/>
          </a:stretch>
        </p:blipFill>
        <p:spPr>
          <a:xfrm>
            <a:off x="15636973" y="1757959"/>
            <a:ext cx="3953371" cy="2018880"/>
          </a:xfrm>
          <a:prstGeom prst="rect">
            <a:avLst/>
          </a:prstGeom>
        </p:spPr>
      </p:pic>
      <p:pic>
        <p:nvPicPr>
          <p:cNvPr id="18" name="Picture 17">
            <a:extLst>
              <a:ext uri="{FF2B5EF4-FFF2-40B4-BE49-F238E27FC236}">
                <a16:creationId xmlns:a16="http://schemas.microsoft.com/office/drawing/2014/main" id="{FF2A2C4D-1706-4244-B2D7-C444EEDA037A}"/>
              </a:ext>
            </a:extLst>
          </p:cNvPr>
          <p:cNvPicPr>
            <a:picLocks noChangeAspect="1"/>
          </p:cNvPicPr>
          <p:nvPr userDrawn="1"/>
        </p:nvPicPr>
        <p:blipFill rotWithShape="1">
          <a:blip r:embed="rId18"/>
          <a:srcRect l="11725" t="10226" r="11218" b="8044"/>
          <a:stretch/>
        </p:blipFill>
        <p:spPr>
          <a:xfrm>
            <a:off x="10472664" y="4867754"/>
            <a:ext cx="3127184" cy="3822203"/>
          </a:xfrm>
          <a:prstGeom prst="rect">
            <a:avLst/>
          </a:prstGeom>
        </p:spPr>
      </p:pic>
      <p:pic>
        <p:nvPicPr>
          <p:cNvPr id="19" name="Picture 18">
            <a:extLst>
              <a:ext uri="{FF2B5EF4-FFF2-40B4-BE49-F238E27FC236}">
                <a16:creationId xmlns:a16="http://schemas.microsoft.com/office/drawing/2014/main" id="{8C9C369C-1602-4A2D-BA6F-A89692FC6AFA}"/>
              </a:ext>
            </a:extLst>
          </p:cNvPr>
          <p:cNvPicPr>
            <a:picLocks noChangeAspect="1"/>
          </p:cNvPicPr>
          <p:nvPr userDrawn="1"/>
        </p:nvPicPr>
        <p:blipFill>
          <a:blip r:embed="rId19">
            <a:clrChange>
              <a:clrFrom>
                <a:srgbClr val="FFFFFF"/>
              </a:clrFrom>
              <a:clrTo>
                <a:srgbClr val="FFFFFF">
                  <a:alpha val="0"/>
                </a:srgbClr>
              </a:clrTo>
            </a:clrChange>
          </a:blip>
          <a:stretch>
            <a:fillRect/>
          </a:stretch>
        </p:blipFill>
        <p:spPr>
          <a:xfrm>
            <a:off x="6502401" y="9363670"/>
            <a:ext cx="6170035" cy="1928136"/>
          </a:xfrm>
          <a:prstGeom prst="rect">
            <a:avLst/>
          </a:prstGeom>
        </p:spPr>
      </p:pic>
      <p:pic>
        <p:nvPicPr>
          <p:cNvPr id="20" name="Picture 3">
            <a:extLst>
              <a:ext uri="{FF2B5EF4-FFF2-40B4-BE49-F238E27FC236}">
                <a16:creationId xmlns:a16="http://schemas.microsoft.com/office/drawing/2014/main" id="{79DAFFA4-5F63-4D99-8820-8A642B8714B5}"/>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0269200" y="12614275"/>
            <a:ext cx="3536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796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a:extLst>
              <a:ext uri="{FF2B5EF4-FFF2-40B4-BE49-F238E27FC236}">
                <a16:creationId xmlns:a16="http://schemas.microsoft.com/office/drawing/2014/main" id="{2A851CDC-CE4C-4A7F-B295-B6DA591BA230}"/>
              </a:ext>
            </a:extLst>
          </p:cNvPr>
          <p:cNvSpPr>
            <a:spLocks noGrp="1"/>
          </p:cNvSpPr>
          <p:nvPr>
            <p:ph type="sldNum" sz="quarter" idx="10"/>
          </p:nvPr>
        </p:nvSpPr>
        <p:spPr>
          <a:ln/>
        </p:spPr>
        <p:txBody>
          <a:bodyPr/>
          <a:lstStyle>
            <a:lvl1pPr>
              <a:defRPr/>
            </a:lvl1pPr>
          </a:lstStyle>
          <a:p>
            <a:pPr>
              <a:defRPr/>
            </a:pPr>
            <a:fld id="{B0FB65F0-9609-4ACB-94F0-54DECE6DC7A2}" type="slidenum">
              <a:rPr lang="en-US" altLang="en-US"/>
              <a:pPr>
                <a:defRPr/>
              </a:pPr>
              <a:t>‹#›</a:t>
            </a:fld>
            <a:endParaRPr lang="en-US" altLang="en-US" dirty="0"/>
          </a:p>
        </p:txBody>
      </p:sp>
    </p:spTree>
    <p:extLst>
      <p:ext uri="{BB962C8B-B14F-4D97-AF65-F5344CB8AC3E}">
        <p14:creationId xmlns:p14="http://schemas.microsoft.com/office/powerpoint/2010/main" val="487209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75709629-B6AC-46FF-84A7-9EF0A3AE149E}"/>
              </a:ext>
            </a:extLst>
          </p:cNvPr>
          <p:cNvSpPr>
            <a:spLocks noGrp="1"/>
          </p:cNvSpPr>
          <p:nvPr>
            <p:ph type="sldNum" sz="quarter" idx="10"/>
          </p:nvPr>
        </p:nvSpPr>
        <p:spPr>
          <a:ln/>
        </p:spPr>
        <p:txBody>
          <a:bodyPr/>
          <a:lstStyle>
            <a:lvl1pPr>
              <a:defRPr/>
            </a:lvl1pPr>
          </a:lstStyle>
          <a:p>
            <a:pPr>
              <a:defRPr/>
            </a:pPr>
            <a:fld id="{FA2EF283-46B3-43ED-9FFA-7B1CB311F2AE}" type="slidenum">
              <a:rPr lang="en-US" altLang="en-US"/>
              <a:pPr>
                <a:defRPr/>
              </a:pPr>
              <a:t>‹#›</a:t>
            </a:fld>
            <a:endParaRPr lang="en-US" altLang="en-US" dirty="0"/>
          </a:p>
        </p:txBody>
      </p:sp>
    </p:spTree>
    <p:extLst>
      <p:ext uri="{BB962C8B-B14F-4D97-AF65-F5344CB8AC3E}">
        <p14:creationId xmlns:p14="http://schemas.microsoft.com/office/powerpoint/2010/main" val="3113121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6042CC3-8108-4CB2-A05A-B5709869E4CC}"/>
              </a:ext>
            </a:extLst>
          </p:cNvPr>
          <p:cNvSpPr>
            <a:spLocks noGrp="1"/>
          </p:cNvSpPr>
          <p:nvPr>
            <p:ph type="pic" sz="quarter" idx="11"/>
          </p:nvPr>
        </p:nvSpPr>
        <p:spPr>
          <a:xfrm>
            <a:off x="1206500" y="1130300"/>
            <a:ext cx="14173200" cy="11468100"/>
          </a:xfrm>
        </p:spPr>
        <p:txBody>
          <a:bodyPr/>
          <a:lstStyle/>
          <a:p>
            <a:r>
              <a:rPr lang="en-US" dirty="0"/>
              <a:t>Click icon to add picture</a:t>
            </a:r>
          </a:p>
        </p:txBody>
      </p:sp>
      <p:sp>
        <p:nvSpPr>
          <p:cNvPr id="9" name="Picture Placeholder 8">
            <a:extLst>
              <a:ext uri="{FF2B5EF4-FFF2-40B4-BE49-F238E27FC236}">
                <a16:creationId xmlns:a16="http://schemas.microsoft.com/office/drawing/2014/main" id="{CBC3B25F-8BD7-481B-93FC-0E08D735CDBA}"/>
              </a:ext>
            </a:extLst>
          </p:cNvPr>
          <p:cNvSpPr>
            <a:spLocks noGrp="1"/>
          </p:cNvSpPr>
          <p:nvPr>
            <p:ph type="pic" sz="quarter" idx="12"/>
          </p:nvPr>
        </p:nvSpPr>
        <p:spPr>
          <a:xfrm>
            <a:off x="15778163" y="1130300"/>
            <a:ext cx="7386637" cy="5549900"/>
          </a:xfrm>
        </p:spPr>
        <p:txBody>
          <a:bodyPr/>
          <a:lstStyle/>
          <a:p>
            <a:r>
              <a:rPr lang="en-US" dirty="0"/>
              <a:t>Click icon to add picture</a:t>
            </a:r>
          </a:p>
        </p:txBody>
      </p:sp>
      <p:sp>
        <p:nvSpPr>
          <p:cNvPr id="11" name="Picture Placeholder 10">
            <a:extLst>
              <a:ext uri="{FF2B5EF4-FFF2-40B4-BE49-F238E27FC236}">
                <a16:creationId xmlns:a16="http://schemas.microsoft.com/office/drawing/2014/main" id="{273C2C16-A01F-4A54-AE18-9A7054757FD8}"/>
              </a:ext>
            </a:extLst>
          </p:cNvPr>
          <p:cNvSpPr>
            <a:spLocks noGrp="1"/>
          </p:cNvSpPr>
          <p:nvPr>
            <p:ph type="pic" sz="quarter" idx="13"/>
          </p:nvPr>
        </p:nvSpPr>
        <p:spPr>
          <a:xfrm>
            <a:off x="15778163" y="7035800"/>
            <a:ext cx="6503987" cy="4860925"/>
          </a:xfrm>
        </p:spPr>
        <p:txBody>
          <a:bodyPr/>
          <a:lstStyle/>
          <a:p>
            <a:r>
              <a:rPr lang="en-US" dirty="0"/>
              <a:t>Click icon to add picture</a:t>
            </a:r>
          </a:p>
        </p:txBody>
      </p:sp>
      <p:sp>
        <p:nvSpPr>
          <p:cNvPr id="2" name="Rectangle 5">
            <a:extLst>
              <a:ext uri="{FF2B5EF4-FFF2-40B4-BE49-F238E27FC236}">
                <a16:creationId xmlns:a16="http://schemas.microsoft.com/office/drawing/2014/main" id="{3798BC8A-7C69-491C-B120-EB092E25EFEA}"/>
              </a:ext>
            </a:extLst>
          </p:cNvPr>
          <p:cNvSpPr>
            <a:spLocks noGrp="1"/>
          </p:cNvSpPr>
          <p:nvPr>
            <p:ph type="sldNum" sz="quarter" idx="10"/>
          </p:nvPr>
        </p:nvSpPr>
        <p:spPr>
          <a:ln/>
        </p:spPr>
        <p:txBody>
          <a:bodyPr/>
          <a:lstStyle>
            <a:lvl1pPr>
              <a:defRPr/>
            </a:lvl1pPr>
          </a:lstStyle>
          <a:p>
            <a:pPr>
              <a:defRPr/>
            </a:pPr>
            <a:fld id="{6514203C-B513-4134-8337-91292A533B5A}" type="slidenum">
              <a:rPr lang="en-US" altLang="en-US"/>
              <a:pPr>
                <a:defRPr/>
              </a:pPr>
              <a:t>‹#›</a:t>
            </a:fld>
            <a:endParaRPr lang="en-US" altLang="en-US" dirty="0"/>
          </a:p>
        </p:txBody>
      </p:sp>
    </p:spTree>
    <p:extLst>
      <p:ext uri="{BB962C8B-B14F-4D97-AF65-F5344CB8AC3E}">
        <p14:creationId xmlns:p14="http://schemas.microsoft.com/office/powerpoint/2010/main" val="358229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6042CC3-8108-4CB2-A05A-B5709869E4CC}"/>
              </a:ext>
            </a:extLst>
          </p:cNvPr>
          <p:cNvSpPr>
            <a:spLocks noGrp="1"/>
          </p:cNvSpPr>
          <p:nvPr>
            <p:ph type="pic" sz="quarter" idx="11"/>
          </p:nvPr>
        </p:nvSpPr>
        <p:spPr>
          <a:xfrm>
            <a:off x="1206500" y="1130300"/>
            <a:ext cx="14173200" cy="11468100"/>
          </a:xfrm>
        </p:spPr>
        <p:txBody>
          <a:bodyPr/>
          <a:lstStyle/>
          <a:p>
            <a:r>
              <a:rPr lang="en-US" dirty="0"/>
              <a:t>Click icon to add picture</a:t>
            </a:r>
          </a:p>
        </p:txBody>
      </p:sp>
      <p:sp>
        <p:nvSpPr>
          <p:cNvPr id="9" name="Picture Placeholder 8">
            <a:extLst>
              <a:ext uri="{FF2B5EF4-FFF2-40B4-BE49-F238E27FC236}">
                <a16:creationId xmlns:a16="http://schemas.microsoft.com/office/drawing/2014/main" id="{CBC3B25F-8BD7-481B-93FC-0E08D735CDBA}"/>
              </a:ext>
            </a:extLst>
          </p:cNvPr>
          <p:cNvSpPr>
            <a:spLocks noGrp="1"/>
          </p:cNvSpPr>
          <p:nvPr>
            <p:ph type="pic" sz="quarter" idx="12"/>
          </p:nvPr>
        </p:nvSpPr>
        <p:spPr>
          <a:xfrm>
            <a:off x="15778163" y="1130300"/>
            <a:ext cx="7386637" cy="5549900"/>
          </a:xfrm>
        </p:spPr>
        <p:txBody>
          <a:bodyPr/>
          <a:lstStyle/>
          <a:p>
            <a:r>
              <a:rPr lang="en-US" dirty="0"/>
              <a:t>Click icon to add picture</a:t>
            </a:r>
          </a:p>
        </p:txBody>
      </p:sp>
      <p:sp>
        <p:nvSpPr>
          <p:cNvPr id="2" name="Rectangle 5">
            <a:extLst>
              <a:ext uri="{FF2B5EF4-FFF2-40B4-BE49-F238E27FC236}">
                <a16:creationId xmlns:a16="http://schemas.microsoft.com/office/drawing/2014/main" id="{3798BC8A-7C69-491C-B120-EB092E25EFEA}"/>
              </a:ext>
            </a:extLst>
          </p:cNvPr>
          <p:cNvSpPr>
            <a:spLocks noGrp="1"/>
          </p:cNvSpPr>
          <p:nvPr>
            <p:ph type="sldNum" sz="quarter" idx="10"/>
          </p:nvPr>
        </p:nvSpPr>
        <p:spPr>
          <a:ln/>
        </p:spPr>
        <p:txBody>
          <a:bodyPr/>
          <a:lstStyle>
            <a:lvl1pPr>
              <a:defRPr/>
            </a:lvl1pPr>
          </a:lstStyle>
          <a:p>
            <a:pPr>
              <a:defRPr/>
            </a:pPr>
            <a:fld id="{6514203C-B513-4134-8337-91292A533B5A}" type="slidenum">
              <a:rPr lang="en-US" altLang="en-US"/>
              <a:pPr>
                <a:defRPr/>
              </a:pPr>
              <a:t>‹#›</a:t>
            </a:fld>
            <a:endParaRPr lang="en-US" altLang="en-US" dirty="0"/>
          </a:p>
        </p:txBody>
      </p:sp>
      <p:sp>
        <p:nvSpPr>
          <p:cNvPr id="6" name="Title 1">
            <a:extLst>
              <a:ext uri="{FF2B5EF4-FFF2-40B4-BE49-F238E27FC236}">
                <a16:creationId xmlns:a16="http://schemas.microsoft.com/office/drawing/2014/main" id="{9693E5C8-F11B-46E2-84B3-0A3BBE6892DE}"/>
              </a:ext>
            </a:extLst>
          </p:cNvPr>
          <p:cNvSpPr>
            <a:spLocks noGrp="1"/>
          </p:cNvSpPr>
          <p:nvPr>
            <p:ph type="title"/>
          </p:nvPr>
        </p:nvSpPr>
        <p:spPr>
          <a:xfrm>
            <a:off x="15778163" y="7397750"/>
            <a:ext cx="7399337" cy="3879850"/>
          </a:xfrm>
        </p:spPr>
        <p:txBody>
          <a:bodyPr/>
          <a:lstStyle>
            <a:lvl1pPr>
              <a:defRPr sz="7200"/>
            </a:lvl1pPr>
          </a:lstStyle>
          <a:p>
            <a:r>
              <a:rPr lang="en-US"/>
              <a:t>Click to edit Master title style</a:t>
            </a:r>
            <a:endParaRPr lang="en-US" dirty="0"/>
          </a:p>
        </p:txBody>
      </p:sp>
    </p:spTree>
    <p:extLst>
      <p:ext uri="{BB962C8B-B14F-4D97-AF65-F5344CB8AC3E}">
        <p14:creationId xmlns:p14="http://schemas.microsoft.com/office/powerpoint/2010/main" val="281332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5F2C9B7-A9A7-4DD8-A4C8-D2D4DDE374CD}"/>
              </a:ext>
            </a:extLst>
          </p:cNvPr>
          <p:cNvSpPr>
            <a:spLocks noGrp="1"/>
          </p:cNvSpPr>
          <p:nvPr>
            <p:ph type="pic" sz="quarter" idx="10"/>
          </p:nvPr>
        </p:nvSpPr>
        <p:spPr>
          <a:xfrm>
            <a:off x="0" y="0"/>
            <a:ext cx="24384000" cy="13716000"/>
          </a:xfrm>
        </p:spPr>
        <p:txBody>
          <a:bodyPr/>
          <a:lstStyle/>
          <a:p>
            <a:endParaRPr lang="en-US" dirty="0"/>
          </a:p>
        </p:txBody>
      </p:sp>
    </p:spTree>
    <p:extLst>
      <p:ext uri="{BB962C8B-B14F-4D97-AF65-F5344CB8AC3E}">
        <p14:creationId xmlns:p14="http://schemas.microsoft.com/office/powerpoint/2010/main" val="3630260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0" y="12712703"/>
            <a:ext cx="5689600" cy="730250"/>
          </a:xfrm>
          <a:prstGeom prst="rect">
            <a:avLst/>
          </a:prstGeom>
        </p:spPr>
        <p:txBody>
          <a:bodyPr/>
          <a:lstStyle>
            <a:lvl1pPr>
              <a:defRPr/>
            </a:lvl1pPr>
          </a:lstStyle>
          <a:p>
            <a:pPr fontAlgn="base">
              <a:spcBef>
                <a:spcPct val="0"/>
              </a:spcBef>
              <a:spcAft>
                <a:spcPct val="0"/>
              </a:spcAft>
              <a:defRPr/>
            </a:pPr>
            <a:fld id="{C2D017BA-8D18-9E4C-93D0-2265BD4B8CBD}" type="datetime1">
              <a:rPr lang="en-US">
                <a:solidFill>
                  <a:prstClr val="black"/>
                </a:solidFill>
                <a:latin typeface="Arial" pitchFamily="-101" charset="0"/>
                <a:ea typeface="Geneva" pitchFamily="-101" charset="-128"/>
              </a:rPr>
              <a:pPr fontAlgn="base">
                <a:spcBef>
                  <a:spcPct val="0"/>
                </a:spcBef>
                <a:spcAft>
                  <a:spcPct val="0"/>
                </a:spcAft>
                <a:defRPr/>
              </a:pPr>
              <a:t>3/22/2021</a:t>
            </a:fld>
            <a:endParaRPr lang="en-US" dirty="0">
              <a:solidFill>
                <a:prstClr val="black"/>
              </a:solidFill>
              <a:latin typeface="Arial" pitchFamily="-101" charset="0"/>
              <a:ea typeface="Geneva" pitchFamily="-101" charset="-128"/>
            </a:endParaRPr>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lvl1pPr>
              <a:defRPr/>
            </a:lvl1pPr>
          </a:lstStyle>
          <a:p>
            <a:pPr fontAlgn="base">
              <a:spcBef>
                <a:spcPct val="0"/>
              </a:spcBef>
              <a:spcAft>
                <a:spcPct val="0"/>
              </a:spcAft>
              <a:defRPr/>
            </a:pPr>
            <a:endParaRPr lang="en-US" dirty="0">
              <a:solidFill>
                <a:prstClr val="black"/>
              </a:solidFill>
              <a:latin typeface="Arial" pitchFamily="-101" charset="0"/>
              <a:ea typeface="Geneva" pitchFamily="-101" charset="-128"/>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lvl1pPr>
              <a:defRPr/>
            </a:lvl1pPr>
          </a:lstStyle>
          <a:p>
            <a:pPr fontAlgn="base">
              <a:spcBef>
                <a:spcPct val="0"/>
              </a:spcBef>
              <a:spcAft>
                <a:spcPct val="0"/>
              </a:spcAft>
              <a:defRPr/>
            </a:pPr>
            <a:fld id="{BAC736D6-30E3-5D46-A7FB-D839B1886BC9}" type="slidenum">
              <a:rPr lang="en-US">
                <a:solidFill>
                  <a:prstClr val="black"/>
                </a:solidFill>
                <a:latin typeface="Arial" pitchFamily="-101" charset="0"/>
                <a:ea typeface="Geneva" pitchFamily="-101" charset="-128"/>
              </a:rPr>
              <a:pPr fontAlgn="base">
                <a:spcBef>
                  <a:spcPct val="0"/>
                </a:spcBef>
                <a:spcAft>
                  <a:spcPct val="0"/>
                </a:spcAft>
                <a:defRPr/>
              </a:pPr>
              <a:t>‹#›</a:t>
            </a:fld>
            <a:endParaRPr lang="en-US" dirty="0">
              <a:solidFill>
                <a:prstClr val="black"/>
              </a:solidFill>
              <a:latin typeface="Arial" pitchFamily="-101" charset="0"/>
              <a:ea typeface="Geneva" pitchFamily="-101" charset="-128"/>
            </a:endParaRPr>
          </a:p>
        </p:txBody>
      </p:sp>
    </p:spTree>
    <p:extLst>
      <p:ext uri="{BB962C8B-B14F-4D97-AF65-F5344CB8AC3E}">
        <p14:creationId xmlns:p14="http://schemas.microsoft.com/office/powerpoint/2010/main" val="210294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1"/>
            <a:ext cx="20726400" cy="27241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4"/>
            <a:ext cx="20726400" cy="300037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B52E0BEE-792D-48C8-998B-F63D18C8857E}"/>
              </a:ext>
            </a:extLst>
          </p:cNvPr>
          <p:cNvSpPr>
            <a:spLocks noGrp="1"/>
          </p:cNvSpPr>
          <p:nvPr>
            <p:ph type="sldNum" sz="quarter" idx="10"/>
          </p:nvPr>
        </p:nvSpPr>
        <p:spPr>
          <a:ln/>
        </p:spPr>
        <p:txBody>
          <a:bodyPr/>
          <a:lstStyle>
            <a:lvl1pPr>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91352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798BC8A-7C69-491C-B120-EB092E25EFEA}"/>
              </a:ext>
            </a:extLst>
          </p:cNvPr>
          <p:cNvSpPr>
            <a:spLocks noGrp="1"/>
          </p:cNvSpPr>
          <p:nvPr>
            <p:ph type="sldNum" sz="quarter" idx="10"/>
          </p:nvPr>
        </p:nvSpPr>
        <p:spPr>
          <a:ln/>
        </p:spPr>
        <p:txBody>
          <a:bodyPr/>
          <a:lstStyle>
            <a:lvl1pPr>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55150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pic>
        <p:nvPicPr>
          <p:cNvPr id="1027" name="Picture 2" descr="pasted-image.pdf">
            <a:extLst>
              <a:ext uri="{FF2B5EF4-FFF2-40B4-BE49-F238E27FC236}">
                <a16:creationId xmlns:a16="http://schemas.microsoft.com/office/drawing/2014/main" id="{7C309BDE-BD31-49B5-BA7B-94C0D15A31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45917" t="53889"/>
          <a:stretch>
            <a:fillRect/>
          </a:stretch>
        </p:blipFill>
        <p:spPr bwMode="auto">
          <a:xfrm>
            <a:off x="0" y="0"/>
            <a:ext cx="4162425"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a:extLst>
              <a:ext uri="{FF2B5EF4-FFF2-40B4-BE49-F238E27FC236}">
                <a16:creationId xmlns:a16="http://schemas.microsoft.com/office/drawing/2014/main" id="{EC9114C5-7187-49EF-86B4-B6511223B8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269200" y="12614275"/>
            <a:ext cx="3536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4">
            <a:extLst>
              <a:ext uri="{FF2B5EF4-FFF2-40B4-BE49-F238E27FC236}">
                <a16:creationId xmlns:a16="http://schemas.microsoft.com/office/drawing/2014/main" id="{30AC3C00-9213-42EA-9062-7AD4AAD6FD50}"/>
              </a:ext>
            </a:extLst>
          </p:cNvPr>
          <p:cNvSpPr>
            <a:spLocks noGrp="1" noChangeArrowheads="1"/>
          </p:cNvSpPr>
          <p:nvPr>
            <p:ph type="body" idx="1"/>
          </p:nvPr>
        </p:nvSpPr>
        <p:spPr bwMode="auto">
          <a:xfrm>
            <a:off x="1689100" y="3149600"/>
            <a:ext cx="2100580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Neue" charset="0"/>
              </a:rPr>
              <a:t>Click to edit Master text styles</a:t>
            </a:r>
          </a:p>
          <a:p>
            <a:pPr lvl="1"/>
            <a:r>
              <a:rPr lang="en-US" altLang="en-US">
                <a:sym typeface="Helvetica Neue" charset="0"/>
              </a:rPr>
              <a:t>Second level</a:t>
            </a:r>
          </a:p>
          <a:p>
            <a:pPr lvl="2"/>
            <a:r>
              <a:rPr lang="en-US" altLang="en-US">
                <a:sym typeface="Helvetica Neue" charset="0"/>
              </a:rPr>
              <a:t>Third level</a:t>
            </a:r>
          </a:p>
          <a:p>
            <a:pPr lvl="3"/>
            <a:r>
              <a:rPr lang="en-US" altLang="en-US">
                <a:sym typeface="Helvetica Neue" charset="0"/>
              </a:rPr>
              <a:t>Fourth level</a:t>
            </a:r>
          </a:p>
          <a:p>
            <a:pPr lvl="4"/>
            <a:r>
              <a:rPr lang="en-US" altLang="en-US">
                <a:sym typeface="Helvetica Neue" charset="0"/>
              </a:rPr>
              <a:t>Fifth level</a:t>
            </a:r>
            <a:endParaRPr lang="en-US" altLang="en-US" dirty="0">
              <a:sym typeface="Helvetica Neue" charset="0"/>
            </a:endParaRPr>
          </a:p>
        </p:txBody>
      </p:sp>
      <p:sp>
        <p:nvSpPr>
          <p:cNvPr id="2" name="Rectangle 5">
            <a:extLst>
              <a:ext uri="{FF2B5EF4-FFF2-40B4-BE49-F238E27FC236}">
                <a16:creationId xmlns:a16="http://schemas.microsoft.com/office/drawing/2014/main" id="{83D01F65-A8B6-7C43-9E08-2E20695514B0}"/>
              </a:ext>
            </a:extLst>
          </p:cNvPr>
          <p:cNvSpPr>
            <a:spLocks noGrp="1"/>
          </p:cNvSpPr>
          <p:nvPr>
            <p:ph type="sldNum" sz="quarter" idx="2"/>
          </p:nvPr>
        </p:nvSpPr>
        <p:spPr bwMode="auto">
          <a:xfrm>
            <a:off x="11958638" y="13081000"/>
            <a:ext cx="452437" cy="460375"/>
          </a:xfrm>
          <a:prstGeom prst="rect">
            <a:avLst/>
          </a:prstGeom>
          <a:noFill/>
          <a:ln>
            <a:noFill/>
          </a:ln>
          <a:effectLst/>
          <a:extLst>
            <a:ext uri="{FAA26D3D-D897-4be2-8F04-BA451C77F1D7}"/>
          </a:extLst>
        </p:spPr>
        <p:txBody>
          <a:bodyPr vert="horz" wrap="none" lIns="50800" tIns="50800" rIns="50800" bIns="50800" numCol="1" anchor="t" anchorCtr="0" compatLnSpc="1">
            <a:prstTxWarp prst="textNoShape">
              <a:avLst/>
            </a:prstTxWarp>
          </a:bodyPr>
          <a:lstStyle>
            <a:lvl1pPr algn="ctr" eaLnBrk="1">
              <a:defRPr sz="2400" b="0">
                <a:latin typeface="+mj-lt"/>
                <a:ea typeface="ＭＳ Ｐゴシック" panose="020B0600070205080204" pitchFamily="34" charset="-128"/>
                <a:sym typeface="Helvetica Neue Light" panose="02000403000000020004" pitchFamily="2" charset="0"/>
              </a:defRPr>
            </a:lvl1pPr>
          </a:lstStyle>
          <a:p>
            <a:pPr>
              <a:defRPr/>
            </a:pPr>
            <a:fld id="{1E19F406-114C-4C5E-91B2-E3DE56C198AE}" type="slidenum">
              <a:rPr lang="en-US" altLang="en-US" smtClean="0"/>
              <a:pPr>
                <a:defRPr/>
              </a:pPr>
              <a:t>‹#›</a:t>
            </a:fld>
            <a:endParaRPr lang="en-US" altLang="en-US" dirty="0"/>
          </a:p>
        </p:txBody>
      </p:sp>
      <p:sp>
        <p:nvSpPr>
          <p:cNvPr id="1026" name="Rectangle 1">
            <a:extLst>
              <a:ext uri="{FF2B5EF4-FFF2-40B4-BE49-F238E27FC236}">
                <a16:creationId xmlns:a16="http://schemas.microsoft.com/office/drawing/2014/main" id="{623BBF10-000C-41DB-B626-DA5CEBA49C24}"/>
              </a:ext>
            </a:extLst>
          </p:cNvPr>
          <p:cNvSpPr>
            <a:spLocks noGrp="1" noChangeArrowheads="1"/>
          </p:cNvSpPr>
          <p:nvPr>
            <p:ph type="title"/>
          </p:nvPr>
        </p:nvSpPr>
        <p:spPr bwMode="auto">
          <a:xfrm>
            <a:off x="1689100" y="355600"/>
            <a:ext cx="2100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Raleway" panose="020B0503030101060003" pitchFamily="34" charset="0"/>
              </a:rPr>
              <a:t>Click to edit Master title style</a:t>
            </a:r>
            <a:endParaRPr lang="en-US" altLang="en-US" dirty="0">
              <a:sym typeface="Raleway" panose="020B0503030101060003"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87" r:id="rId4"/>
    <p:sldLayoutId id="2147483688" r:id="rId5"/>
    <p:sldLayoutId id="2147483691" r:id="rId6"/>
    <p:sldLayoutId id="2147483692" r:id="rId7"/>
    <p:sldLayoutId id="2147483693" r:id="rId8"/>
    <p:sldLayoutId id="2147483694" r:id="rId9"/>
    <p:sldLayoutId id="2147483695" r:id="rId10"/>
  </p:sldLayoutIdLst>
  <p:txStyles>
    <p:titleStyle>
      <a:lvl1pPr algn="ctr" defTabSz="825500" rtl="0" eaLnBrk="1" fontAlgn="base" hangingPunct="1">
        <a:spcBef>
          <a:spcPct val="0"/>
        </a:spcBef>
        <a:spcAft>
          <a:spcPct val="0"/>
        </a:spcAft>
        <a:defRPr sz="11200" b="1">
          <a:solidFill>
            <a:schemeClr val="tx1"/>
          </a:solidFill>
          <a:latin typeface="+mj-lt"/>
          <a:ea typeface="MS PGothic" panose="020B0600070205080204" pitchFamily="34" charset="-128"/>
          <a:cs typeface="+mj-cs"/>
          <a:sym typeface="Raleway" panose="020B0503030101060003" pitchFamily="34" charset="0"/>
        </a:defRPr>
      </a:lvl1pPr>
      <a:lvl2pPr algn="ctr" defTabSz="825500" rtl="0" eaLnBrk="1" fontAlgn="base" hangingPunct="1">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2pPr>
      <a:lvl3pPr algn="ctr" defTabSz="825500" rtl="0" eaLnBrk="1" fontAlgn="base" hangingPunct="1">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3pPr>
      <a:lvl4pPr algn="ctr" defTabSz="825500" rtl="0" eaLnBrk="1" fontAlgn="base" hangingPunct="1">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4pPr>
      <a:lvl5pPr algn="ctr" defTabSz="825500" rtl="0" eaLnBrk="1" fontAlgn="base" hangingPunct="1">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5pPr>
      <a:lvl6pPr marL="457200" algn="ctr" defTabSz="825500" rtl="0" eaLnBrk="1" fontAlgn="base" hangingPunct="1">
        <a:spcBef>
          <a:spcPct val="0"/>
        </a:spcBef>
        <a:spcAft>
          <a:spcPct val="0"/>
        </a:spcAft>
        <a:defRPr sz="11200" b="1">
          <a:solidFill>
            <a:srgbClr val="5E5E5E"/>
          </a:solidFill>
          <a:latin typeface="Raleway" charset="0"/>
          <a:ea typeface="ＭＳ Ｐゴシック" charset="0"/>
          <a:cs typeface="Raleway" charset="0"/>
          <a:sym typeface="Raleway" charset="0"/>
        </a:defRPr>
      </a:lvl6pPr>
      <a:lvl7pPr marL="914400" algn="ctr" defTabSz="825500" rtl="0" eaLnBrk="1" fontAlgn="base" hangingPunct="1">
        <a:spcBef>
          <a:spcPct val="0"/>
        </a:spcBef>
        <a:spcAft>
          <a:spcPct val="0"/>
        </a:spcAft>
        <a:defRPr sz="11200" b="1">
          <a:solidFill>
            <a:srgbClr val="5E5E5E"/>
          </a:solidFill>
          <a:latin typeface="Raleway" charset="0"/>
          <a:ea typeface="ＭＳ Ｐゴシック" charset="0"/>
          <a:cs typeface="Raleway" charset="0"/>
          <a:sym typeface="Raleway" charset="0"/>
        </a:defRPr>
      </a:lvl7pPr>
      <a:lvl8pPr marL="1371600" algn="ctr" defTabSz="825500" rtl="0" eaLnBrk="1" fontAlgn="base" hangingPunct="1">
        <a:spcBef>
          <a:spcPct val="0"/>
        </a:spcBef>
        <a:spcAft>
          <a:spcPct val="0"/>
        </a:spcAft>
        <a:defRPr sz="11200" b="1">
          <a:solidFill>
            <a:srgbClr val="5E5E5E"/>
          </a:solidFill>
          <a:latin typeface="Raleway" charset="0"/>
          <a:ea typeface="ＭＳ Ｐゴシック" charset="0"/>
          <a:cs typeface="Raleway" charset="0"/>
          <a:sym typeface="Raleway" charset="0"/>
        </a:defRPr>
      </a:lvl8pPr>
      <a:lvl9pPr marL="1828800" algn="ctr" defTabSz="825500" rtl="0" eaLnBrk="1" fontAlgn="base" hangingPunct="1">
        <a:spcBef>
          <a:spcPct val="0"/>
        </a:spcBef>
        <a:spcAft>
          <a:spcPct val="0"/>
        </a:spcAft>
        <a:defRPr sz="11200" b="1">
          <a:solidFill>
            <a:srgbClr val="5E5E5E"/>
          </a:solidFill>
          <a:latin typeface="Raleway" charset="0"/>
          <a:ea typeface="ＭＳ Ｐゴシック" charset="0"/>
          <a:cs typeface="Raleway" charset="0"/>
          <a:sym typeface="Raleway" charset="0"/>
        </a:defRPr>
      </a:lvl9pPr>
    </p:titleStyle>
    <p:bodyStyle>
      <a:lvl1pPr marL="635000" indent="-635000" algn="l" defTabSz="825500" rtl="0" eaLnBrk="1" fontAlgn="base" hangingPunct="1">
        <a:spcBef>
          <a:spcPts val="5900"/>
        </a:spcBef>
        <a:spcAft>
          <a:spcPct val="0"/>
        </a:spcAft>
        <a:buSzPct val="125000"/>
        <a:buChar char="•"/>
        <a:defRPr sz="5200">
          <a:solidFill>
            <a:schemeClr val="tx1"/>
          </a:solidFill>
          <a:latin typeface="+mj-lt"/>
          <a:ea typeface="MS PGothic" panose="020B0600070205080204" pitchFamily="34" charset="-128"/>
          <a:cs typeface="+mn-cs"/>
          <a:sym typeface="Helvetica Neue" charset="0"/>
        </a:defRPr>
      </a:lvl1pPr>
      <a:lvl2pPr marL="1270000" indent="-635000" algn="l" defTabSz="825500" rtl="0" eaLnBrk="1" fontAlgn="base" hangingPunct="1">
        <a:spcBef>
          <a:spcPts val="5900"/>
        </a:spcBef>
        <a:spcAft>
          <a:spcPct val="0"/>
        </a:spcAft>
        <a:buSzPct val="125000"/>
        <a:buChar char="•"/>
        <a:defRPr sz="5200">
          <a:solidFill>
            <a:schemeClr val="tx1"/>
          </a:solidFill>
          <a:latin typeface="+mj-lt"/>
          <a:ea typeface="Helvetica Neue" charset="0"/>
          <a:cs typeface="+mn-cs"/>
          <a:sym typeface="Helvetica Neue" charset="0"/>
        </a:defRPr>
      </a:lvl2pPr>
      <a:lvl3pPr marL="1905000" indent="-635000" algn="l" defTabSz="825500" rtl="0" eaLnBrk="1" fontAlgn="base" hangingPunct="1">
        <a:spcBef>
          <a:spcPts val="5900"/>
        </a:spcBef>
        <a:spcAft>
          <a:spcPct val="0"/>
        </a:spcAft>
        <a:buSzPct val="125000"/>
        <a:buChar char="•"/>
        <a:defRPr sz="5200">
          <a:solidFill>
            <a:schemeClr val="tx1"/>
          </a:solidFill>
          <a:latin typeface="+mj-lt"/>
          <a:ea typeface="Helvetica Neue" charset="0"/>
          <a:cs typeface="+mn-cs"/>
          <a:sym typeface="Helvetica Neue" charset="0"/>
        </a:defRPr>
      </a:lvl3pPr>
      <a:lvl4pPr marL="2540000" indent="-635000" algn="l" defTabSz="825500" rtl="0" eaLnBrk="1" fontAlgn="base" hangingPunct="1">
        <a:spcBef>
          <a:spcPts val="5900"/>
        </a:spcBef>
        <a:spcAft>
          <a:spcPct val="0"/>
        </a:spcAft>
        <a:buSzPct val="125000"/>
        <a:buChar char="•"/>
        <a:defRPr sz="5200">
          <a:solidFill>
            <a:schemeClr val="tx1"/>
          </a:solidFill>
          <a:latin typeface="+mj-lt"/>
          <a:ea typeface="Helvetica Neue" charset="0"/>
          <a:cs typeface="+mn-cs"/>
          <a:sym typeface="Helvetica Neue" charset="0"/>
        </a:defRPr>
      </a:lvl4pPr>
      <a:lvl5pPr marL="3175000" indent="-635000" algn="l" defTabSz="825500" rtl="0" eaLnBrk="1" fontAlgn="base" hangingPunct="1">
        <a:spcBef>
          <a:spcPts val="5900"/>
        </a:spcBef>
        <a:spcAft>
          <a:spcPct val="0"/>
        </a:spcAft>
        <a:buSzPct val="125000"/>
        <a:buChar char="•"/>
        <a:defRPr sz="5200">
          <a:solidFill>
            <a:schemeClr val="tx1"/>
          </a:solidFill>
          <a:latin typeface="+mj-lt"/>
          <a:ea typeface="Helvetica Neue" charset="0"/>
          <a:cs typeface="+mn-cs"/>
          <a:sym typeface="Helvetica Neue" charset="0"/>
        </a:defRPr>
      </a:lvl5pPr>
      <a:lvl6pPr marL="3632200" indent="-635000" algn="l" defTabSz="825500" rtl="0" eaLnBrk="1" fontAlgn="base" hangingPunct="1">
        <a:spcBef>
          <a:spcPts val="5900"/>
        </a:spcBef>
        <a:spcAft>
          <a:spcPct val="0"/>
        </a:spcAft>
        <a:buSzPct val="125000"/>
        <a:buChar char="•"/>
        <a:defRPr sz="5200">
          <a:solidFill>
            <a:srgbClr val="000000"/>
          </a:solidFill>
          <a:latin typeface="+mn-lt"/>
          <a:ea typeface="Helvetica Neue" charset="0"/>
          <a:cs typeface="+mn-cs"/>
          <a:sym typeface="Helvetica Neue" charset="0"/>
        </a:defRPr>
      </a:lvl6pPr>
      <a:lvl7pPr marL="4089400" indent="-635000" algn="l" defTabSz="825500" rtl="0" eaLnBrk="1" fontAlgn="base" hangingPunct="1">
        <a:spcBef>
          <a:spcPts val="5900"/>
        </a:spcBef>
        <a:spcAft>
          <a:spcPct val="0"/>
        </a:spcAft>
        <a:buSzPct val="125000"/>
        <a:buChar char="•"/>
        <a:defRPr sz="5200">
          <a:solidFill>
            <a:srgbClr val="000000"/>
          </a:solidFill>
          <a:latin typeface="+mn-lt"/>
          <a:ea typeface="Helvetica Neue" charset="0"/>
          <a:cs typeface="+mn-cs"/>
          <a:sym typeface="Helvetica Neue" charset="0"/>
        </a:defRPr>
      </a:lvl7pPr>
      <a:lvl8pPr marL="4546600" indent="-635000" algn="l" defTabSz="825500" rtl="0" eaLnBrk="1" fontAlgn="base" hangingPunct="1">
        <a:spcBef>
          <a:spcPts val="5900"/>
        </a:spcBef>
        <a:spcAft>
          <a:spcPct val="0"/>
        </a:spcAft>
        <a:buSzPct val="125000"/>
        <a:buChar char="•"/>
        <a:defRPr sz="5200">
          <a:solidFill>
            <a:srgbClr val="000000"/>
          </a:solidFill>
          <a:latin typeface="+mn-lt"/>
          <a:ea typeface="Helvetica Neue" charset="0"/>
          <a:cs typeface="+mn-cs"/>
          <a:sym typeface="Helvetica Neue" charset="0"/>
        </a:defRPr>
      </a:lvl8pPr>
      <a:lvl9pPr marL="5003800" indent="-635000" algn="l" defTabSz="825500" rtl="0" eaLnBrk="1" fontAlgn="base" hangingPunct="1">
        <a:spcBef>
          <a:spcPts val="5900"/>
        </a:spcBef>
        <a:spcAft>
          <a:spcPct val="0"/>
        </a:spcAft>
        <a:buSzPct val="125000"/>
        <a:buChar char="•"/>
        <a:defRPr sz="5200">
          <a:solidFill>
            <a:srgbClr val="000000"/>
          </a:solidFill>
          <a:latin typeface="+mn-lt"/>
          <a:ea typeface="Helvetica Neue" charset="0"/>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1028" name="Picture 3">
            <a:extLst>
              <a:ext uri="{FF2B5EF4-FFF2-40B4-BE49-F238E27FC236}">
                <a16:creationId xmlns:a16="http://schemas.microsoft.com/office/drawing/2014/main" id="{EC9114C5-7187-49EF-86B4-B6511223B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9200" y="12614275"/>
            <a:ext cx="35369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4">
            <a:extLst>
              <a:ext uri="{FF2B5EF4-FFF2-40B4-BE49-F238E27FC236}">
                <a16:creationId xmlns:a16="http://schemas.microsoft.com/office/drawing/2014/main" id="{30AC3C00-9213-42EA-9062-7AD4AAD6FD50}"/>
              </a:ext>
            </a:extLst>
          </p:cNvPr>
          <p:cNvSpPr>
            <a:spLocks noGrp="1" noChangeArrowheads="1"/>
          </p:cNvSpPr>
          <p:nvPr>
            <p:ph type="body" idx="1"/>
          </p:nvPr>
        </p:nvSpPr>
        <p:spPr bwMode="auto">
          <a:xfrm>
            <a:off x="1689100" y="3149600"/>
            <a:ext cx="2100580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Helvetica Neue" charset="0"/>
              </a:rPr>
              <a:t>Click to edit Master text styles</a:t>
            </a:r>
          </a:p>
          <a:p>
            <a:pPr lvl="1"/>
            <a:r>
              <a:rPr lang="en-US" altLang="en-US">
                <a:sym typeface="Helvetica Neue" charset="0"/>
              </a:rPr>
              <a:t>Second level</a:t>
            </a:r>
          </a:p>
          <a:p>
            <a:pPr lvl="2"/>
            <a:r>
              <a:rPr lang="en-US" altLang="en-US">
                <a:sym typeface="Helvetica Neue" charset="0"/>
              </a:rPr>
              <a:t>Third level</a:t>
            </a:r>
          </a:p>
          <a:p>
            <a:pPr lvl="3"/>
            <a:r>
              <a:rPr lang="en-US" altLang="en-US">
                <a:sym typeface="Helvetica Neue" charset="0"/>
              </a:rPr>
              <a:t>Fourth level</a:t>
            </a:r>
          </a:p>
          <a:p>
            <a:pPr lvl="4"/>
            <a:r>
              <a:rPr lang="en-US" altLang="en-US">
                <a:sym typeface="Helvetica Neue" charset="0"/>
              </a:rPr>
              <a:t>Fifth level</a:t>
            </a:r>
            <a:endParaRPr lang="en-US" altLang="en-US" dirty="0">
              <a:sym typeface="Helvetica Neue" charset="0"/>
            </a:endParaRPr>
          </a:p>
        </p:txBody>
      </p:sp>
      <p:sp>
        <p:nvSpPr>
          <p:cNvPr id="2" name="Rectangle 5">
            <a:extLst>
              <a:ext uri="{FF2B5EF4-FFF2-40B4-BE49-F238E27FC236}">
                <a16:creationId xmlns:a16="http://schemas.microsoft.com/office/drawing/2014/main" id="{83D01F65-A8B6-7C43-9E08-2E20695514B0}"/>
              </a:ext>
            </a:extLst>
          </p:cNvPr>
          <p:cNvSpPr>
            <a:spLocks noGrp="1"/>
          </p:cNvSpPr>
          <p:nvPr>
            <p:ph type="sldNum" sz="quarter" idx="2"/>
          </p:nvPr>
        </p:nvSpPr>
        <p:spPr bwMode="auto">
          <a:xfrm>
            <a:off x="11958638" y="13081000"/>
            <a:ext cx="452437" cy="460375"/>
          </a:xfrm>
          <a:prstGeom prst="rect">
            <a:avLst/>
          </a:prstGeom>
          <a:noFill/>
          <a:ln>
            <a:noFill/>
          </a:ln>
          <a:effectLst/>
          <a:extLst>
            <a:ext uri="{FAA26D3D-D897-4be2-8F04-BA451C77F1D7}"/>
          </a:extLst>
        </p:spPr>
        <p:txBody>
          <a:bodyPr vert="horz" wrap="none" lIns="50800" tIns="50800" rIns="50800" bIns="50800" numCol="1" anchor="t" anchorCtr="0" compatLnSpc="1">
            <a:prstTxWarp prst="textNoShape">
              <a:avLst/>
            </a:prstTxWarp>
          </a:bodyPr>
          <a:lstStyle>
            <a:lvl1pPr algn="ctr" eaLnBrk="1">
              <a:defRPr sz="2400" b="0">
                <a:latin typeface="+mj-lt"/>
                <a:ea typeface="ＭＳ Ｐゴシック" panose="020B0600070205080204" pitchFamily="34" charset="-128"/>
                <a:sym typeface="Helvetica Neue Light" panose="02000403000000020004" pitchFamily="2" charset="0"/>
              </a:defRPr>
            </a:lvl1pPr>
          </a:lstStyle>
          <a:p>
            <a:pPr>
              <a:defRPr/>
            </a:pPr>
            <a:fld id="{1E19F406-114C-4C5E-91B2-E3DE56C198AE}" type="slidenum">
              <a:rPr lang="en-US" altLang="en-US" smtClean="0"/>
              <a:pPr>
                <a:defRPr/>
              </a:pPr>
              <a:t>‹#›</a:t>
            </a:fld>
            <a:endParaRPr lang="en-US" altLang="en-US" dirty="0"/>
          </a:p>
        </p:txBody>
      </p:sp>
      <p:sp>
        <p:nvSpPr>
          <p:cNvPr id="1026" name="Rectangle 1">
            <a:extLst>
              <a:ext uri="{FF2B5EF4-FFF2-40B4-BE49-F238E27FC236}">
                <a16:creationId xmlns:a16="http://schemas.microsoft.com/office/drawing/2014/main" id="{623BBF10-000C-41DB-B626-DA5CEBA49C24}"/>
              </a:ext>
            </a:extLst>
          </p:cNvPr>
          <p:cNvSpPr>
            <a:spLocks noGrp="1" noChangeArrowheads="1"/>
          </p:cNvSpPr>
          <p:nvPr>
            <p:ph type="title"/>
          </p:nvPr>
        </p:nvSpPr>
        <p:spPr bwMode="auto">
          <a:xfrm>
            <a:off x="1689100" y="355600"/>
            <a:ext cx="2100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a:sym typeface="Raleway" panose="020B0503030101060003" pitchFamily="34" charset="0"/>
              </a:rPr>
              <a:t>Click to edit Master title style</a:t>
            </a:r>
            <a:endParaRPr lang="en-US" altLang="en-US" dirty="0">
              <a:sym typeface="Raleway" panose="020B0503030101060003" pitchFamily="34" charset="0"/>
            </a:endParaRPr>
          </a:p>
        </p:txBody>
      </p:sp>
    </p:spTree>
    <p:extLst>
      <p:ext uri="{BB962C8B-B14F-4D97-AF65-F5344CB8AC3E}">
        <p14:creationId xmlns:p14="http://schemas.microsoft.com/office/powerpoint/2010/main" val="3789774281"/>
      </p:ext>
    </p:extLst>
  </p:cSld>
  <p:clrMap bg1="lt1" tx1="dk1" bg2="lt2" tx2="dk2" accent1="accent1" accent2="accent2" accent3="accent3" accent4="accent4" accent5="accent5" accent6="accent6" hlink="hlink" folHlink="folHlink"/>
  <p:txStyles>
    <p:titleStyle>
      <a:lvl1pPr algn="ctr" defTabSz="825500" rtl="0" eaLnBrk="1" fontAlgn="base" hangingPunct="1">
        <a:spcBef>
          <a:spcPct val="0"/>
        </a:spcBef>
        <a:spcAft>
          <a:spcPct val="0"/>
        </a:spcAft>
        <a:defRPr sz="11200" b="1">
          <a:solidFill>
            <a:schemeClr val="tx1"/>
          </a:solidFill>
          <a:latin typeface="+mj-lt"/>
          <a:ea typeface="MS PGothic" panose="020B0600070205080204" pitchFamily="34" charset="-128"/>
          <a:cs typeface="+mj-cs"/>
          <a:sym typeface="Raleway" panose="020B0503030101060003" pitchFamily="34" charset="0"/>
        </a:defRPr>
      </a:lvl1pPr>
      <a:lvl2pPr algn="ctr" defTabSz="825500" rtl="0" eaLnBrk="1" fontAlgn="base" hangingPunct="1">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2pPr>
      <a:lvl3pPr algn="ctr" defTabSz="825500" rtl="0" eaLnBrk="1" fontAlgn="base" hangingPunct="1">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3pPr>
      <a:lvl4pPr algn="ctr" defTabSz="825500" rtl="0" eaLnBrk="1" fontAlgn="base" hangingPunct="1">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4pPr>
      <a:lvl5pPr algn="ctr" defTabSz="825500" rtl="0" eaLnBrk="1" fontAlgn="base" hangingPunct="1">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5pPr>
      <a:lvl6pPr marL="457200" algn="ctr" defTabSz="825500" rtl="0" eaLnBrk="1" fontAlgn="base" hangingPunct="1">
        <a:spcBef>
          <a:spcPct val="0"/>
        </a:spcBef>
        <a:spcAft>
          <a:spcPct val="0"/>
        </a:spcAft>
        <a:defRPr sz="11200" b="1">
          <a:solidFill>
            <a:srgbClr val="5E5E5E"/>
          </a:solidFill>
          <a:latin typeface="Raleway" charset="0"/>
          <a:ea typeface="ＭＳ Ｐゴシック" charset="0"/>
          <a:cs typeface="Raleway" charset="0"/>
          <a:sym typeface="Raleway" charset="0"/>
        </a:defRPr>
      </a:lvl6pPr>
      <a:lvl7pPr marL="914400" algn="ctr" defTabSz="825500" rtl="0" eaLnBrk="1" fontAlgn="base" hangingPunct="1">
        <a:spcBef>
          <a:spcPct val="0"/>
        </a:spcBef>
        <a:spcAft>
          <a:spcPct val="0"/>
        </a:spcAft>
        <a:defRPr sz="11200" b="1">
          <a:solidFill>
            <a:srgbClr val="5E5E5E"/>
          </a:solidFill>
          <a:latin typeface="Raleway" charset="0"/>
          <a:ea typeface="ＭＳ Ｐゴシック" charset="0"/>
          <a:cs typeface="Raleway" charset="0"/>
          <a:sym typeface="Raleway" charset="0"/>
        </a:defRPr>
      </a:lvl7pPr>
      <a:lvl8pPr marL="1371600" algn="ctr" defTabSz="825500" rtl="0" eaLnBrk="1" fontAlgn="base" hangingPunct="1">
        <a:spcBef>
          <a:spcPct val="0"/>
        </a:spcBef>
        <a:spcAft>
          <a:spcPct val="0"/>
        </a:spcAft>
        <a:defRPr sz="11200" b="1">
          <a:solidFill>
            <a:srgbClr val="5E5E5E"/>
          </a:solidFill>
          <a:latin typeface="Raleway" charset="0"/>
          <a:ea typeface="ＭＳ Ｐゴシック" charset="0"/>
          <a:cs typeface="Raleway" charset="0"/>
          <a:sym typeface="Raleway" charset="0"/>
        </a:defRPr>
      </a:lvl8pPr>
      <a:lvl9pPr marL="1828800" algn="ctr" defTabSz="825500" rtl="0" eaLnBrk="1" fontAlgn="base" hangingPunct="1">
        <a:spcBef>
          <a:spcPct val="0"/>
        </a:spcBef>
        <a:spcAft>
          <a:spcPct val="0"/>
        </a:spcAft>
        <a:defRPr sz="11200" b="1">
          <a:solidFill>
            <a:srgbClr val="5E5E5E"/>
          </a:solidFill>
          <a:latin typeface="Raleway" charset="0"/>
          <a:ea typeface="ＭＳ Ｐゴシック" charset="0"/>
          <a:cs typeface="Raleway" charset="0"/>
          <a:sym typeface="Raleway" charset="0"/>
        </a:defRPr>
      </a:lvl9pPr>
    </p:titleStyle>
    <p:bodyStyle>
      <a:lvl1pPr marL="635000" indent="-635000" algn="l" defTabSz="825500" rtl="0" eaLnBrk="1" fontAlgn="base" hangingPunct="1">
        <a:spcBef>
          <a:spcPts val="5900"/>
        </a:spcBef>
        <a:spcAft>
          <a:spcPct val="0"/>
        </a:spcAft>
        <a:buSzPct val="125000"/>
        <a:buChar char="•"/>
        <a:defRPr sz="5200">
          <a:solidFill>
            <a:schemeClr val="tx1"/>
          </a:solidFill>
          <a:latin typeface="+mj-lt"/>
          <a:ea typeface="MS PGothic" panose="020B0600070205080204" pitchFamily="34" charset="-128"/>
          <a:cs typeface="+mn-cs"/>
          <a:sym typeface="Helvetica Neue" charset="0"/>
        </a:defRPr>
      </a:lvl1pPr>
      <a:lvl2pPr marL="1270000" indent="-635000" algn="l" defTabSz="825500" rtl="0" eaLnBrk="1" fontAlgn="base" hangingPunct="1">
        <a:spcBef>
          <a:spcPts val="5900"/>
        </a:spcBef>
        <a:spcAft>
          <a:spcPct val="0"/>
        </a:spcAft>
        <a:buSzPct val="125000"/>
        <a:buChar char="•"/>
        <a:defRPr sz="5200">
          <a:solidFill>
            <a:schemeClr val="tx1"/>
          </a:solidFill>
          <a:latin typeface="+mj-lt"/>
          <a:ea typeface="Helvetica Neue" charset="0"/>
          <a:cs typeface="+mn-cs"/>
          <a:sym typeface="Helvetica Neue" charset="0"/>
        </a:defRPr>
      </a:lvl2pPr>
      <a:lvl3pPr marL="1905000" indent="-635000" algn="l" defTabSz="825500" rtl="0" eaLnBrk="1" fontAlgn="base" hangingPunct="1">
        <a:spcBef>
          <a:spcPts val="5900"/>
        </a:spcBef>
        <a:spcAft>
          <a:spcPct val="0"/>
        </a:spcAft>
        <a:buSzPct val="125000"/>
        <a:buChar char="•"/>
        <a:defRPr sz="5200">
          <a:solidFill>
            <a:schemeClr val="tx1"/>
          </a:solidFill>
          <a:latin typeface="+mj-lt"/>
          <a:ea typeface="Helvetica Neue" charset="0"/>
          <a:cs typeface="+mn-cs"/>
          <a:sym typeface="Helvetica Neue" charset="0"/>
        </a:defRPr>
      </a:lvl3pPr>
      <a:lvl4pPr marL="2540000" indent="-635000" algn="l" defTabSz="825500" rtl="0" eaLnBrk="1" fontAlgn="base" hangingPunct="1">
        <a:spcBef>
          <a:spcPts val="5900"/>
        </a:spcBef>
        <a:spcAft>
          <a:spcPct val="0"/>
        </a:spcAft>
        <a:buSzPct val="125000"/>
        <a:buChar char="•"/>
        <a:defRPr sz="5200">
          <a:solidFill>
            <a:schemeClr val="tx1"/>
          </a:solidFill>
          <a:latin typeface="+mj-lt"/>
          <a:ea typeface="Helvetica Neue" charset="0"/>
          <a:cs typeface="+mn-cs"/>
          <a:sym typeface="Helvetica Neue" charset="0"/>
        </a:defRPr>
      </a:lvl4pPr>
      <a:lvl5pPr marL="3175000" indent="-635000" algn="l" defTabSz="825500" rtl="0" eaLnBrk="1" fontAlgn="base" hangingPunct="1">
        <a:spcBef>
          <a:spcPts val="5900"/>
        </a:spcBef>
        <a:spcAft>
          <a:spcPct val="0"/>
        </a:spcAft>
        <a:buSzPct val="125000"/>
        <a:buChar char="•"/>
        <a:defRPr sz="5200">
          <a:solidFill>
            <a:schemeClr val="tx1"/>
          </a:solidFill>
          <a:latin typeface="+mj-lt"/>
          <a:ea typeface="Helvetica Neue" charset="0"/>
          <a:cs typeface="+mn-cs"/>
          <a:sym typeface="Helvetica Neue" charset="0"/>
        </a:defRPr>
      </a:lvl5pPr>
      <a:lvl6pPr marL="3632200" indent="-635000" algn="l" defTabSz="825500" rtl="0" eaLnBrk="1" fontAlgn="base" hangingPunct="1">
        <a:spcBef>
          <a:spcPts val="5900"/>
        </a:spcBef>
        <a:spcAft>
          <a:spcPct val="0"/>
        </a:spcAft>
        <a:buSzPct val="125000"/>
        <a:buChar char="•"/>
        <a:defRPr sz="5200">
          <a:solidFill>
            <a:srgbClr val="000000"/>
          </a:solidFill>
          <a:latin typeface="+mn-lt"/>
          <a:ea typeface="Helvetica Neue" charset="0"/>
          <a:cs typeface="+mn-cs"/>
          <a:sym typeface="Helvetica Neue" charset="0"/>
        </a:defRPr>
      </a:lvl6pPr>
      <a:lvl7pPr marL="4089400" indent="-635000" algn="l" defTabSz="825500" rtl="0" eaLnBrk="1" fontAlgn="base" hangingPunct="1">
        <a:spcBef>
          <a:spcPts val="5900"/>
        </a:spcBef>
        <a:spcAft>
          <a:spcPct val="0"/>
        </a:spcAft>
        <a:buSzPct val="125000"/>
        <a:buChar char="•"/>
        <a:defRPr sz="5200">
          <a:solidFill>
            <a:srgbClr val="000000"/>
          </a:solidFill>
          <a:latin typeface="+mn-lt"/>
          <a:ea typeface="Helvetica Neue" charset="0"/>
          <a:cs typeface="+mn-cs"/>
          <a:sym typeface="Helvetica Neue" charset="0"/>
        </a:defRPr>
      </a:lvl7pPr>
      <a:lvl8pPr marL="4546600" indent="-635000" algn="l" defTabSz="825500" rtl="0" eaLnBrk="1" fontAlgn="base" hangingPunct="1">
        <a:spcBef>
          <a:spcPts val="5900"/>
        </a:spcBef>
        <a:spcAft>
          <a:spcPct val="0"/>
        </a:spcAft>
        <a:buSzPct val="125000"/>
        <a:buChar char="•"/>
        <a:defRPr sz="5200">
          <a:solidFill>
            <a:srgbClr val="000000"/>
          </a:solidFill>
          <a:latin typeface="+mn-lt"/>
          <a:ea typeface="Helvetica Neue" charset="0"/>
          <a:cs typeface="+mn-cs"/>
          <a:sym typeface="Helvetica Neue" charset="0"/>
        </a:defRPr>
      </a:lvl8pPr>
      <a:lvl9pPr marL="5003800" indent="-635000" algn="l" defTabSz="825500" rtl="0" eaLnBrk="1" fontAlgn="base" hangingPunct="1">
        <a:spcBef>
          <a:spcPts val="5900"/>
        </a:spcBef>
        <a:spcAft>
          <a:spcPct val="0"/>
        </a:spcAft>
        <a:buSzPct val="125000"/>
        <a:buChar char="•"/>
        <a:defRPr sz="5200">
          <a:solidFill>
            <a:srgbClr val="000000"/>
          </a:solidFill>
          <a:latin typeface="+mn-lt"/>
          <a:ea typeface="Helvetica Neue" charset="0"/>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1029" name="Rectangle 4">
            <a:extLst>
              <a:ext uri="{FF2B5EF4-FFF2-40B4-BE49-F238E27FC236}">
                <a16:creationId xmlns:a16="http://schemas.microsoft.com/office/drawing/2014/main" id="{30AC3C00-9213-42EA-9062-7AD4AAD6FD50}"/>
              </a:ext>
            </a:extLst>
          </p:cNvPr>
          <p:cNvSpPr>
            <a:spLocks noGrp="1" noChangeArrowheads="1"/>
          </p:cNvSpPr>
          <p:nvPr>
            <p:ph type="body" idx="1"/>
          </p:nvPr>
        </p:nvSpPr>
        <p:spPr bwMode="auto">
          <a:xfrm>
            <a:off x="1689100" y="3149600"/>
            <a:ext cx="21005800" cy="929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dirty="0">
                <a:sym typeface="Helvetica Neue" charset="0"/>
              </a:rPr>
              <a:t>Click to edit Master text styles</a:t>
            </a:r>
          </a:p>
          <a:p>
            <a:pPr lvl="1"/>
            <a:r>
              <a:rPr lang="en-US" altLang="en-US" dirty="0">
                <a:sym typeface="Helvetica Neue" charset="0"/>
              </a:rPr>
              <a:t>Second level</a:t>
            </a:r>
          </a:p>
          <a:p>
            <a:pPr lvl="2"/>
            <a:r>
              <a:rPr lang="en-US" altLang="en-US" dirty="0">
                <a:sym typeface="Helvetica Neue" charset="0"/>
              </a:rPr>
              <a:t>Third level</a:t>
            </a:r>
          </a:p>
          <a:p>
            <a:pPr lvl="3"/>
            <a:r>
              <a:rPr lang="en-US" altLang="en-US" dirty="0">
                <a:sym typeface="Helvetica Neue" charset="0"/>
              </a:rPr>
              <a:t>Fourth level</a:t>
            </a:r>
          </a:p>
          <a:p>
            <a:pPr lvl="4"/>
            <a:r>
              <a:rPr lang="en-US" altLang="en-US" dirty="0">
                <a:sym typeface="Helvetica Neue" charset="0"/>
              </a:rPr>
              <a:t>Fifth level</a:t>
            </a:r>
          </a:p>
        </p:txBody>
      </p:sp>
      <p:sp>
        <p:nvSpPr>
          <p:cNvPr id="2" name="Rectangle 5">
            <a:extLst>
              <a:ext uri="{FF2B5EF4-FFF2-40B4-BE49-F238E27FC236}">
                <a16:creationId xmlns:a16="http://schemas.microsoft.com/office/drawing/2014/main" id="{83D01F65-A8B6-7C43-9E08-2E20695514B0}"/>
              </a:ext>
            </a:extLst>
          </p:cNvPr>
          <p:cNvSpPr>
            <a:spLocks noGrp="1"/>
          </p:cNvSpPr>
          <p:nvPr>
            <p:ph type="sldNum" sz="quarter" idx="2"/>
          </p:nvPr>
        </p:nvSpPr>
        <p:spPr bwMode="auto">
          <a:xfrm>
            <a:off x="11958638" y="13081000"/>
            <a:ext cx="452437" cy="460375"/>
          </a:xfrm>
          <a:prstGeom prst="rect">
            <a:avLst/>
          </a:prstGeom>
          <a:noFill/>
          <a:ln>
            <a:noFill/>
          </a:ln>
          <a:effectLst/>
          <a:extLst>
            <a:ext uri="{FAA26D3D-D897-4be2-8F04-BA451C77F1D7}"/>
          </a:extLst>
        </p:spPr>
        <p:txBody>
          <a:bodyPr vert="horz" wrap="none" lIns="50800" tIns="50800" rIns="50800" bIns="50800" numCol="1" anchor="t" anchorCtr="0" compatLnSpc="1">
            <a:prstTxWarp prst="textNoShape">
              <a:avLst/>
            </a:prstTxWarp>
          </a:bodyPr>
          <a:lstStyle>
            <a:lvl1pPr algn="ctr" eaLnBrk="1">
              <a:defRPr sz="2400" b="0">
                <a:latin typeface="+mj-lt"/>
                <a:ea typeface="ＭＳ Ｐゴシック" panose="020B0600070205080204" pitchFamily="34" charset="-128"/>
                <a:sym typeface="Helvetica Neue Light" panose="02000403000000020004" pitchFamily="2" charset="0"/>
              </a:defRPr>
            </a:lvl1pPr>
          </a:lstStyle>
          <a:p>
            <a:pPr>
              <a:defRPr/>
            </a:pPr>
            <a:fld id="{1E19F406-114C-4C5E-91B2-E3DE56C198AE}" type="slidenum">
              <a:rPr lang="en-US" altLang="en-US" smtClean="0"/>
              <a:pPr>
                <a:defRPr/>
              </a:pPr>
              <a:t>‹#›</a:t>
            </a:fld>
            <a:endParaRPr lang="en-US" altLang="en-US" dirty="0"/>
          </a:p>
        </p:txBody>
      </p:sp>
      <p:sp>
        <p:nvSpPr>
          <p:cNvPr id="1026" name="Rectangle 1">
            <a:extLst>
              <a:ext uri="{FF2B5EF4-FFF2-40B4-BE49-F238E27FC236}">
                <a16:creationId xmlns:a16="http://schemas.microsoft.com/office/drawing/2014/main" id="{623BBF10-000C-41DB-B626-DA5CEBA49C24}"/>
              </a:ext>
            </a:extLst>
          </p:cNvPr>
          <p:cNvSpPr>
            <a:spLocks noGrp="1" noChangeArrowheads="1"/>
          </p:cNvSpPr>
          <p:nvPr>
            <p:ph type="title"/>
          </p:nvPr>
        </p:nvSpPr>
        <p:spPr bwMode="auto">
          <a:xfrm>
            <a:off x="1689100" y="355600"/>
            <a:ext cx="21005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dirty="0">
                <a:sym typeface="Raleway" panose="020B0503030101060003" pitchFamily="34" charset="0"/>
              </a:rPr>
              <a:t>Click to edit Master title style</a:t>
            </a:r>
          </a:p>
        </p:txBody>
      </p:sp>
    </p:spTree>
    <p:extLst>
      <p:ext uri="{BB962C8B-B14F-4D97-AF65-F5344CB8AC3E}">
        <p14:creationId xmlns:p14="http://schemas.microsoft.com/office/powerpoint/2010/main" val="3347867221"/>
      </p:ext>
    </p:extLst>
  </p:cSld>
  <p:clrMap bg1="lt1" tx1="dk1" bg2="lt2" tx2="dk2" accent1="accent1" accent2="accent2" accent3="accent3" accent4="accent4" accent5="accent5" accent6="accent6" hlink="hlink" folHlink="folHlink"/>
  <p:sldLayoutIdLst>
    <p:sldLayoutId id="2147483679" r:id="rId1"/>
    <p:sldLayoutId id="2147483676" r:id="rId2"/>
  </p:sldLayoutIdLst>
  <p:txStyles>
    <p:titleStyle>
      <a:lvl1pPr algn="ctr" defTabSz="825500" rtl="0" eaLnBrk="0" fontAlgn="base" hangingPunct="0">
        <a:spcBef>
          <a:spcPct val="0"/>
        </a:spcBef>
        <a:spcAft>
          <a:spcPct val="0"/>
        </a:spcAft>
        <a:defRPr sz="11200" b="1">
          <a:solidFill>
            <a:schemeClr val="tx1"/>
          </a:solidFill>
          <a:latin typeface="+mj-lt"/>
          <a:ea typeface="MS PGothic" panose="020B0600070205080204" pitchFamily="34" charset="-128"/>
          <a:cs typeface="+mj-cs"/>
          <a:sym typeface="Raleway" panose="020B0503030101060003" pitchFamily="34" charset="0"/>
        </a:defRPr>
      </a:lvl1pPr>
      <a:lvl2pPr algn="ctr" defTabSz="825500" rtl="0" eaLnBrk="0" fontAlgn="base" hangingPunct="0">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2pPr>
      <a:lvl3pPr algn="ctr" defTabSz="825500" rtl="0" eaLnBrk="0" fontAlgn="base" hangingPunct="0">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3pPr>
      <a:lvl4pPr algn="ctr" defTabSz="825500" rtl="0" eaLnBrk="0" fontAlgn="base" hangingPunct="0">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4pPr>
      <a:lvl5pPr algn="ctr" defTabSz="825500" rtl="0" eaLnBrk="0" fontAlgn="base" hangingPunct="0">
        <a:spcBef>
          <a:spcPct val="0"/>
        </a:spcBef>
        <a:spcAft>
          <a:spcPct val="0"/>
        </a:spcAft>
        <a:defRPr sz="11200" b="1">
          <a:solidFill>
            <a:srgbClr val="5E5E5E"/>
          </a:solidFill>
          <a:latin typeface="Raleway" charset="0"/>
          <a:ea typeface="MS PGothic" panose="020B0600070205080204" pitchFamily="34" charset="-128"/>
          <a:cs typeface="Raleway" charset="0"/>
          <a:sym typeface="Raleway" panose="020B0503030101060003" pitchFamily="34" charset="0"/>
        </a:defRPr>
      </a:lvl5pPr>
      <a:lvl6pPr marL="457200" algn="ctr" defTabSz="825500" rtl="0" fontAlgn="base" hangingPunct="0">
        <a:spcBef>
          <a:spcPct val="0"/>
        </a:spcBef>
        <a:spcAft>
          <a:spcPct val="0"/>
        </a:spcAft>
        <a:defRPr sz="11200" b="1">
          <a:solidFill>
            <a:srgbClr val="5E5E5E"/>
          </a:solidFill>
          <a:latin typeface="Raleway" charset="0"/>
          <a:ea typeface="ＭＳ Ｐゴシック" charset="0"/>
          <a:cs typeface="Raleway" charset="0"/>
          <a:sym typeface="Raleway" charset="0"/>
        </a:defRPr>
      </a:lvl6pPr>
      <a:lvl7pPr marL="914400" algn="ctr" defTabSz="825500" rtl="0" fontAlgn="base" hangingPunct="0">
        <a:spcBef>
          <a:spcPct val="0"/>
        </a:spcBef>
        <a:spcAft>
          <a:spcPct val="0"/>
        </a:spcAft>
        <a:defRPr sz="11200" b="1">
          <a:solidFill>
            <a:srgbClr val="5E5E5E"/>
          </a:solidFill>
          <a:latin typeface="Raleway" charset="0"/>
          <a:ea typeface="ＭＳ Ｐゴシック" charset="0"/>
          <a:cs typeface="Raleway" charset="0"/>
          <a:sym typeface="Raleway" charset="0"/>
        </a:defRPr>
      </a:lvl7pPr>
      <a:lvl8pPr marL="1371600" algn="ctr" defTabSz="825500" rtl="0" fontAlgn="base" hangingPunct="0">
        <a:spcBef>
          <a:spcPct val="0"/>
        </a:spcBef>
        <a:spcAft>
          <a:spcPct val="0"/>
        </a:spcAft>
        <a:defRPr sz="11200" b="1">
          <a:solidFill>
            <a:srgbClr val="5E5E5E"/>
          </a:solidFill>
          <a:latin typeface="Raleway" charset="0"/>
          <a:ea typeface="ＭＳ Ｐゴシック" charset="0"/>
          <a:cs typeface="Raleway" charset="0"/>
          <a:sym typeface="Raleway" charset="0"/>
        </a:defRPr>
      </a:lvl8pPr>
      <a:lvl9pPr marL="1828800" algn="ctr" defTabSz="825500" rtl="0" fontAlgn="base" hangingPunct="0">
        <a:spcBef>
          <a:spcPct val="0"/>
        </a:spcBef>
        <a:spcAft>
          <a:spcPct val="0"/>
        </a:spcAft>
        <a:defRPr sz="11200" b="1">
          <a:solidFill>
            <a:srgbClr val="5E5E5E"/>
          </a:solidFill>
          <a:latin typeface="Raleway" charset="0"/>
          <a:ea typeface="ＭＳ Ｐゴシック" charset="0"/>
          <a:cs typeface="Raleway" charset="0"/>
          <a:sym typeface="Raleway" charset="0"/>
        </a:defRPr>
      </a:lvl9pPr>
    </p:titleStyle>
    <p:bodyStyle>
      <a:lvl1pPr marL="635000" indent="-635000" algn="l" defTabSz="825500" rtl="0" eaLnBrk="0" fontAlgn="base" hangingPunct="0">
        <a:spcBef>
          <a:spcPts val="5900"/>
        </a:spcBef>
        <a:spcAft>
          <a:spcPct val="0"/>
        </a:spcAft>
        <a:buSzPct val="125000"/>
        <a:buChar char="•"/>
        <a:defRPr sz="5200">
          <a:solidFill>
            <a:schemeClr val="tx1"/>
          </a:solidFill>
          <a:latin typeface="+mj-lt"/>
          <a:ea typeface="MS PGothic" panose="020B0600070205080204" pitchFamily="34" charset="-128"/>
          <a:cs typeface="+mn-cs"/>
          <a:sym typeface="Helvetica Neue" charset="0"/>
        </a:defRPr>
      </a:lvl1pPr>
      <a:lvl2pPr marL="1270000" indent="-635000" algn="l" defTabSz="825500" rtl="0" eaLnBrk="0" fontAlgn="base" hangingPunct="0">
        <a:spcBef>
          <a:spcPts val="5900"/>
        </a:spcBef>
        <a:spcAft>
          <a:spcPct val="0"/>
        </a:spcAft>
        <a:buSzPct val="125000"/>
        <a:buChar char="•"/>
        <a:defRPr sz="5200">
          <a:solidFill>
            <a:schemeClr val="tx1"/>
          </a:solidFill>
          <a:latin typeface="+mj-lt"/>
          <a:ea typeface="Helvetica Neue" charset="0"/>
          <a:cs typeface="+mn-cs"/>
          <a:sym typeface="Helvetica Neue" charset="0"/>
        </a:defRPr>
      </a:lvl2pPr>
      <a:lvl3pPr marL="1905000" indent="-635000" algn="l" defTabSz="825500" rtl="0" eaLnBrk="0" fontAlgn="base" hangingPunct="0">
        <a:spcBef>
          <a:spcPts val="5900"/>
        </a:spcBef>
        <a:spcAft>
          <a:spcPct val="0"/>
        </a:spcAft>
        <a:buSzPct val="125000"/>
        <a:buChar char="•"/>
        <a:defRPr sz="5200">
          <a:solidFill>
            <a:schemeClr val="tx1"/>
          </a:solidFill>
          <a:latin typeface="+mj-lt"/>
          <a:ea typeface="Helvetica Neue" charset="0"/>
          <a:cs typeface="+mn-cs"/>
          <a:sym typeface="Helvetica Neue" charset="0"/>
        </a:defRPr>
      </a:lvl3pPr>
      <a:lvl4pPr marL="2540000" indent="-635000" algn="l" defTabSz="825500" rtl="0" eaLnBrk="0" fontAlgn="base" hangingPunct="0">
        <a:spcBef>
          <a:spcPts val="5900"/>
        </a:spcBef>
        <a:spcAft>
          <a:spcPct val="0"/>
        </a:spcAft>
        <a:buSzPct val="125000"/>
        <a:buChar char="•"/>
        <a:defRPr sz="5200">
          <a:solidFill>
            <a:schemeClr val="tx1"/>
          </a:solidFill>
          <a:latin typeface="+mj-lt"/>
          <a:ea typeface="Helvetica Neue" charset="0"/>
          <a:cs typeface="+mn-cs"/>
          <a:sym typeface="Helvetica Neue" charset="0"/>
        </a:defRPr>
      </a:lvl4pPr>
      <a:lvl5pPr marL="3175000" indent="-635000" algn="l" defTabSz="825500" rtl="0" eaLnBrk="0" fontAlgn="base" hangingPunct="0">
        <a:spcBef>
          <a:spcPts val="5900"/>
        </a:spcBef>
        <a:spcAft>
          <a:spcPct val="0"/>
        </a:spcAft>
        <a:buSzPct val="125000"/>
        <a:buChar char="•"/>
        <a:defRPr sz="5200">
          <a:solidFill>
            <a:schemeClr val="tx1"/>
          </a:solidFill>
          <a:latin typeface="+mj-lt"/>
          <a:ea typeface="Helvetica Neue" charset="0"/>
          <a:cs typeface="+mn-cs"/>
          <a:sym typeface="Helvetica Neue" charset="0"/>
        </a:defRPr>
      </a:lvl5pPr>
      <a:lvl6pPr marL="3632200" indent="-635000" algn="l" defTabSz="825500" rtl="0" fontAlgn="base" hangingPunct="0">
        <a:spcBef>
          <a:spcPts val="5900"/>
        </a:spcBef>
        <a:spcAft>
          <a:spcPct val="0"/>
        </a:spcAft>
        <a:buSzPct val="125000"/>
        <a:buChar char="•"/>
        <a:defRPr sz="5200">
          <a:solidFill>
            <a:srgbClr val="000000"/>
          </a:solidFill>
          <a:latin typeface="+mn-lt"/>
          <a:ea typeface="Helvetica Neue" charset="0"/>
          <a:cs typeface="+mn-cs"/>
          <a:sym typeface="Helvetica Neue" charset="0"/>
        </a:defRPr>
      </a:lvl6pPr>
      <a:lvl7pPr marL="4089400" indent="-635000" algn="l" defTabSz="825500" rtl="0" fontAlgn="base" hangingPunct="0">
        <a:spcBef>
          <a:spcPts val="5900"/>
        </a:spcBef>
        <a:spcAft>
          <a:spcPct val="0"/>
        </a:spcAft>
        <a:buSzPct val="125000"/>
        <a:buChar char="•"/>
        <a:defRPr sz="5200">
          <a:solidFill>
            <a:srgbClr val="000000"/>
          </a:solidFill>
          <a:latin typeface="+mn-lt"/>
          <a:ea typeface="Helvetica Neue" charset="0"/>
          <a:cs typeface="+mn-cs"/>
          <a:sym typeface="Helvetica Neue" charset="0"/>
        </a:defRPr>
      </a:lvl7pPr>
      <a:lvl8pPr marL="4546600" indent="-635000" algn="l" defTabSz="825500" rtl="0" fontAlgn="base" hangingPunct="0">
        <a:spcBef>
          <a:spcPts val="5900"/>
        </a:spcBef>
        <a:spcAft>
          <a:spcPct val="0"/>
        </a:spcAft>
        <a:buSzPct val="125000"/>
        <a:buChar char="•"/>
        <a:defRPr sz="5200">
          <a:solidFill>
            <a:srgbClr val="000000"/>
          </a:solidFill>
          <a:latin typeface="+mn-lt"/>
          <a:ea typeface="Helvetica Neue" charset="0"/>
          <a:cs typeface="+mn-cs"/>
          <a:sym typeface="Helvetica Neue" charset="0"/>
        </a:defRPr>
      </a:lvl8pPr>
      <a:lvl9pPr marL="5003800" indent="-635000" algn="l" defTabSz="825500" rtl="0" fontAlgn="base" hangingPunct="0">
        <a:spcBef>
          <a:spcPts val="5900"/>
        </a:spcBef>
        <a:spcAft>
          <a:spcPct val="0"/>
        </a:spcAft>
        <a:buSzPct val="125000"/>
        <a:buChar char="•"/>
        <a:defRPr sz="5200">
          <a:solidFill>
            <a:srgbClr val="000000"/>
          </a:solidFill>
          <a:latin typeface="+mn-lt"/>
          <a:ea typeface="Helvetica Neue" charset="0"/>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esource.com/123191faho/e-source-study-addresses-utility-adoption-account-management-best-practi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hyperlink" Target="mailto:Jrittereiser@Christianacare.org"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www.mrscienceshow.com/2010/06/bring-us-your-burning-science-questions.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8C22DF29-635D-400E-85A6-802DD751FF6D}"/>
              </a:ext>
            </a:extLst>
          </p:cNvPr>
          <p:cNvSpPr>
            <a:spLocks noGrp="1" noChangeArrowheads="1"/>
          </p:cNvSpPr>
          <p:nvPr>
            <p:ph type="ctrTitle"/>
          </p:nvPr>
        </p:nvSpPr>
        <p:spPr>
          <a:xfrm>
            <a:off x="2039937" y="-228600"/>
            <a:ext cx="20828000" cy="4648200"/>
          </a:xfrm>
        </p:spPr>
        <p:txBody>
          <a:bodyPr anchor="b"/>
          <a:lstStyle/>
          <a:p>
            <a:r>
              <a:rPr lang="en-US" altLang="en-US" sz="6000" dirty="0"/>
              <a:t>Health Education, Lifestyle Interventions, </a:t>
            </a:r>
            <a:br>
              <a:rPr lang="en-US" altLang="en-US" sz="6000" dirty="0"/>
            </a:br>
            <a:r>
              <a:rPr lang="en-US" altLang="en-US" sz="6000" dirty="0"/>
              <a:t>and Early Detection of Cognitive Impairment: </a:t>
            </a:r>
            <a:br>
              <a:rPr lang="en-US" altLang="en-US" sz="6000" dirty="0"/>
            </a:br>
            <a:r>
              <a:rPr lang="en-US" altLang="en-US" sz="6000" dirty="0"/>
              <a:t>The Mission of our “Memory Ambassadors”</a:t>
            </a:r>
            <a:br>
              <a:rPr lang="en-US" altLang="en-US" sz="6000" dirty="0"/>
            </a:br>
            <a:endParaRPr lang="en-US" altLang="en-US" sz="6000" dirty="0"/>
          </a:p>
        </p:txBody>
      </p:sp>
      <p:sp>
        <p:nvSpPr>
          <p:cNvPr id="2" name="TextBox 1">
            <a:extLst>
              <a:ext uri="{FF2B5EF4-FFF2-40B4-BE49-F238E27FC236}">
                <a16:creationId xmlns:a16="http://schemas.microsoft.com/office/drawing/2014/main" id="{7724616A-6C2C-4ED8-8EF5-DFD070E78D1A}"/>
              </a:ext>
            </a:extLst>
          </p:cNvPr>
          <p:cNvSpPr txBox="1"/>
          <p:nvPr/>
        </p:nvSpPr>
        <p:spPr>
          <a:xfrm>
            <a:off x="2941102" y="10668000"/>
            <a:ext cx="18501795" cy="2400657"/>
          </a:xfrm>
          <a:prstGeom prst="rect">
            <a:avLst/>
          </a:prstGeom>
          <a:noFill/>
        </p:spPr>
        <p:txBody>
          <a:bodyPr wrap="none" rtlCol="0">
            <a:spAutoFit/>
          </a:bodyPr>
          <a:lstStyle/>
          <a:p>
            <a:pPr algn="ctr"/>
            <a:r>
              <a:rPr lang="en-US" dirty="0"/>
              <a:t>James M. Ellison MD, MPH</a:t>
            </a:r>
          </a:p>
          <a:p>
            <a:pPr algn="ctr"/>
            <a:r>
              <a:rPr lang="en-US" dirty="0"/>
              <a:t>Swank Foundation Endowed Chair in Memory Care and Geriatrics</a:t>
            </a:r>
          </a:p>
          <a:p>
            <a:pPr algn="ctr"/>
            <a:r>
              <a:rPr lang="en-US" dirty="0"/>
              <a:t>Professor of Psychiatry and Behavior, Sidney Kimmel Medical College, Thomas Jefferson University</a:t>
            </a:r>
          </a:p>
          <a:p>
            <a:pPr algn="ctr"/>
            <a:r>
              <a:rPr lang="en-US" dirty="0"/>
              <a:t>Jennifer Rittereiser MPH</a:t>
            </a:r>
          </a:p>
          <a:p>
            <a:pPr algn="ctr"/>
            <a:r>
              <a:rPr lang="en-US" dirty="0"/>
              <a:t>Program Director, Memory Ambassadors</a:t>
            </a:r>
          </a:p>
        </p:txBody>
      </p:sp>
      <p:pic>
        <p:nvPicPr>
          <p:cNvPr id="11" name="Picture 10">
            <a:extLst>
              <a:ext uri="{FF2B5EF4-FFF2-40B4-BE49-F238E27FC236}">
                <a16:creationId xmlns:a16="http://schemas.microsoft.com/office/drawing/2014/main" id="{A92E6ADE-0BE0-4066-8A82-BE12F73511D0}"/>
              </a:ext>
            </a:extLst>
          </p:cNvPr>
          <p:cNvPicPr>
            <a:picLocks noChangeAspect="1"/>
          </p:cNvPicPr>
          <p:nvPr/>
        </p:nvPicPr>
        <p:blipFill>
          <a:blip r:embed="rId2"/>
          <a:stretch>
            <a:fillRect/>
          </a:stretch>
        </p:blipFill>
        <p:spPr>
          <a:xfrm>
            <a:off x="8326625" y="3657600"/>
            <a:ext cx="8254623" cy="681037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EB4-FED8-4469-B7DF-95FE77DA739D}"/>
              </a:ext>
            </a:extLst>
          </p:cNvPr>
          <p:cNvSpPr>
            <a:spLocks noGrp="1"/>
          </p:cNvSpPr>
          <p:nvPr>
            <p:ph type="title"/>
          </p:nvPr>
        </p:nvSpPr>
        <p:spPr/>
        <p:txBody>
          <a:bodyPr/>
          <a:lstStyle/>
          <a:p>
            <a:r>
              <a:rPr lang="en-US" dirty="0"/>
              <a:t>Did You Know?</a:t>
            </a:r>
          </a:p>
        </p:txBody>
      </p:sp>
      <p:sp>
        <p:nvSpPr>
          <p:cNvPr id="4" name="Rectangle 3">
            <a:extLst>
              <a:ext uri="{FF2B5EF4-FFF2-40B4-BE49-F238E27FC236}">
                <a16:creationId xmlns:a16="http://schemas.microsoft.com/office/drawing/2014/main" id="{C92509EA-55A2-4434-937F-C0331A37A9A7}"/>
              </a:ext>
            </a:extLst>
          </p:cNvPr>
          <p:cNvSpPr/>
          <p:nvPr/>
        </p:nvSpPr>
        <p:spPr>
          <a:xfrm>
            <a:off x="1689100" y="4272677"/>
            <a:ext cx="21005800" cy="7540526"/>
          </a:xfrm>
          <a:prstGeom prst="rect">
            <a:avLst/>
          </a:prstGeom>
        </p:spPr>
        <p:txBody>
          <a:bodyPr wrap="square">
            <a:spAutoFit/>
          </a:bodyPr>
          <a:lstStyle/>
          <a:p>
            <a:pPr>
              <a:buFont typeface="Arial" panose="020B0604020202020204" pitchFamily="34" charset="0"/>
              <a:buChar char="•"/>
            </a:pPr>
            <a:r>
              <a:rPr lang="en-US" sz="4400" b="0" dirty="0">
                <a:latin typeface="+mj-lt"/>
              </a:rPr>
              <a:t>The average caregiver is a woman in her 40s who is married, employed and caring for her 60+ year old mother who does not live with her.</a:t>
            </a:r>
          </a:p>
          <a:p>
            <a:pPr>
              <a:buFont typeface="Arial" panose="020B0604020202020204" pitchFamily="34" charset="0"/>
              <a:buChar char="•"/>
            </a:pPr>
            <a:endParaRPr lang="en-US" sz="4400" b="0" dirty="0">
              <a:latin typeface="+mj-lt"/>
            </a:endParaRPr>
          </a:p>
          <a:p>
            <a:pPr>
              <a:buFont typeface="Arial" panose="020B0604020202020204" pitchFamily="34" charset="0"/>
              <a:buChar char="•"/>
            </a:pPr>
            <a:r>
              <a:rPr lang="en-US" sz="4400" b="0" dirty="0">
                <a:latin typeface="+mj-lt"/>
              </a:rPr>
              <a:t>The risk is 1.5 times higher for individuals who identify as Hispanic/Latino, and 2-3 times higher for those who identify as Black or African-American than for non-Hispanic whites.</a:t>
            </a:r>
          </a:p>
          <a:p>
            <a:pPr>
              <a:buFont typeface="Arial" panose="020B0604020202020204" pitchFamily="34" charset="0"/>
              <a:buChar char="•"/>
            </a:pPr>
            <a:endParaRPr lang="en-US" sz="4400" b="0" dirty="0">
              <a:latin typeface="+mj-lt"/>
            </a:endParaRPr>
          </a:p>
          <a:p>
            <a:pPr>
              <a:buFont typeface="Arial" panose="020B0604020202020204" pitchFamily="34" charset="0"/>
              <a:buChar char="•"/>
            </a:pPr>
            <a:r>
              <a:rPr lang="en-US" sz="4400" b="0" dirty="0">
                <a:latin typeface="+mj-lt"/>
              </a:rPr>
              <a:t>Nearly two-thirds of Americans with Alzheimer’s disease are women.</a:t>
            </a:r>
          </a:p>
          <a:p>
            <a:endParaRPr lang="en-US" sz="4400" b="0" dirty="0">
              <a:latin typeface="+mj-lt"/>
            </a:endParaRPr>
          </a:p>
          <a:p>
            <a:pPr>
              <a:buFont typeface="Arial" panose="020B0604020202020204" pitchFamily="34" charset="0"/>
              <a:buChar char="•"/>
            </a:pPr>
            <a:r>
              <a:rPr lang="en-US" sz="4400" b="0" dirty="0">
                <a:latin typeface="+mj-lt"/>
              </a:rPr>
              <a:t>In her 60s, a woman’s estimated lifetime risk for developing Alzheimer’s disease is 1 in 6. Compare that to a 1 in 11 risk of developing breast cancer.</a:t>
            </a:r>
            <a:endParaRPr lang="en-US" sz="4400" b="0" dirty="0">
              <a:effectLst/>
              <a:latin typeface="+mj-lt"/>
            </a:endParaRPr>
          </a:p>
        </p:txBody>
      </p:sp>
    </p:spTree>
    <p:extLst>
      <p:ext uri="{BB962C8B-B14F-4D97-AF65-F5344CB8AC3E}">
        <p14:creationId xmlns:p14="http://schemas.microsoft.com/office/powerpoint/2010/main" val="629344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0B4E-0B8E-4273-9CDB-3D783684C9B3}"/>
              </a:ext>
            </a:extLst>
          </p:cNvPr>
          <p:cNvSpPr>
            <a:spLocks noGrp="1"/>
          </p:cNvSpPr>
          <p:nvPr>
            <p:ph type="title"/>
          </p:nvPr>
        </p:nvSpPr>
        <p:spPr/>
        <p:txBody>
          <a:bodyPr/>
          <a:lstStyle/>
          <a:p>
            <a:r>
              <a:rPr lang="en-US" dirty="0"/>
              <a:t>T00 Few Assessments</a:t>
            </a:r>
          </a:p>
        </p:txBody>
      </p:sp>
      <p:sp>
        <p:nvSpPr>
          <p:cNvPr id="3" name="Content Placeholder 2">
            <a:extLst>
              <a:ext uri="{FF2B5EF4-FFF2-40B4-BE49-F238E27FC236}">
                <a16:creationId xmlns:a16="http://schemas.microsoft.com/office/drawing/2014/main" id="{6E9C66F9-A581-4BEE-A8D7-F005EC09C776}"/>
              </a:ext>
            </a:extLst>
          </p:cNvPr>
          <p:cNvSpPr>
            <a:spLocks noGrp="1"/>
          </p:cNvSpPr>
          <p:nvPr>
            <p:ph idx="1"/>
          </p:nvPr>
        </p:nvSpPr>
        <p:spPr/>
        <p:txBody>
          <a:bodyPr/>
          <a:lstStyle/>
          <a:p>
            <a:pPr marL="0" indent="0" algn="ctr">
              <a:buNone/>
            </a:pPr>
            <a:r>
              <a:rPr lang="en-US" sz="6600" dirty="0"/>
              <a:t>	Alzheimer's Association surveys regarding brief cognitive assessments for detection of dementia found that while a large majority of seniors and primary care physicians say the assessments are important, only half of seniors have received an assessment, and only 16 percent of seniors receive regular cognitive assessments. Many educational opportunities (2019)</a:t>
            </a:r>
          </a:p>
          <a:p>
            <a:endParaRPr lang="en-US" dirty="0"/>
          </a:p>
        </p:txBody>
      </p:sp>
    </p:spTree>
    <p:extLst>
      <p:ext uri="{BB962C8B-B14F-4D97-AF65-F5344CB8AC3E}">
        <p14:creationId xmlns:p14="http://schemas.microsoft.com/office/powerpoint/2010/main" val="3404299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4774" y="643812"/>
            <a:ext cx="21005800" cy="2286000"/>
          </a:xfrm>
        </p:spPr>
        <p:txBody>
          <a:bodyPr/>
          <a:lstStyle/>
          <a:p>
            <a:r>
              <a:rPr lang="en-US" sz="8800" dirty="0"/>
              <a:t>Who Are The Memory Ambassadors</a:t>
            </a:r>
          </a:p>
        </p:txBody>
      </p:sp>
      <p:sp>
        <p:nvSpPr>
          <p:cNvPr id="3" name="Content Placeholder 2"/>
          <p:cNvSpPr>
            <a:spLocks noGrp="1"/>
          </p:cNvSpPr>
          <p:nvPr>
            <p:ph idx="1"/>
          </p:nvPr>
        </p:nvSpPr>
        <p:spPr>
          <a:xfrm>
            <a:off x="7315200" y="3589227"/>
            <a:ext cx="15544800" cy="9518820"/>
          </a:xfrm>
        </p:spPr>
        <p:txBody>
          <a:bodyPr>
            <a:normAutofit fontScale="55000" lnSpcReduction="20000"/>
          </a:bodyPr>
          <a:lstStyle/>
          <a:p>
            <a:pPr lvl="0"/>
            <a:endParaRPr lang="en-US" b="1" dirty="0"/>
          </a:p>
          <a:p>
            <a:pPr lvl="0"/>
            <a:r>
              <a:rPr lang="en-US" sz="6500" b="1" dirty="0"/>
              <a:t>Screeners are qualified and trained</a:t>
            </a:r>
          </a:p>
          <a:p>
            <a:pPr marL="0" indent="0" algn="ctr">
              <a:buNone/>
            </a:pPr>
            <a:r>
              <a:rPr lang="en-US" sz="7300" b="1" i="1" dirty="0"/>
              <a:t>Via ZOOM:</a:t>
            </a:r>
          </a:p>
          <a:p>
            <a:pPr lvl="0"/>
            <a:r>
              <a:rPr lang="en-US" sz="6500" b="1" dirty="0"/>
              <a:t>We facilitate free, confidential memory screenings in the community </a:t>
            </a:r>
            <a:endParaRPr lang="en-US" sz="6500" dirty="0"/>
          </a:p>
          <a:p>
            <a:pPr lvl="0"/>
            <a:r>
              <a:rPr lang="en-US" sz="6500" b="1" dirty="0"/>
              <a:t>Provide educational materials and community resources about memory loss, dementia, caregiving, and healthy aging</a:t>
            </a:r>
            <a:endParaRPr lang="en-US" sz="6500" dirty="0"/>
          </a:p>
          <a:p>
            <a:pPr lvl="0"/>
            <a:r>
              <a:rPr lang="en-US" sz="6500" b="1" dirty="0"/>
              <a:t>Recommend follow up with a complete medical exam by a qualified healthcare professional depending on results</a:t>
            </a:r>
          </a:p>
          <a:p>
            <a:pPr lvl="0"/>
            <a:r>
              <a:rPr lang="en-US" sz="6500" b="1" dirty="0"/>
              <a:t>Share results with primary care provider with patient’s permission</a:t>
            </a:r>
            <a:endParaRPr lang="en-US" sz="6500" dirty="0"/>
          </a:p>
          <a:p>
            <a:endParaRPr lang="en-US" dirty="0"/>
          </a:p>
        </p:txBody>
      </p:sp>
      <p:pic>
        <p:nvPicPr>
          <p:cNvPr id="4" name="Picture 3">
            <a:hlinkClick r:id="rId3"/>
            <a:extLst>
              <a:ext uri="{FF2B5EF4-FFF2-40B4-BE49-F238E27FC236}">
                <a16:creationId xmlns:a16="http://schemas.microsoft.com/office/drawing/2014/main" id="{3F515203-CF37-4517-B93B-6D0DD60019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38600"/>
            <a:ext cx="5562600" cy="4648200"/>
          </a:xfrm>
          <a:prstGeom prst="rect">
            <a:avLst/>
          </a:prstGeom>
          <a:noFill/>
          <a:ln>
            <a:noFill/>
          </a:ln>
        </p:spPr>
      </p:pic>
    </p:spTree>
    <p:extLst>
      <p:ext uri="{BB962C8B-B14F-4D97-AF65-F5344CB8AC3E}">
        <p14:creationId xmlns:p14="http://schemas.microsoft.com/office/powerpoint/2010/main" val="374605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ACA9A014-411F-41F3-8564-A9F40275BD16}"/>
              </a:ext>
            </a:extLst>
          </p:cNvPr>
          <p:cNvSpPr>
            <a:spLocks noGrp="1" noChangeArrowheads="1"/>
          </p:cNvSpPr>
          <p:nvPr>
            <p:ph type="title"/>
          </p:nvPr>
        </p:nvSpPr>
        <p:spPr>
          <a:xfrm>
            <a:off x="4191000" y="355600"/>
            <a:ext cx="16264466" cy="2286000"/>
          </a:xfrm>
        </p:spPr>
        <p:txBody>
          <a:bodyPr/>
          <a:lstStyle/>
          <a:p>
            <a:pPr eaLnBrk="1"/>
            <a:r>
              <a:rPr lang="en-US" altLang="en-US" sz="7200" dirty="0"/>
              <a:t>Virtual Rooms for Individual, Confidential Memory Screenings</a:t>
            </a:r>
          </a:p>
        </p:txBody>
      </p:sp>
      <p:pic>
        <p:nvPicPr>
          <p:cNvPr id="4" name="Content Placeholder 3">
            <a:extLst>
              <a:ext uri="{FF2B5EF4-FFF2-40B4-BE49-F238E27FC236}">
                <a16:creationId xmlns:a16="http://schemas.microsoft.com/office/drawing/2014/main" id="{2C6F0A02-C745-4143-8020-73758A921AFB}"/>
              </a:ext>
            </a:extLst>
          </p:cNvPr>
          <p:cNvPicPr>
            <a:picLocks noGrp="1"/>
          </p:cNvPicPr>
          <p:nvPr>
            <p:ph idx="1"/>
          </p:nvPr>
        </p:nvPicPr>
        <p:blipFill>
          <a:blip r:embed="rId3"/>
          <a:stretch>
            <a:fillRect/>
          </a:stretch>
        </p:blipFill>
        <p:spPr>
          <a:xfrm>
            <a:off x="3928533" y="3352800"/>
            <a:ext cx="16526933" cy="9296400"/>
          </a:xfrm>
          <a:prstGeom prst="rect">
            <a:avLst/>
          </a:prstGeom>
        </p:spPr>
      </p:pic>
    </p:spTree>
    <p:extLst>
      <p:ext uri="{BB962C8B-B14F-4D97-AF65-F5344CB8AC3E}">
        <p14:creationId xmlns:p14="http://schemas.microsoft.com/office/powerpoint/2010/main" val="291152192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E534E3-7F8E-4A7A-8B45-158AE7908576}"/>
              </a:ext>
            </a:extLst>
          </p:cNvPr>
          <p:cNvSpPr/>
          <p:nvPr/>
        </p:nvSpPr>
        <p:spPr>
          <a:xfrm>
            <a:off x="3581400" y="1676400"/>
            <a:ext cx="16535400" cy="11664732"/>
          </a:xfrm>
          <a:prstGeom prst="rect">
            <a:avLst/>
          </a:prstGeom>
        </p:spPr>
        <p:txBody>
          <a:bodyPr wrap="square">
            <a:spAutoFit/>
          </a:bodyPr>
          <a:lstStyle/>
          <a:p>
            <a:pPr marL="0" marR="0">
              <a:spcBef>
                <a:spcPts val="0"/>
              </a:spcBef>
              <a:spcAft>
                <a:spcPts val="0"/>
              </a:spcAft>
            </a:pPr>
            <a:r>
              <a:rPr lang="en-US" sz="3200" dirty="0">
                <a:latin typeface="Calibri" panose="020F0502020204030204" pitchFamily="34" charset="0"/>
                <a:ea typeface="Calibri" panose="020F0502020204030204" pitchFamily="34" charset="0"/>
              </a:rPr>
              <a:t>Dear Care Provider:                                                      Patient Name:____________________ DOB:_______</a:t>
            </a:r>
          </a:p>
          <a:p>
            <a:pPr marL="0" marR="0">
              <a:spcBef>
                <a:spcPts val="0"/>
              </a:spcBef>
              <a:spcAft>
                <a:spcPts val="0"/>
              </a:spcAft>
            </a:pPr>
            <a:r>
              <a:rPr lang="en-US" sz="3200" dirty="0">
                <a:latin typeface="Calibri" panose="020F0502020204030204" pitchFamily="34" charset="0"/>
                <a:ea typeface="Calibri" panose="020F0502020204030204" pitchFamily="34" charset="0"/>
              </a:rPr>
              <a:t> </a:t>
            </a:r>
          </a:p>
          <a:p>
            <a:pPr marL="0" marR="0">
              <a:spcBef>
                <a:spcPts val="0"/>
              </a:spcBef>
              <a:spcAft>
                <a:spcPts val="0"/>
              </a:spcAft>
            </a:pPr>
            <a:r>
              <a:rPr lang="en-US" sz="3200" dirty="0">
                <a:latin typeface="Calibri" panose="020F0502020204030204" pitchFamily="34" charset="0"/>
                <a:ea typeface="Calibri" panose="020F0502020204030204" pitchFamily="34" charset="0"/>
              </a:rPr>
              <a:t>Your patient participated in a Memory Screening on ____­­­­­______________</a:t>
            </a:r>
            <a:r>
              <a:rPr lang="en-US" sz="3200" dirty="0">
                <a:solidFill>
                  <a:srgbClr val="FF0000"/>
                </a:solidFill>
                <a:latin typeface="Calibri" panose="020F0502020204030204" pitchFamily="34" charset="0"/>
                <a:ea typeface="Calibri" panose="020F0502020204030204" pitchFamily="34" charset="0"/>
              </a:rPr>
              <a:t>.  </a:t>
            </a:r>
            <a:r>
              <a:rPr lang="en-US" sz="3200" dirty="0">
                <a:latin typeface="Calibri" panose="020F0502020204030204" pitchFamily="34" charset="0"/>
                <a:ea typeface="Calibri" panose="020F0502020204030204" pitchFamily="34" charset="0"/>
              </a:rPr>
              <a:t>She / He requested that we share the screening results with you, as her/his Primary Care Provider.</a:t>
            </a:r>
          </a:p>
          <a:p>
            <a:pPr marL="0" marR="0">
              <a:spcBef>
                <a:spcPts val="0"/>
              </a:spcBef>
              <a:spcAft>
                <a:spcPts val="0"/>
              </a:spcAft>
            </a:pPr>
            <a:r>
              <a:rPr lang="en-US" sz="3200" dirty="0">
                <a:latin typeface="Calibri" panose="020F0502020204030204" pitchFamily="34" charset="0"/>
                <a:ea typeface="Calibri" panose="020F0502020204030204" pitchFamily="34" charset="0"/>
              </a:rPr>
              <a:t> </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Palatino LT Std Light"/>
                <a:ea typeface="Calibri" panose="020F0502020204030204" pitchFamily="34" charset="0"/>
                <a:cs typeface="Calibri" panose="020F0502020204030204" pitchFamily="34" charset="0"/>
              </a:rPr>
              <a:t> </a:t>
            </a: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AD8 Score: ____________ (score of 2 or higher suggests clinically significant cognitive difficulties)</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 </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Mini-Cog Score: ________ (score less than 4 suggests clinically significant cognitive impairment)</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 </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When significant cognitive impairment is present, we recommend, if you have not already done so, a standard cognitive assessment. This can occur in primary care. If you would like discussion or want to make a referral to the Swank Center, please feel free to contact Jennifer Rittereiser, Program Director, at 302-320-9403.</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 </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Respectfully,</a:t>
            </a:r>
            <a:endParaRPr lang="en-US" sz="3200" dirty="0">
              <a:latin typeface="Palatino LT Std Light"/>
              <a:ea typeface="Calibri" panose="020F0502020204030204" pitchFamily="34" charset="0"/>
              <a:cs typeface="Calibri" panose="020F0502020204030204" pitchFamily="34" charset="0"/>
            </a:endParaRPr>
          </a:p>
          <a:p>
            <a:pPr marL="0" marR="0">
              <a:lnSpc>
                <a:spcPct val="150000"/>
              </a:lnSpc>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 </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James Ellison, MD, MPH</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Swank Foundation Endowed Chair in Memory Care and Geriatrics</a:t>
            </a:r>
            <a:endParaRPr lang="en-US" sz="3200" dirty="0">
              <a:latin typeface="Palatino LT Std Light"/>
              <a:ea typeface="Calibri" panose="020F0502020204030204" pitchFamily="34" charset="0"/>
              <a:cs typeface="Calibri" panose="020F0502020204030204" pitchFamily="34" charset="0"/>
            </a:endParaRPr>
          </a:p>
          <a:p>
            <a:pPr marL="0" marR="0">
              <a:spcBef>
                <a:spcPts val="0"/>
              </a:spcBef>
              <a:spcAft>
                <a:spcPts val="0"/>
              </a:spcAft>
            </a:pPr>
            <a:r>
              <a:rPr lang="en-US" sz="3200" dirty="0">
                <a:latin typeface="Times New Roman" panose="02020603050405020304" pitchFamily="18" charset="0"/>
                <a:ea typeface="Calibri" panose="020F0502020204030204" pitchFamily="34" charset="0"/>
                <a:cs typeface="Calibri" panose="020F0502020204030204" pitchFamily="34" charset="0"/>
              </a:rPr>
              <a:t>Swank Center for Memory Care and Geriatrics</a:t>
            </a:r>
            <a:endParaRPr lang="en-US" sz="3200" dirty="0">
              <a:latin typeface="Palatino LT Std Ligh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1920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80FC-C897-4EF9-A781-365E7CF1D7FF}"/>
              </a:ext>
            </a:extLst>
          </p:cNvPr>
          <p:cNvSpPr>
            <a:spLocks noGrp="1"/>
          </p:cNvSpPr>
          <p:nvPr>
            <p:ph type="title"/>
          </p:nvPr>
        </p:nvSpPr>
        <p:spPr/>
        <p:txBody>
          <a:bodyPr/>
          <a:lstStyle/>
          <a:p>
            <a:r>
              <a:rPr lang="en-US" sz="9600" dirty="0"/>
              <a:t>2019 Ambassador Statistics</a:t>
            </a:r>
          </a:p>
        </p:txBody>
      </p:sp>
      <p:pic>
        <p:nvPicPr>
          <p:cNvPr id="4" name="Content Placeholder 3">
            <a:extLst>
              <a:ext uri="{FF2B5EF4-FFF2-40B4-BE49-F238E27FC236}">
                <a16:creationId xmlns:a16="http://schemas.microsoft.com/office/drawing/2014/main" id="{D2D3FCCB-B586-461D-A8AA-8A0F935F7421}"/>
              </a:ext>
            </a:extLst>
          </p:cNvPr>
          <p:cNvPicPr>
            <a:picLocks noGrp="1" noChangeAspect="1"/>
          </p:cNvPicPr>
          <p:nvPr>
            <p:ph idx="1"/>
          </p:nvPr>
        </p:nvPicPr>
        <p:blipFill>
          <a:blip r:embed="rId2"/>
          <a:stretch>
            <a:fillRect/>
          </a:stretch>
        </p:blipFill>
        <p:spPr>
          <a:xfrm>
            <a:off x="4600873" y="2360415"/>
            <a:ext cx="15182251" cy="6222636"/>
          </a:xfrm>
          <a:prstGeom prst="rect">
            <a:avLst/>
          </a:prstGeom>
        </p:spPr>
      </p:pic>
      <p:pic>
        <p:nvPicPr>
          <p:cNvPr id="5" name="Picture 4">
            <a:extLst>
              <a:ext uri="{FF2B5EF4-FFF2-40B4-BE49-F238E27FC236}">
                <a16:creationId xmlns:a16="http://schemas.microsoft.com/office/drawing/2014/main" id="{7580C823-147F-4D9D-A724-4FF35F968EA3}"/>
              </a:ext>
            </a:extLst>
          </p:cNvPr>
          <p:cNvPicPr>
            <a:picLocks noChangeAspect="1"/>
          </p:cNvPicPr>
          <p:nvPr/>
        </p:nvPicPr>
        <p:blipFill>
          <a:blip r:embed="rId3"/>
          <a:stretch>
            <a:fillRect/>
          </a:stretch>
        </p:blipFill>
        <p:spPr>
          <a:xfrm>
            <a:off x="8534400" y="9165685"/>
            <a:ext cx="3813200" cy="3786720"/>
          </a:xfrm>
          <a:prstGeom prst="rect">
            <a:avLst/>
          </a:prstGeom>
        </p:spPr>
      </p:pic>
      <p:pic>
        <p:nvPicPr>
          <p:cNvPr id="6" name="Picture 5">
            <a:extLst>
              <a:ext uri="{FF2B5EF4-FFF2-40B4-BE49-F238E27FC236}">
                <a16:creationId xmlns:a16="http://schemas.microsoft.com/office/drawing/2014/main" id="{B20CE611-20B2-4C06-81C7-AEDA517725D5}"/>
              </a:ext>
            </a:extLst>
          </p:cNvPr>
          <p:cNvPicPr>
            <a:picLocks noChangeAspect="1"/>
          </p:cNvPicPr>
          <p:nvPr/>
        </p:nvPicPr>
        <p:blipFill>
          <a:blip r:embed="rId4"/>
          <a:stretch>
            <a:fillRect/>
          </a:stretch>
        </p:blipFill>
        <p:spPr>
          <a:xfrm>
            <a:off x="11734800" y="9214162"/>
            <a:ext cx="3989180" cy="3781410"/>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80FC-C897-4EF9-A781-365E7CF1D7FF}"/>
              </a:ext>
            </a:extLst>
          </p:cNvPr>
          <p:cNvSpPr>
            <a:spLocks noGrp="1"/>
          </p:cNvSpPr>
          <p:nvPr>
            <p:ph type="title"/>
          </p:nvPr>
        </p:nvSpPr>
        <p:spPr/>
        <p:txBody>
          <a:bodyPr/>
          <a:lstStyle/>
          <a:p>
            <a:r>
              <a:rPr lang="en-US" sz="9600" dirty="0"/>
              <a:t>2020 Ambassador Statistics</a:t>
            </a:r>
          </a:p>
        </p:txBody>
      </p:sp>
      <p:pic>
        <p:nvPicPr>
          <p:cNvPr id="5" name="Picture 4">
            <a:extLst>
              <a:ext uri="{FF2B5EF4-FFF2-40B4-BE49-F238E27FC236}">
                <a16:creationId xmlns:a16="http://schemas.microsoft.com/office/drawing/2014/main" id="{7580C823-147F-4D9D-A724-4FF35F968EA3}"/>
              </a:ext>
            </a:extLst>
          </p:cNvPr>
          <p:cNvPicPr>
            <a:picLocks noChangeAspect="1"/>
          </p:cNvPicPr>
          <p:nvPr/>
        </p:nvPicPr>
        <p:blipFill>
          <a:blip r:embed="rId2"/>
          <a:stretch>
            <a:fillRect/>
          </a:stretch>
        </p:blipFill>
        <p:spPr>
          <a:xfrm>
            <a:off x="8378800" y="9591945"/>
            <a:ext cx="3813200" cy="3786720"/>
          </a:xfrm>
          <a:prstGeom prst="rect">
            <a:avLst/>
          </a:prstGeom>
        </p:spPr>
      </p:pic>
      <p:pic>
        <p:nvPicPr>
          <p:cNvPr id="6" name="Picture 5">
            <a:extLst>
              <a:ext uri="{FF2B5EF4-FFF2-40B4-BE49-F238E27FC236}">
                <a16:creationId xmlns:a16="http://schemas.microsoft.com/office/drawing/2014/main" id="{B20CE611-20B2-4C06-81C7-AEDA517725D5}"/>
              </a:ext>
            </a:extLst>
          </p:cNvPr>
          <p:cNvPicPr>
            <a:picLocks noChangeAspect="1"/>
          </p:cNvPicPr>
          <p:nvPr/>
        </p:nvPicPr>
        <p:blipFill>
          <a:blip r:embed="rId3"/>
          <a:stretch>
            <a:fillRect/>
          </a:stretch>
        </p:blipFill>
        <p:spPr>
          <a:xfrm>
            <a:off x="11658600" y="9560715"/>
            <a:ext cx="3989180" cy="3781410"/>
          </a:xfrm>
          <a:prstGeom prst="rect">
            <a:avLst/>
          </a:prstGeom>
        </p:spPr>
      </p:pic>
      <p:pic>
        <p:nvPicPr>
          <p:cNvPr id="3" name="Picture 2">
            <a:extLst>
              <a:ext uri="{FF2B5EF4-FFF2-40B4-BE49-F238E27FC236}">
                <a16:creationId xmlns:a16="http://schemas.microsoft.com/office/drawing/2014/main" id="{433DAFF3-93A8-4DEB-AD25-A6E613425268}"/>
              </a:ext>
            </a:extLst>
          </p:cNvPr>
          <p:cNvPicPr>
            <a:picLocks noChangeAspect="1"/>
          </p:cNvPicPr>
          <p:nvPr/>
        </p:nvPicPr>
        <p:blipFill>
          <a:blip r:embed="rId4"/>
          <a:stretch>
            <a:fillRect/>
          </a:stretch>
        </p:blipFill>
        <p:spPr>
          <a:xfrm>
            <a:off x="4724400" y="2564053"/>
            <a:ext cx="14232799" cy="7041732"/>
          </a:xfrm>
          <a:prstGeom prst="rect">
            <a:avLst/>
          </a:prstGeom>
        </p:spPr>
      </p:pic>
    </p:spTree>
    <p:extLst>
      <p:ext uri="{BB962C8B-B14F-4D97-AF65-F5344CB8AC3E}">
        <p14:creationId xmlns:p14="http://schemas.microsoft.com/office/powerpoint/2010/main" val="86892849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4FA67F-B335-4582-BAC5-9C30A3B342A7}"/>
              </a:ext>
            </a:extLst>
          </p:cNvPr>
          <p:cNvSpPr>
            <a:spLocks noGrp="1"/>
          </p:cNvSpPr>
          <p:nvPr>
            <p:ph type="title"/>
          </p:nvPr>
        </p:nvSpPr>
        <p:spPr>
          <a:xfrm>
            <a:off x="359764" y="6500839"/>
            <a:ext cx="23262236" cy="2724150"/>
          </a:xfrm>
        </p:spPr>
        <p:txBody>
          <a:bodyPr/>
          <a:lstStyle/>
          <a:p>
            <a:r>
              <a:rPr lang="en-US" sz="4800" dirty="0">
                <a:solidFill>
                  <a:schemeClr val="accent1">
                    <a:lumMod val="75000"/>
                  </a:schemeClr>
                </a:solidFill>
              </a:rPr>
              <a:t>https://christianacare.org/services/seniors/swankmemorycare/swank-memory-ambassadors-program/</a:t>
            </a:r>
            <a:br>
              <a:rPr lang="en-US" sz="4800" dirty="0">
                <a:solidFill>
                  <a:schemeClr val="accent1">
                    <a:lumMod val="75000"/>
                  </a:schemeClr>
                </a:solidFill>
              </a:rPr>
            </a:br>
            <a:br>
              <a:rPr lang="en-US" sz="4800" dirty="0">
                <a:solidFill>
                  <a:schemeClr val="accent1">
                    <a:lumMod val="75000"/>
                  </a:schemeClr>
                </a:solidFill>
              </a:rPr>
            </a:br>
            <a:br>
              <a:rPr lang="en-US" sz="4800" dirty="0">
                <a:solidFill>
                  <a:schemeClr val="accent1">
                    <a:lumMod val="75000"/>
                  </a:schemeClr>
                </a:solidFill>
              </a:rPr>
            </a:br>
            <a:br>
              <a:rPr lang="en-US" sz="4800" dirty="0">
                <a:solidFill>
                  <a:schemeClr val="accent1">
                    <a:lumMod val="75000"/>
                  </a:schemeClr>
                </a:solidFill>
              </a:rPr>
            </a:br>
            <a:r>
              <a:rPr lang="en-US" sz="4800" dirty="0"/>
              <a:t>JENNIFER Rittereiser, Program Director</a:t>
            </a:r>
            <a:br>
              <a:rPr lang="en-US" sz="4800" dirty="0"/>
            </a:br>
            <a:r>
              <a:rPr lang="en-US" sz="4800" dirty="0">
                <a:hlinkClick r:id="rId2">
                  <a:extLst>
                    <a:ext uri="{A12FA001-AC4F-418D-AE19-62706E023703}">
                      <ahyp:hlinkClr xmlns:ahyp="http://schemas.microsoft.com/office/drawing/2018/hyperlinkcolor" val="tx"/>
                    </a:ext>
                  </a:extLst>
                </a:hlinkClick>
              </a:rPr>
              <a:t>Jrittereiser@Christianacare.org</a:t>
            </a:r>
            <a:br>
              <a:rPr lang="en-US" sz="4800" dirty="0">
                <a:solidFill>
                  <a:schemeClr val="accent1">
                    <a:lumMod val="75000"/>
                  </a:schemeClr>
                </a:solidFill>
              </a:rPr>
            </a:br>
            <a:endParaRPr lang="en-US" sz="4800" dirty="0">
              <a:solidFill>
                <a:schemeClr val="accent1">
                  <a:lumMod val="75000"/>
                </a:schemeClr>
              </a:solidFill>
            </a:endParaRPr>
          </a:p>
        </p:txBody>
      </p:sp>
      <p:sp>
        <p:nvSpPr>
          <p:cNvPr id="9" name="Text Placeholder 2">
            <a:extLst>
              <a:ext uri="{FF2B5EF4-FFF2-40B4-BE49-F238E27FC236}">
                <a16:creationId xmlns:a16="http://schemas.microsoft.com/office/drawing/2014/main" id="{04FC416E-7AE5-4599-B029-390B604A05BB}"/>
              </a:ext>
            </a:extLst>
          </p:cNvPr>
          <p:cNvSpPr>
            <a:spLocks noGrp="1"/>
          </p:cNvSpPr>
          <p:nvPr>
            <p:ph type="body" idx="1"/>
          </p:nvPr>
        </p:nvSpPr>
        <p:spPr>
          <a:xfrm>
            <a:off x="3200400" y="1904999"/>
            <a:ext cx="19354800" cy="2338613"/>
          </a:xfrm>
        </p:spPr>
        <p:txBody>
          <a:bodyPr/>
          <a:lstStyle/>
          <a:p>
            <a:pPr algn="ctr"/>
            <a:r>
              <a:rPr lang="en-US" sz="6400" b="1" dirty="0"/>
              <a:t>Register at the Swank Memory Ambassadors </a:t>
            </a:r>
          </a:p>
          <a:p>
            <a:pPr algn="ctr"/>
            <a:r>
              <a:rPr lang="en-US" sz="6400" b="1" dirty="0"/>
              <a:t>Web Page</a:t>
            </a:r>
          </a:p>
        </p:txBody>
      </p:sp>
    </p:spTree>
    <p:extLst>
      <p:ext uri="{BB962C8B-B14F-4D97-AF65-F5344CB8AC3E}">
        <p14:creationId xmlns:p14="http://schemas.microsoft.com/office/powerpoint/2010/main" val="1710158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oy&#10;&#10;Description automatically generated">
            <a:extLst>
              <a:ext uri="{FF2B5EF4-FFF2-40B4-BE49-F238E27FC236}">
                <a16:creationId xmlns:a16="http://schemas.microsoft.com/office/drawing/2014/main" id="{882BAA14-E046-43CE-8537-6361D956E97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23347" y="3935337"/>
            <a:ext cx="8555370" cy="8555370"/>
          </a:xfrm>
          <a:prstGeom prst="rect">
            <a:avLst/>
          </a:prstGeom>
        </p:spPr>
      </p:pic>
      <p:sp>
        <p:nvSpPr>
          <p:cNvPr id="4" name="TextBox 3">
            <a:extLst>
              <a:ext uri="{FF2B5EF4-FFF2-40B4-BE49-F238E27FC236}">
                <a16:creationId xmlns:a16="http://schemas.microsoft.com/office/drawing/2014/main" id="{0D5CEA5F-B264-4BDF-8EF8-C68C91081736}"/>
              </a:ext>
            </a:extLst>
          </p:cNvPr>
          <p:cNvSpPr txBox="1"/>
          <p:nvPr/>
        </p:nvSpPr>
        <p:spPr>
          <a:xfrm>
            <a:off x="7223347" y="12532863"/>
            <a:ext cx="8169854" cy="369332"/>
          </a:xfrm>
          <a:prstGeom prst="rect">
            <a:avLst/>
          </a:prstGeom>
          <a:noFill/>
        </p:spPr>
        <p:txBody>
          <a:bodyPr wrap="square" rtlCol="0">
            <a:spAutoFit/>
          </a:bodyPr>
          <a:lstStyle/>
          <a:p>
            <a:r>
              <a:rPr lang="en-US" sz="1800" dirty="0">
                <a:hlinkClick r:id="rId4" tooltip="http://www.mrscienceshow.com/2010/06/bring-us-your-burning-science-questions.html"/>
              </a:rPr>
              <a:t>This Photo</a:t>
            </a:r>
            <a:r>
              <a:rPr lang="en-US" sz="1800" dirty="0"/>
              <a:t> by Unknown Author is licensed under </a:t>
            </a:r>
            <a:r>
              <a:rPr lang="en-US" sz="1800" dirty="0">
                <a:hlinkClick r:id="rId5" tooltip="https://creativecommons.org/licenses/by-sa/3.0/"/>
              </a:rPr>
              <a:t>CC BY-SA</a:t>
            </a:r>
            <a:endParaRPr lang="en-US" sz="1800" dirty="0"/>
          </a:p>
        </p:txBody>
      </p:sp>
      <p:sp>
        <p:nvSpPr>
          <p:cNvPr id="5" name="TextBox 4">
            <a:extLst>
              <a:ext uri="{FF2B5EF4-FFF2-40B4-BE49-F238E27FC236}">
                <a16:creationId xmlns:a16="http://schemas.microsoft.com/office/drawing/2014/main" id="{10C68387-0417-41BF-913A-0A0387BA3FA3}"/>
              </a:ext>
            </a:extLst>
          </p:cNvPr>
          <p:cNvSpPr txBox="1"/>
          <p:nvPr/>
        </p:nvSpPr>
        <p:spPr>
          <a:xfrm>
            <a:off x="5316748" y="1225294"/>
            <a:ext cx="12043682" cy="1446550"/>
          </a:xfrm>
          <a:prstGeom prst="rect">
            <a:avLst/>
          </a:prstGeom>
          <a:noFill/>
        </p:spPr>
        <p:txBody>
          <a:bodyPr wrap="none" rtlCol="0">
            <a:spAutoFit/>
          </a:bodyPr>
          <a:lstStyle/>
          <a:p>
            <a:r>
              <a:rPr lang="en-US" sz="8800" dirty="0"/>
              <a:t>Questions/Discussion</a:t>
            </a:r>
          </a:p>
        </p:txBody>
      </p:sp>
    </p:spTree>
    <p:extLst>
      <p:ext uri="{BB962C8B-B14F-4D97-AF65-F5344CB8AC3E}">
        <p14:creationId xmlns:p14="http://schemas.microsoft.com/office/powerpoint/2010/main" val="8670988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FA0557F-0B18-5245-8804-DE026EDF5B59}"/>
              </a:ext>
            </a:extLst>
          </p:cNvPr>
          <p:cNvPicPr>
            <a:picLocks noGrp="1" noChangeAspect="1"/>
          </p:cNvPicPr>
          <p:nvPr>
            <p:ph type="pic" sz="quarter" idx="10"/>
          </p:nvPr>
        </p:nvPicPr>
        <p:blipFill>
          <a:blip r:embed="rId2"/>
          <a:srcRect/>
          <a:stretch>
            <a:fillRect/>
          </a:stretch>
        </p:blipFill>
        <p:spPr/>
      </p:pic>
    </p:spTree>
    <p:extLst>
      <p:ext uri="{BB962C8B-B14F-4D97-AF65-F5344CB8AC3E}">
        <p14:creationId xmlns:p14="http://schemas.microsoft.com/office/powerpoint/2010/main" val="21285205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AF6928F-D9EA-4C3D-830E-BF7948759CBA}"/>
              </a:ext>
            </a:extLst>
          </p:cNvPr>
          <p:cNvSpPr>
            <a:spLocks noGrp="1"/>
          </p:cNvSpPr>
          <p:nvPr>
            <p:ph type="title"/>
          </p:nvPr>
        </p:nvSpPr>
        <p:spPr>
          <a:xfrm>
            <a:off x="2286000" y="838200"/>
            <a:ext cx="21005800" cy="2286000"/>
          </a:xfrm>
        </p:spPr>
        <p:txBody>
          <a:bodyPr/>
          <a:lstStyle/>
          <a:p>
            <a:r>
              <a:rPr lang="en-US" sz="6000" dirty="0"/>
              <a:t>From Discovery to Prevention, Our </a:t>
            </a:r>
            <a:br>
              <a:rPr lang="en-US" sz="6000" dirty="0"/>
            </a:br>
            <a:r>
              <a:rPr lang="en-US" sz="6000" dirty="0"/>
              <a:t>Understanding of Dementia has Come a Long Way. </a:t>
            </a:r>
          </a:p>
        </p:txBody>
      </p:sp>
      <p:pic>
        <p:nvPicPr>
          <p:cNvPr id="5" name="Content Placeholder 4">
            <a:extLst>
              <a:ext uri="{FF2B5EF4-FFF2-40B4-BE49-F238E27FC236}">
                <a16:creationId xmlns:a16="http://schemas.microsoft.com/office/drawing/2014/main" id="{1F472A95-6107-48F3-8A7C-49CDB40F7C95}"/>
              </a:ext>
            </a:extLst>
          </p:cNvPr>
          <p:cNvPicPr>
            <a:picLocks noGrp="1" noChangeAspect="1"/>
          </p:cNvPicPr>
          <p:nvPr>
            <p:ph idx="1"/>
          </p:nvPr>
        </p:nvPicPr>
        <p:blipFill rotWithShape="1">
          <a:blip r:embed="rId2"/>
          <a:stretch/>
        </p:blipFill>
        <p:spPr>
          <a:xfrm>
            <a:off x="1219200" y="4491911"/>
            <a:ext cx="7490290" cy="8004889"/>
          </a:xfrm>
        </p:spPr>
      </p:pic>
      <p:sp>
        <p:nvSpPr>
          <p:cNvPr id="10" name="TextBox 9">
            <a:extLst>
              <a:ext uri="{FF2B5EF4-FFF2-40B4-BE49-F238E27FC236}">
                <a16:creationId xmlns:a16="http://schemas.microsoft.com/office/drawing/2014/main" id="{C6FFAA61-E50B-41FD-B209-60FFFA87E425}"/>
              </a:ext>
            </a:extLst>
          </p:cNvPr>
          <p:cNvSpPr txBox="1"/>
          <p:nvPr/>
        </p:nvSpPr>
        <p:spPr>
          <a:xfrm>
            <a:off x="10134600" y="4724092"/>
            <a:ext cx="11887200" cy="8217634"/>
          </a:xfrm>
          <a:prstGeom prst="rect">
            <a:avLst/>
          </a:prstGeom>
          <a:noFill/>
        </p:spPr>
        <p:txBody>
          <a:bodyPr wrap="square" rtlCol="0">
            <a:spAutoFit/>
          </a:bodyPr>
          <a:lstStyle/>
          <a:p>
            <a:r>
              <a:rPr lang="en-US" sz="4400" dirty="0"/>
              <a:t>113 years since Dr Alzheimer described the dementia that bears his name.</a:t>
            </a:r>
          </a:p>
          <a:p>
            <a:endParaRPr lang="en-US" sz="4400" dirty="0"/>
          </a:p>
          <a:p>
            <a:r>
              <a:rPr lang="en-US" sz="4400" dirty="0"/>
              <a:t>It is our “hidden pandemic”.</a:t>
            </a:r>
          </a:p>
          <a:p>
            <a:endParaRPr lang="en-US" sz="4400" dirty="0"/>
          </a:p>
          <a:p>
            <a:r>
              <a:rPr lang="en-US" sz="4400" dirty="0"/>
              <a:t>We know a little about its origins, inheritance, and demographics.</a:t>
            </a:r>
          </a:p>
          <a:p>
            <a:endParaRPr lang="en-US" sz="4400" dirty="0"/>
          </a:p>
          <a:p>
            <a:r>
              <a:rPr lang="en-US" sz="4400" dirty="0"/>
              <a:t>We know a lot about healthy vs unhealthy physical and cognitive aging and progression of cognitive decline. </a:t>
            </a:r>
          </a:p>
          <a:p>
            <a:r>
              <a:rPr lang="en-US" sz="4400" dirty="0"/>
              <a:t> </a:t>
            </a:r>
          </a:p>
        </p:txBody>
      </p:sp>
    </p:spTree>
    <p:extLst>
      <p:ext uri="{BB962C8B-B14F-4D97-AF65-F5344CB8AC3E}">
        <p14:creationId xmlns:p14="http://schemas.microsoft.com/office/powerpoint/2010/main" val="1534279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BE48F-7A0B-4F28-B0FB-4C8EA1079F66}"/>
              </a:ext>
            </a:extLst>
          </p:cNvPr>
          <p:cNvSpPr>
            <a:spLocks noGrp="1"/>
          </p:cNvSpPr>
          <p:nvPr>
            <p:ph type="title"/>
          </p:nvPr>
        </p:nvSpPr>
        <p:spPr>
          <a:xfrm>
            <a:off x="2438400" y="381000"/>
            <a:ext cx="21005800" cy="2286000"/>
          </a:xfrm>
        </p:spPr>
        <p:txBody>
          <a:bodyPr/>
          <a:lstStyle/>
          <a:p>
            <a:r>
              <a:rPr lang="en-US" sz="6600" dirty="0"/>
              <a:t>WHO Now Considers Up To 40% Of </a:t>
            </a:r>
            <a:br>
              <a:rPr lang="en-US" sz="6600" dirty="0"/>
            </a:br>
            <a:r>
              <a:rPr lang="en-US" sz="6600" dirty="0"/>
              <a:t>Dementia Cases Could Be Delayed or Prevented</a:t>
            </a:r>
          </a:p>
        </p:txBody>
      </p:sp>
      <p:sp>
        <p:nvSpPr>
          <p:cNvPr id="3" name="Content Placeholder 2">
            <a:extLst>
              <a:ext uri="{FF2B5EF4-FFF2-40B4-BE49-F238E27FC236}">
                <a16:creationId xmlns:a16="http://schemas.microsoft.com/office/drawing/2014/main" id="{9AB168C5-6E83-4DE1-B083-BCFE37748007}"/>
              </a:ext>
            </a:extLst>
          </p:cNvPr>
          <p:cNvSpPr>
            <a:spLocks noGrp="1"/>
          </p:cNvSpPr>
          <p:nvPr>
            <p:ph idx="1"/>
          </p:nvPr>
        </p:nvSpPr>
        <p:spPr>
          <a:xfrm>
            <a:off x="2819400" y="3657600"/>
            <a:ext cx="6858000" cy="9296400"/>
          </a:xfrm>
        </p:spPr>
        <p:txBody>
          <a:bodyPr/>
          <a:lstStyle/>
          <a:p>
            <a:pPr>
              <a:spcBef>
                <a:spcPts val="0"/>
              </a:spcBef>
            </a:pPr>
            <a:r>
              <a:rPr lang="en-US" b="1" dirty="0"/>
              <a:t>New to risk factor model:</a:t>
            </a:r>
          </a:p>
          <a:p>
            <a:pPr lvl="1">
              <a:spcBef>
                <a:spcPts val="0"/>
              </a:spcBef>
            </a:pPr>
            <a:r>
              <a:rPr lang="en-US" dirty="0"/>
              <a:t>TBI</a:t>
            </a:r>
          </a:p>
          <a:p>
            <a:pPr lvl="1">
              <a:spcBef>
                <a:spcPts val="0"/>
              </a:spcBef>
            </a:pPr>
            <a:r>
              <a:rPr lang="en-US" dirty="0"/>
              <a:t>Alcohol Use (&gt;21 u/wk)</a:t>
            </a:r>
          </a:p>
          <a:p>
            <a:pPr lvl="1">
              <a:spcBef>
                <a:spcPts val="0"/>
              </a:spcBef>
            </a:pPr>
            <a:r>
              <a:rPr lang="en-US" dirty="0"/>
              <a:t>Air Pollution</a:t>
            </a:r>
          </a:p>
        </p:txBody>
      </p:sp>
      <p:pic>
        <p:nvPicPr>
          <p:cNvPr id="6" name="Picture 5">
            <a:extLst>
              <a:ext uri="{FF2B5EF4-FFF2-40B4-BE49-F238E27FC236}">
                <a16:creationId xmlns:a16="http://schemas.microsoft.com/office/drawing/2014/main" id="{EFBDBE37-EF52-4897-8D67-2CD6E518D9B4}"/>
              </a:ext>
            </a:extLst>
          </p:cNvPr>
          <p:cNvPicPr>
            <a:picLocks noChangeAspect="1"/>
          </p:cNvPicPr>
          <p:nvPr/>
        </p:nvPicPr>
        <p:blipFill>
          <a:blip r:embed="rId2"/>
          <a:stretch>
            <a:fillRect/>
          </a:stretch>
        </p:blipFill>
        <p:spPr>
          <a:xfrm>
            <a:off x="9829800" y="2882264"/>
            <a:ext cx="8043863" cy="10452736"/>
          </a:xfrm>
          <a:prstGeom prst="rect">
            <a:avLst/>
          </a:prstGeom>
        </p:spPr>
      </p:pic>
      <p:sp>
        <p:nvSpPr>
          <p:cNvPr id="4" name="TextBox 3">
            <a:extLst>
              <a:ext uri="{FF2B5EF4-FFF2-40B4-BE49-F238E27FC236}">
                <a16:creationId xmlns:a16="http://schemas.microsoft.com/office/drawing/2014/main" id="{2105A5E4-DDA4-4304-A823-6BFA42D6C9A0}"/>
              </a:ext>
            </a:extLst>
          </p:cNvPr>
          <p:cNvSpPr txBox="1"/>
          <p:nvPr/>
        </p:nvSpPr>
        <p:spPr>
          <a:xfrm>
            <a:off x="18821400" y="3886200"/>
            <a:ext cx="4267200" cy="9325630"/>
          </a:xfrm>
          <a:prstGeom prst="rect">
            <a:avLst/>
          </a:prstGeom>
          <a:noFill/>
        </p:spPr>
        <p:txBody>
          <a:bodyPr wrap="square" rtlCol="0">
            <a:spAutoFit/>
          </a:bodyPr>
          <a:lstStyle/>
          <a:p>
            <a:r>
              <a:rPr lang="en-US" dirty="0"/>
              <a:t>Less education</a:t>
            </a:r>
          </a:p>
          <a:p>
            <a:endParaRPr lang="en-US" dirty="0"/>
          </a:p>
          <a:p>
            <a:endParaRPr lang="en-US" dirty="0"/>
          </a:p>
          <a:p>
            <a:r>
              <a:rPr lang="en-US" dirty="0"/>
              <a:t>Hearing Loss</a:t>
            </a:r>
          </a:p>
          <a:p>
            <a:r>
              <a:rPr lang="en-US" dirty="0"/>
              <a:t>TBI</a:t>
            </a:r>
          </a:p>
          <a:p>
            <a:r>
              <a:rPr lang="en-US" dirty="0"/>
              <a:t>HT</a:t>
            </a:r>
          </a:p>
          <a:p>
            <a:r>
              <a:rPr lang="en-US" dirty="0"/>
              <a:t>Alcohol &gt; 21 u/wk</a:t>
            </a:r>
          </a:p>
          <a:p>
            <a:r>
              <a:rPr lang="en-US" dirty="0"/>
              <a:t>Obesity</a:t>
            </a:r>
          </a:p>
          <a:p>
            <a:endParaRPr lang="en-US" dirty="0"/>
          </a:p>
          <a:p>
            <a:endParaRPr lang="en-US" dirty="0"/>
          </a:p>
          <a:p>
            <a:r>
              <a:rPr lang="en-US" dirty="0"/>
              <a:t>Smoking</a:t>
            </a:r>
          </a:p>
          <a:p>
            <a:r>
              <a:rPr lang="en-US" dirty="0"/>
              <a:t>Depression</a:t>
            </a:r>
          </a:p>
          <a:p>
            <a:r>
              <a:rPr lang="en-US" dirty="0"/>
              <a:t>Social isolation</a:t>
            </a:r>
          </a:p>
          <a:p>
            <a:r>
              <a:rPr lang="en-US" dirty="0"/>
              <a:t>Physical inactivity</a:t>
            </a:r>
          </a:p>
          <a:p>
            <a:r>
              <a:rPr lang="en-US" dirty="0"/>
              <a:t>Air pollution</a:t>
            </a:r>
          </a:p>
          <a:p>
            <a:r>
              <a:rPr lang="en-US" dirty="0"/>
              <a:t>Diabetes</a:t>
            </a:r>
          </a:p>
          <a:p>
            <a:endParaRPr lang="en-US" dirty="0"/>
          </a:p>
          <a:p>
            <a:r>
              <a:rPr lang="en-US" dirty="0"/>
              <a:t>Potentially modifiable risk = 40%</a:t>
            </a:r>
          </a:p>
          <a:p>
            <a:endParaRPr lang="en-US" dirty="0"/>
          </a:p>
        </p:txBody>
      </p:sp>
    </p:spTree>
    <p:extLst>
      <p:ext uri="{BB962C8B-B14F-4D97-AF65-F5344CB8AC3E}">
        <p14:creationId xmlns:p14="http://schemas.microsoft.com/office/powerpoint/2010/main" val="94015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E540A8-6126-403D-A413-7B278DF75D00}"/>
              </a:ext>
            </a:extLst>
          </p:cNvPr>
          <p:cNvPicPr>
            <a:picLocks noChangeAspect="1"/>
          </p:cNvPicPr>
          <p:nvPr/>
        </p:nvPicPr>
        <p:blipFill>
          <a:blip r:embed="rId3"/>
          <a:stretch>
            <a:fillRect/>
          </a:stretch>
        </p:blipFill>
        <p:spPr>
          <a:xfrm>
            <a:off x="4287520" y="247924"/>
            <a:ext cx="13257532" cy="13468076"/>
          </a:xfrm>
          <a:prstGeom prst="rect">
            <a:avLst/>
          </a:prstGeom>
        </p:spPr>
      </p:pic>
    </p:spTree>
    <p:extLst>
      <p:ext uri="{BB962C8B-B14F-4D97-AF65-F5344CB8AC3E}">
        <p14:creationId xmlns:p14="http://schemas.microsoft.com/office/powerpoint/2010/main" val="1181587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457B-6820-4CA5-8FF0-B361B12A357A}"/>
              </a:ext>
            </a:extLst>
          </p:cNvPr>
          <p:cNvSpPr>
            <a:spLocks noGrp="1"/>
          </p:cNvSpPr>
          <p:nvPr>
            <p:ph type="title"/>
          </p:nvPr>
        </p:nvSpPr>
        <p:spPr>
          <a:xfrm>
            <a:off x="1689100" y="685800"/>
            <a:ext cx="21005800" cy="2286000"/>
          </a:xfrm>
        </p:spPr>
        <p:txBody>
          <a:bodyPr/>
          <a:lstStyle/>
          <a:p>
            <a:r>
              <a:rPr lang="en-US" sz="9600" dirty="0"/>
              <a:t>What is the Swank Center?</a:t>
            </a:r>
          </a:p>
        </p:txBody>
      </p:sp>
      <p:sp>
        <p:nvSpPr>
          <p:cNvPr id="3" name="Content Placeholder 2">
            <a:extLst>
              <a:ext uri="{FF2B5EF4-FFF2-40B4-BE49-F238E27FC236}">
                <a16:creationId xmlns:a16="http://schemas.microsoft.com/office/drawing/2014/main" id="{149B47E2-35B4-41EF-8C69-7506E378AE3D}"/>
              </a:ext>
            </a:extLst>
          </p:cNvPr>
          <p:cNvSpPr>
            <a:spLocks noGrp="1"/>
          </p:cNvSpPr>
          <p:nvPr>
            <p:ph idx="1"/>
          </p:nvPr>
        </p:nvSpPr>
        <p:spPr/>
        <p:txBody>
          <a:bodyPr/>
          <a:lstStyle/>
          <a:p>
            <a:r>
              <a:rPr lang="en-US" dirty="0"/>
              <a:t>Delaware’s first and largest program for assessment, diagnosis, and management of people with neurocognitive disorders.</a:t>
            </a:r>
          </a:p>
          <a:p>
            <a:r>
              <a:rPr lang="en-US" dirty="0"/>
              <a:t>Holistic, interdisciplinary, and multifaceted</a:t>
            </a:r>
          </a:p>
          <a:p>
            <a:r>
              <a:rPr lang="en-US" dirty="0"/>
              <a:t>Our Mission: To Improve the detection and care of all older adults with neurocognitive disorders, beginning in Delaware.</a:t>
            </a:r>
          </a:p>
          <a:p>
            <a:endParaRPr lang="en-US" dirty="0"/>
          </a:p>
        </p:txBody>
      </p:sp>
    </p:spTree>
    <p:extLst>
      <p:ext uri="{BB962C8B-B14F-4D97-AF65-F5344CB8AC3E}">
        <p14:creationId xmlns:p14="http://schemas.microsoft.com/office/powerpoint/2010/main" val="841928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E5B963FE-BE64-44DB-891F-F31D083BD806}"/>
              </a:ext>
            </a:extLst>
          </p:cNvPr>
          <p:cNvSpPr/>
          <p:nvPr/>
        </p:nvSpPr>
        <p:spPr bwMode="auto">
          <a:xfrm>
            <a:off x="5181600" y="1752600"/>
            <a:ext cx="12039600" cy="9867900"/>
          </a:xfrm>
          <a:prstGeom prst="triangle">
            <a:avLst/>
          </a:prstGeom>
          <a:noFill/>
          <a:ln w="123825" cap="flat" cmpd="sng" algn="ctr">
            <a:solidFill>
              <a:srgbClr val="002060">
                <a:alpha val="14000"/>
              </a:srgbClr>
            </a:solidFill>
            <a:prstDash val="solid"/>
            <a:miter lim="4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indent="0" algn="ctr" defTabSz="825500" rtl="0" eaLnBrk="1" fontAlgn="base" latinLnBrk="0" hangingPunct="0">
              <a:lnSpc>
                <a:spcPct val="100000"/>
              </a:lnSpc>
              <a:spcBef>
                <a:spcPct val="0"/>
              </a:spcBef>
              <a:spcAft>
                <a:spcPct val="0"/>
              </a:spcAft>
              <a:buClrTx/>
              <a:buSzTx/>
              <a:buFontTx/>
              <a:buNone/>
              <a:tabLst/>
            </a:pPr>
            <a:endParaRPr kumimoji="0" lang="en-US" sz="3000" b="1" i="0" u="none" strike="noStrike" cap="none" normalizeH="0" baseline="0" dirty="0">
              <a:ln>
                <a:noFill/>
              </a:ln>
              <a:solidFill>
                <a:srgbClr val="000000"/>
              </a:solidFill>
              <a:effectLst/>
              <a:latin typeface="Helvetica Neue" charset="0"/>
              <a:ea typeface="ＭＳ Ｐゴシック" charset="0"/>
              <a:cs typeface="Helvetica Neue" charset="0"/>
              <a:sym typeface="Helvetica Neue" charset="0"/>
            </a:endParaRPr>
          </a:p>
        </p:txBody>
      </p:sp>
      <p:sp>
        <p:nvSpPr>
          <p:cNvPr id="2" name="Title 1">
            <a:extLst>
              <a:ext uri="{FF2B5EF4-FFF2-40B4-BE49-F238E27FC236}">
                <a16:creationId xmlns:a16="http://schemas.microsoft.com/office/drawing/2014/main" id="{65068188-6EA6-4E8F-ACF2-2EA0BA72784E}"/>
              </a:ext>
            </a:extLst>
          </p:cNvPr>
          <p:cNvSpPr>
            <a:spLocks noGrp="1"/>
          </p:cNvSpPr>
          <p:nvPr>
            <p:ph type="title"/>
          </p:nvPr>
        </p:nvSpPr>
        <p:spPr>
          <a:xfrm>
            <a:off x="1689100" y="2514600"/>
            <a:ext cx="21005800" cy="2286000"/>
          </a:xfrm>
        </p:spPr>
        <p:txBody>
          <a:bodyPr/>
          <a:lstStyle/>
          <a:p>
            <a:r>
              <a:rPr lang="en-US" dirty="0"/>
              <a:t>Swank Center’s 3 Dimensions</a:t>
            </a:r>
          </a:p>
        </p:txBody>
      </p:sp>
      <p:sp>
        <p:nvSpPr>
          <p:cNvPr id="3" name="Content Placeholder 2">
            <a:extLst>
              <a:ext uri="{FF2B5EF4-FFF2-40B4-BE49-F238E27FC236}">
                <a16:creationId xmlns:a16="http://schemas.microsoft.com/office/drawing/2014/main" id="{83AFC18D-3F52-4623-89E6-7528A36D3820}"/>
              </a:ext>
            </a:extLst>
          </p:cNvPr>
          <p:cNvSpPr>
            <a:spLocks noGrp="1"/>
          </p:cNvSpPr>
          <p:nvPr>
            <p:ph idx="1"/>
          </p:nvPr>
        </p:nvSpPr>
        <p:spPr>
          <a:xfrm>
            <a:off x="1689100" y="3149600"/>
            <a:ext cx="21551900" cy="9296400"/>
          </a:xfrm>
          <a:ln>
            <a:solidFill>
              <a:schemeClr val="bg2">
                <a:alpha val="16000"/>
              </a:schemeClr>
            </a:solidFill>
          </a:ln>
        </p:spPr>
        <p:txBody>
          <a:bodyPr/>
          <a:lstStyle/>
          <a:p>
            <a:r>
              <a:rPr lang="en-US" b="1" dirty="0"/>
              <a:t>Clinical services</a:t>
            </a:r>
            <a:r>
              <a:rPr lang="en-US" dirty="0"/>
              <a:t>: Evaluation, Consultation, Management</a:t>
            </a:r>
          </a:p>
          <a:p>
            <a:r>
              <a:rPr lang="en-US" b="1" dirty="0"/>
              <a:t>Education</a:t>
            </a:r>
            <a:r>
              <a:rPr lang="en-US" dirty="0"/>
              <a:t>: Academic presentations, Mentoring, Bedside teaching</a:t>
            </a:r>
          </a:p>
          <a:p>
            <a:r>
              <a:rPr lang="en-US" b="1" dirty="0"/>
              <a:t>Research</a:t>
            </a:r>
            <a:r>
              <a:rPr lang="en-US" dirty="0"/>
              <a:t>: Trials, Innovative treatments, Data collection/evaluation</a:t>
            </a:r>
          </a:p>
        </p:txBody>
      </p:sp>
    </p:spTree>
    <p:extLst>
      <p:ext uri="{BB962C8B-B14F-4D97-AF65-F5344CB8AC3E}">
        <p14:creationId xmlns:p14="http://schemas.microsoft.com/office/powerpoint/2010/main" val="3453227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792F90-2811-4672-AC00-F5B52C7A342F}"/>
              </a:ext>
            </a:extLst>
          </p:cNvPr>
          <p:cNvSpPr>
            <a:spLocks noGrp="1"/>
          </p:cNvSpPr>
          <p:nvPr>
            <p:ph idx="1"/>
          </p:nvPr>
        </p:nvSpPr>
        <p:spPr/>
        <p:txBody>
          <a:bodyPr/>
          <a:lstStyle/>
          <a:p>
            <a:pPr marL="0" indent="0" algn="ctr">
              <a:buNone/>
            </a:pPr>
            <a:r>
              <a:rPr lang="en-US" sz="9600" b="1" dirty="0"/>
              <a:t>The Swank Memory Ambassadors Program</a:t>
            </a:r>
          </a:p>
          <a:p>
            <a:pPr marL="0" indent="0" algn="ctr">
              <a:buNone/>
            </a:pPr>
            <a:r>
              <a:rPr lang="en-US" sz="9600" b="1" dirty="0"/>
              <a:t>Memory Wellness Education</a:t>
            </a:r>
          </a:p>
        </p:txBody>
      </p:sp>
    </p:spTree>
    <p:extLst>
      <p:ext uri="{BB962C8B-B14F-4D97-AF65-F5344CB8AC3E}">
        <p14:creationId xmlns:p14="http://schemas.microsoft.com/office/powerpoint/2010/main" val="1830816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592808"/>
            <a:ext cx="15544800" cy="1828800"/>
          </a:xfrm>
        </p:spPr>
        <p:txBody>
          <a:bodyPr/>
          <a:lstStyle/>
          <a:p>
            <a:pPr algn="ctr"/>
            <a:r>
              <a:rPr lang="en-US" dirty="0"/>
              <a:t>Statistics</a:t>
            </a:r>
          </a:p>
        </p:txBody>
      </p:sp>
      <p:sp>
        <p:nvSpPr>
          <p:cNvPr id="5" name="Content Placeholder 4"/>
          <p:cNvSpPr>
            <a:spLocks noGrp="1"/>
          </p:cNvSpPr>
          <p:nvPr>
            <p:ph idx="1"/>
          </p:nvPr>
        </p:nvSpPr>
        <p:spPr>
          <a:xfrm>
            <a:off x="4876800" y="2421608"/>
            <a:ext cx="18211800" cy="8833010"/>
          </a:xfrm>
        </p:spPr>
        <p:txBody>
          <a:bodyPr>
            <a:noAutofit/>
          </a:bodyPr>
          <a:lstStyle/>
          <a:p>
            <a:endParaRPr lang="en-US" sz="2000" dirty="0"/>
          </a:p>
          <a:p>
            <a:pPr lvl="7"/>
            <a:endParaRPr lang="en-US" sz="3600" dirty="0"/>
          </a:p>
          <a:p>
            <a:r>
              <a:rPr lang="en-US" sz="3600" dirty="0"/>
              <a:t>Population 65 years old and older in DE         		185,000 </a:t>
            </a:r>
          </a:p>
          <a:p>
            <a:r>
              <a:rPr lang="en-US" sz="3600" dirty="0"/>
              <a:t>Delawareans with Alzheimer’s Disease                         19,000</a:t>
            </a:r>
          </a:p>
          <a:p>
            <a:r>
              <a:rPr lang="en-US" sz="3600" dirty="0"/>
              <a:t>Number of Caregivers (unpaid) in DE                            46,000</a:t>
            </a:r>
          </a:p>
          <a:p>
            <a:r>
              <a:rPr lang="en-US" sz="3600" dirty="0"/>
              <a:t>Alzheimer’s ED Visits in DE , 2015                            	28,522</a:t>
            </a:r>
          </a:p>
          <a:p>
            <a:r>
              <a:rPr lang="en-US" sz="3600" dirty="0"/>
              <a:t>Dementia pts admission to hospice in DE, 2016       	 667  </a:t>
            </a:r>
          </a:p>
          <a:p>
            <a:r>
              <a:rPr lang="en-US" sz="3600" dirty="0"/>
              <a:t>Estimated deaths due to AD in DE, 2017                  	  660</a:t>
            </a:r>
          </a:p>
          <a:p>
            <a:r>
              <a:rPr lang="en-US" sz="3600" dirty="0"/>
              <a:t>Memory Disorder Clinics in DE                                  	 2</a:t>
            </a:r>
          </a:p>
          <a:p>
            <a:r>
              <a:rPr lang="en-US" sz="3600" dirty="0"/>
              <a:t>Geriatric Psychiatrists in DE                                      	 3</a:t>
            </a:r>
          </a:p>
          <a:p>
            <a:r>
              <a:rPr lang="en-US" sz="3600" dirty="0"/>
              <a:t>Inpatient Geriatric Psychiatry Units in DE                     4</a:t>
            </a:r>
          </a:p>
        </p:txBody>
      </p:sp>
    </p:spTree>
    <p:extLst>
      <p:ext uri="{BB962C8B-B14F-4D97-AF65-F5344CB8AC3E}">
        <p14:creationId xmlns:p14="http://schemas.microsoft.com/office/powerpoint/2010/main" val="344362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a:themeElements>
    <a:clrScheme name="Custom 1">
      <a:dk1>
        <a:srgbClr val="58595B"/>
      </a:dk1>
      <a:lt1>
        <a:srgbClr val="7C7E80"/>
      </a:lt1>
      <a:dk2>
        <a:srgbClr val="3870B7"/>
      </a:dk2>
      <a:lt2>
        <a:srgbClr val="88C540"/>
      </a:lt2>
      <a:accent1>
        <a:srgbClr val="00AAE7"/>
      </a:accent1>
      <a:accent2>
        <a:srgbClr val="44BA87"/>
      </a:accent2>
      <a:accent3>
        <a:srgbClr val="009FA5"/>
      </a:accent3>
      <a:accent4>
        <a:srgbClr val="BFD730"/>
      </a:accent4>
      <a:accent5>
        <a:srgbClr val="F68628"/>
      </a:accent5>
      <a:accent6>
        <a:srgbClr val="FFCB05"/>
      </a:accent6>
      <a:hlink>
        <a:srgbClr val="3870B7"/>
      </a:hlink>
      <a:folHlink>
        <a:srgbClr val="7F7F7F"/>
      </a:folHlink>
    </a:clrScheme>
    <a:fontScheme name="White">
      <a:majorFont>
        <a:latin typeface="Raleway"/>
        <a:ea typeface="ＭＳ Ｐゴシック"/>
        <a:cs typeface="Raleway"/>
      </a:majorFont>
      <a:minorFont>
        <a:latin typeface="Helvetica Neue"/>
        <a:ea typeface="ＭＳ Ｐゴシック"/>
        <a:cs typeface="Helvetica Neu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a:ln>
              <a:noFill/>
            </a:ln>
            <a:solidFill>
              <a:srgbClr val="000000"/>
            </a:solidFill>
            <a:effectLst/>
            <a:latin typeface="Helvetica Neue" charset="0"/>
            <a:ea typeface="ＭＳ Ｐゴシック"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a:ln>
              <a:noFill/>
            </a:ln>
            <a:solidFill>
              <a:srgbClr val="000000"/>
            </a:solidFill>
            <a:effectLst/>
            <a:latin typeface="Helvetica Neue" charset="0"/>
            <a:ea typeface="ＭＳ Ｐゴシック" charset="0"/>
            <a:cs typeface="Helvetica Neue" charset="0"/>
            <a:sym typeface="Helvetica Neue" charset="0"/>
          </a:defRPr>
        </a:defPPr>
      </a:lstStyle>
    </a:lnDef>
  </a:objectDefaults>
  <a:extraClrSchemeLst/>
  <a:extLst>
    <a:ext uri="{05A4C25C-085E-4340-85A3-A5531E510DB2}">
      <thm15:themeFamily xmlns:thm15="http://schemas.microsoft.com/office/thememl/2012/main" name="Presentation1" id="{EF3C7776-2E47-7843-9481-5E8C1EBFDC6D}" vid="{A1F55458-F09E-004A-972D-3D01BF5B129B}"/>
    </a:ext>
  </a:extLst>
</a:theme>
</file>

<file path=ppt/theme/theme2.xml><?xml version="1.0" encoding="utf-8"?>
<a:theme xmlns:a="http://schemas.openxmlformats.org/drawingml/2006/main" name="1_White">
  <a:themeElements>
    <a:clrScheme name="Custom 1">
      <a:dk1>
        <a:srgbClr val="58595B"/>
      </a:dk1>
      <a:lt1>
        <a:srgbClr val="7C7E80"/>
      </a:lt1>
      <a:dk2>
        <a:srgbClr val="3870B7"/>
      </a:dk2>
      <a:lt2>
        <a:srgbClr val="88C540"/>
      </a:lt2>
      <a:accent1>
        <a:srgbClr val="00AAE7"/>
      </a:accent1>
      <a:accent2>
        <a:srgbClr val="44BA87"/>
      </a:accent2>
      <a:accent3>
        <a:srgbClr val="009FA5"/>
      </a:accent3>
      <a:accent4>
        <a:srgbClr val="BFD730"/>
      </a:accent4>
      <a:accent5>
        <a:srgbClr val="F68628"/>
      </a:accent5>
      <a:accent6>
        <a:srgbClr val="FFCB05"/>
      </a:accent6>
      <a:hlink>
        <a:srgbClr val="3870B7"/>
      </a:hlink>
      <a:folHlink>
        <a:srgbClr val="7F7F7F"/>
      </a:folHlink>
    </a:clrScheme>
    <a:fontScheme name="White">
      <a:majorFont>
        <a:latin typeface="Raleway"/>
        <a:ea typeface="ＭＳ Ｐゴシック"/>
        <a:cs typeface="Raleway"/>
      </a:majorFont>
      <a:minorFont>
        <a:latin typeface="Helvetica Neue"/>
        <a:ea typeface="ＭＳ Ｐゴシック"/>
        <a:cs typeface="Helvetica Neu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a:ln>
              <a:noFill/>
            </a:ln>
            <a:solidFill>
              <a:srgbClr val="000000"/>
            </a:solidFill>
            <a:effectLst/>
            <a:latin typeface="Helvetica Neue" charset="0"/>
            <a:ea typeface="ＭＳ Ｐゴシック"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a:ln>
              <a:noFill/>
            </a:ln>
            <a:solidFill>
              <a:srgbClr val="000000"/>
            </a:solidFill>
            <a:effectLst/>
            <a:latin typeface="Helvetica Neue" charset="0"/>
            <a:ea typeface="ＭＳ Ｐゴシック" charset="0"/>
            <a:cs typeface="Helvetica Neue" charset="0"/>
            <a:sym typeface="Helvetica Neue" charset="0"/>
          </a:defRPr>
        </a:defPPr>
      </a:lstStyle>
    </a:lnDef>
  </a:objectDefaults>
  <a:extraClrSchemeLst/>
  <a:extLst>
    <a:ext uri="{05A4C25C-085E-4340-85A3-A5531E510DB2}">
      <thm15:themeFamily xmlns:thm15="http://schemas.microsoft.com/office/thememl/2012/main" name="Presentation1" id="{EF3C7776-2E47-7843-9481-5E8C1EBFDC6D}" vid="{37555C08-4DDD-0D43-A2F4-D7A1B01D87F6}"/>
    </a:ext>
  </a:extLst>
</a:theme>
</file>

<file path=ppt/theme/theme3.xml><?xml version="1.0" encoding="utf-8"?>
<a:theme xmlns:a="http://schemas.openxmlformats.org/drawingml/2006/main" name="Blanks">
  <a:themeElements>
    <a:clrScheme name="ChristianaCare">
      <a:dk1>
        <a:srgbClr val="58595B"/>
      </a:dk1>
      <a:lt1>
        <a:srgbClr val="7C7E80"/>
      </a:lt1>
      <a:dk2>
        <a:srgbClr val="3870B7"/>
      </a:dk2>
      <a:lt2>
        <a:srgbClr val="88C540"/>
      </a:lt2>
      <a:accent1>
        <a:srgbClr val="00AAE7"/>
      </a:accent1>
      <a:accent2>
        <a:srgbClr val="44BA87"/>
      </a:accent2>
      <a:accent3>
        <a:srgbClr val="009FA5"/>
      </a:accent3>
      <a:accent4>
        <a:srgbClr val="BFD730"/>
      </a:accent4>
      <a:accent5>
        <a:srgbClr val="F68628"/>
      </a:accent5>
      <a:accent6>
        <a:srgbClr val="FFCB05"/>
      </a:accent6>
      <a:hlink>
        <a:srgbClr val="88C540"/>
      </a:hlink>
      <a:folHlink>
        <a:srgbClr val="7F7F7F"/>
      </a:folHlink>
    </a:clrScheme>
    <a:fontScheme name="White">
      <a:majorFont>
        <a:latin typeface="Raleway"/>
        <a:ea typeface="ＭＳ Ｐゴシック"/>
        <a:cs typeface="Raleway"/>
      </a:majorFont>
      <a:minorFont>
        <a:latin typeface="Helvetica Neue"/>
        <a:ea typeface="ＭＳ Ｐゴシック"/>
        <a:cs typeface="Helvetica Neu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a:ln>
              <a:noFill/>
            </a:ln>
            <a:solidFill>
              <a:srgbClr val="000000"/>
            </a:solidFill>
            <a:effectLst/>
            <a:latin typeface="Helvetica Neue" charset="0"/>
            <a:ea typeface="ＭＳ Ｐゴシック" charset="0"/>
            <a:cs typeface="Helvetica Neue" charset="0"/>
            <a:sym typeface="Helvetica Neue"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en-US" sz="3000" b="1" i="0" u="none" strike="noStrike" cap="none" normalizeH="0" baseline="0">
            <a:ln>
              <a:noFill/>
            </a:ln>
            <a:solidFill>
              <a:srgbClr val="000000"/>
            </a:solidFill>
            <a:effectLst/>
            <a:latin typeface="Helvetica Neue" charset="0"/>
            <a:ea typeface="ＭＳ Ｐゴシック" charset="0"/>
            <a:cs typeface="Helvetica Neue" charset="0"/>
            <a:sym typeface="Helvetica Neue" charset="0"/>
          </a:defRPr>
        </a:defPPr>
      </a:lstStyle>
    </a:lnDef>
  </a:objectDefaults>
  <a:extraClrSchemeLst/>
  <a:extLst>
    <a:ext uri="{05A4C25C-085E-4340-85A3-A5531E510DB2}">
      <thm15:themeFamily xmlns:thm15="http://schemas.microsoft.com/office/thememl/2012/main" name="Presentation1" id="{EF3C7776-2E47-7843-9481-5E8C1EBFDC6D}" vid="{D8C9393F-44F4-964D-92E7-10066B569520}"/>
    </a:ext>
  </a:extLst>
</a:theme>
</file>

<file path=ppt/theme/theme4.xml><?xml version="1.0" encoding="utf-8"?>
<a:theme xmlns:a="http://schemas.openxmlformats.org/drawingml/2006/main" name="Office Them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6724D60701D249B6C43671FC538E78" ma:contentTypeVersion="14" ma:contentTypeDescription="Create a new document." ma:contentTypeScope="" ma:versionID="81ba8f7ec6a514df700f6391be698bed">
  <xsd:schema xmlns:xsd="http://www.w3.org/2001/XMLSchema" xmlns:xs="http://www.w3.org/2001/XMLSchema" xmlns:p="http://schemas.microsoft.com/office/2006/metadata/properties" xmlns:ns1="http://schemas.microsoft.com/sharepoint/v3" xmlns:ns2="f51c79f4-0ba9-4e30-acc1-bfd8d3a299d0" xmlns:ns3="b0eb2939-f0d1-485e-a4cd-5a5dd7099366" targetNamespace="http://schemas.microsoft.com/office/2006/metadata/properties" ma:root="true" ma:fieldsID="8f12cce3ae997b89f7357b68a824b9fb" ns1:_="" ns2:_="" ns3:_="">
    <xsd:import namespace="http://schemas.microsoft.com/sharepoint/v3"/>
    <xsd:import namespace="f51c79f4-0ba9-4e30-acc1-bfd8d3a299d0"/>
    <xsd:import namespace="b0eb2939-f0d1-485e-a4cd-5a5dd709936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1:_ip_UnifiedCompliancePolicyProperties" minOccurs="0"/>
                <xsd:element ref="ns1:_ip_UnifiedCompliancePolicyUIActio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1c79f4-0ba9-4e30-acc1-bfd8d3a29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eb2939-f0d1-485e-a4cd-5a5dd709936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B063D35-B5AB-49C9-8B13-33655A3B50CA}">
  <ds:schemaRefs>
    <ds:schemaRef ds:uri="http://schemas.microsoft.com/sharepoint/v3/contenttype/forms"/>
  </ds:schemaRefs>
</ds:datastoreItem>
</file>

<file path=customXml/itemProps2.xml><?xml version="1.0" encoding="utf-8"?>
<ds:datastoreItem xmlns:ds="http://schemas.openxmlformats.org/officeDocument/2006/customXml" ds:itemID="{1065CD65-FAE0-4B98-AB85-97BAA8CA92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51c79f4-0ba9-4e30-acc1-bfd8d3a299d0"/>
    <ds:schemaRef ds:uri="b0eb2939-f0d1-485e-a4cd-5a5dd70993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E9DCA8-8C11-46DC-B918-976AE82F04C9}">
  <ds:schemaRefs>
    <ds:schemaRef ds:uri="http://purl.org/dc/elements/1.1/"/>
    <ds:schemaRef ds:uri="http://purl.org/dc/dcmitype/"/>
    <ds:schemaRef ds:uri="http://schemas.microsoft.com/office/2006/documentManagement/types"/>
    <ds:schemaRef ds:uri="http://schemas.microsoft.com/office/2006/metadata/properties"/>
    <ds:schemaRef ds:uri="http://purl.org/dc/terms/"/>
    <ds:schemaRef ds:uri="http://www.w3.org/XML/1998/namespace"/>
    <ds:schemaRef ds:uri="http://schemas.microsoft.com/sharepoint/v3"/>
    <ds:schemaRef ds:uri="http://schemas.microsoft.com/office/infopath/2007/PartnerControls"/>
    <ds:schemaRef ds:uri="http://schemas.openxmlformats.org/package/2006/metadata/core-properties"/>
    <ds:schemaRef ds:uri="b0eb2939-f0d1-485e-a4cd-5a5dd7099366"/>
    <ds:schemaRef ds:uri="f51c79f4-0ba9-4e30-acc1-bfd8d3a299d0"/>
  </ds:schemaRefs>
</ds:datastoreItem>
</file>

<file path=docProps/app.xml><?xml version="1.0" encoding="utf-8"?>
<Properties xmlns="http://schemas.openxmlformats.org/officeDocument/2006/extended-properties" xmlns:vt="http://schemas.openxmlformats.org/officeDocument/2006/docPropsVTypes">
  <TotalTime>158</TotalTime>
  <Words>899</Words>
  <Application>Microsoft Office PowerPoint</Application>
  <PresentationFormat>Custom</PresentationFormat>
  <Paragraphs>112</Paragraphs>
  <Slides>18</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Palatino LT Std Light</vt:lpstr>
      <vt:lpstr>Calibri</vt:lpstr>
      <vt:lpstr>Helvetica Neue</vt:lpstr>
      <vt:lpstr>Raleway</vt:lpstr>
      <vt:lpstr>Times New Roman</vt:lpstr>
      <vt:lpstr>White</vt:lpstr>
      <vt:lpstr>1_White</vt:lpstr>
      <vt:lpstr>Blanks</vt:lpstr>
      <vt:lpstr>Health Education, Lifestyle Interventions,  and Early Detection of Cognitive Impairment:  The Mission of our “Memory Ambassadors” </vt:lpstr>
      <vt:lpstr>PowerPoint Presentation</vt:lpstr>
      <vt:lpstr>From Discovery to Prevention, Our  Understanding of Dementia has Come a Long Way. </vt:lpstr>
      <vt:lpstr>WHO Now Considers Up To 40% Of  Dementia Cases Could Be Delayed or Prevented</vt:lpstr>
      <vt:lpstr>PowerPoint Presentation</vt:lpstr>
      <vt:lpstr>What is the Swank Center?</vt:lpstr>
      <vt:lpstr>Swank Center’s 3 Dimensions</vt:lpstr>
      <vt:lpstr>PowerPoint Presentation</vt:lpstr>
      <vt:lpstr>Statistics</vt:lpstr>
      <vt:lpstr>Did You Know?</vt:lpstr>
      <vt:lpstr>T00 Few Assessments</vt:lpstr>
      <vt:lpstr>Who Are The Memory Ambassadors</vt:lpstr>
      <vt:lpstr>Virtual Rooms for Individual, Confidential Memory Screenings</vt:lpstr>
      <vt:lpstr>PowerPoint Presentation</vt:lpstr>
      <vt:lpstr>2019 Ambassador Statistics</vt:lpstr>
      <vt:lpstr>2020 Ambassador Statistics</vt:lpstr>
      <vt:lpstr>https://christianacare.org/services/seniors/swankmemorycare/swank-memory-ambassadors-program/    JENNIFER Rittereiser, Program Director Jrittereiser@Christianacare.org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Education, Lifestyle Interventions,  and Early Detection of Cognitive Impairment:  The Mission of our “Memory Ambassadors”</dc:title>
  <dc:creator>Rittereiser, Jennifer C</dc:creator>
  <cp:lastModifiedBy>Rittereiser, Jennifer C</cp:lastModifiedBy>
  <cp:revision>7</cp:revision>
  <dcterms:created xsi:type="dcterms:W3CDTF">2021-03-22T11:18:51Z</dcterms:created>
  <dcterms:modified xsi:type="dcterms:W3CDTF">2021-03-22T16:37:12Z</dcterms:modified>
</cp:coreProperties>
</file>