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6" r:id="rId6"/>
    <p:sldId id="261" r:id="rId7"/>
    <p:sldId id="264" r:id="rId8"/>
    <p:sldId id="267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90D4DE-04BA-498C-86C4-4126F1512C58}">
          <p14:sldIdLst>
            <p14:sldId id="256"/>
            <p14:sldId id="258"/>
            <p14:sldId id="259"/>
            <p14:sldId id="260"/>
            <p14:sldId id="266"/>
            <p14:sldId id="261"/>
            <p14:sldId id="264"/>
            <p14:sldId id="267"/>
            <p14:sldId id="265"/>
          </p14:sldIdLst>
        </p14:section>
        <p14:section name="Untitled Section" id="{F2EE47D9-B311-4300-93FE-38F5DBD1814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60"/>
  </p:normalViewPr>
  <p:slideViewPr>
    <p:cSldViewPr snapToGrid="0">
      <p:cViewPr>
        <p:scale>
          <a:sx n="74" d="100"/>
          <a:sy n="74" d="100"/>
        </p:scale>
        <p:origin x="144" y="35"/>
      </p:cViewPr>
      <p:guideLst/>
    </p:cSldViewPr>
  </p:slideViewPr>
  <p:notesTextViewPr>
    <p:cViewPr>
      <p:scale>
        <a:sx n="1" d="1"/>
        <a:sy n="1" d="1"/>
      </p:scale>
      <p:origin x="0" y="-411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421F2-10F6-4CEC-A79F-D9690B0DD372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DD6ED-14DB-45BC-A7A1-14B31175B8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40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3A3D49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Street Outreach treats gun violence as a public health issue.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3A3D49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3A3D49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Programs employ street-identified, credible messengers to interrupt the spread of violence among communities.</a:t>
            </a:r>
            <a:endParaRPr lang="en-US" sz="1200" dirty="0" smtClean="0">
              <a:solidFill>
                <a:srgbClr val="3A3D49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3A3D49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Street Outreach Workers mediate conflicts and prevent retaliatory violence.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DD6ED-14DB-45BC-A7A1-14B31175B87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61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Theoretical framework-not the community</a:t>
            </a:r>
            <a:r>
              <a:rPr lang="en-US" baseline="0" dirty="0" smtClean="0"/>
              <a:t> violence prevention program from the late 90s, compassion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DD6ED-14DB-45BC-A7A1-14B31175B87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8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School-Learning</a:t>
            </a:r>
            <a:r>
              <a:rPr lang="en-US" baseline="0" dirty="0" smtClean="0"/>
              <a:t> Pods United Way, All the superintendents, Great Oaks, Matt Meyer New Castle County</a:t>
            </a:r>
          </a:p>
          <a:p>
            <a:r>
              <a:rPr lang="en-US" baseline="0" dirty="0" smtClean="0"/>
              <a:t>Employment—The state Ray Fitzgerald, Kevin Kelley</a:t>
            </a:r>
          </a:p>
          <a:p>
            <a:r>
              <a:rPr lang="en-US" baseline="0" dirty="0" smtClean="0"/>
              <a:t>Wilmington Alliance and the Longwood Foundation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DD6ED-14DB-45BC-A7A1-14B31175B87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246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the old traditional program, the naïve person wants</a:t>
            </a:r>
            <a:r>
              <a:rPr lang="en-US" baseline="0" dirty="0" smtClean="0"/>
              <a:t> to simply look how many shootings and homicides happen….dangerous and should interrupted with caution.  Example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Char char="○"/>
            </a:pPr>
            <a:r>
              <a:rPr lang="en-US" sz="1800" dirty="0" smtClean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At least 60% of clients making progress on identified case management plan 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Char char="○"/>
            </a:pPr>
            <a:r>
              <a:rPr lang="en-US" sz="1800" dirty="0" smtClean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At least 50% of clients avoid arrest for gun related crimes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Char char="○"/>
            </a:pPr>
            <a:r>
              <a:rPr lang="en-US" sz="1800" dirty="0" smtClean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At least 50% of clients avoid shooting victimization/revictimization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DD6ED-14DB-45BC-A7A1-14B31175B87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45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Family Reunification</a:t>
            </a:r>
          </a:p>
          <a:p>
            <a:r>
              <a:rPr lang="en-US" dirty="0" smtClean="0"/>
              <a:t>Trauma</a:t>
            </a:r>
            <a:r>
              <a:rPr lang="en-US" baseline="0" dirty="0" smtClean="0"/>
              <a:t> Presentations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DD6ED-14DB-45BC-A7A1-14B31175B87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39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283" y="3742681"/>
            <a:ext cx="8236940" cy="974286"/>
          </a:xfrm>
        </p:spPr>
        <p:txBody>
          <a:bodyPr/>
          <a:lstStyle/>
          <a:p>
            <a:pPr algn="l"/>
            <a:r>
              <a:rPr lang="en-US" dirty="0" smtClean="0"/>
              <a:t>Community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Intervention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Team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2528" y="5439159"/>
            <a:ext cx="9885556" cy="79994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/>
              <a:t>A Community-Based Prevention and Intervention Program</a:t>
            </a:r>
            <a:endParaRPr lang="en-US" dirty="0"/>
          </a:p>
          <a:p>
            <a:pPr algn="ctr">
              <a:spcBef>
                <a:spcPts val="0"/>
              </a:spcBef>
            </a:pPr>
            <a:r>
              <a:rPr lang="en-US" dirty="0" smtClean="0"/>
              <a:t>December</a:t>
            </a:r>
            <a:r>
              <a:rPr lang="en-US" dirty="0" smtClean="0"/>
              <a:t> 14, </a:t>
            </a:r>
            <a:r>
              <a:rPr lang="en-US" dirty="0"/>
              <a:t>2020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43661" y="1984917"/>
            <a:ext cx="36129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75076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u="sng" dirty="0"/>
              <a:t>INTRODUCTIONS</a:t>
            </a:r>
          </a:p>
        </p:txBody>
      </p:sp>
      <p:pic>
        <p:nvPicPr>
          <p:cNvPr id="1026" name="Picture 2" descr="Who Are You Hanging With? People Influence Your Lif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98" y="2018392"/>
            <a:ext cx="7175809" cy="412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008" y="559007"/>
            <a:ext cx="7766936" cy="1035617"/>
          </a:xfrm>
        </p:spPr>
        <p:txBody>
          <a:bodyPr/>
          <a:lstStyle/>
          <a:p>
            <a:pPr algn="ctr"/>
            <a:r>
              <a:rPr lang="en-US" sz="4800" u="sng" dirty="0" smtClean="0"/>
              <a:t>WHAT IS C.I.T</a:t>
            </a:r>
            <a:endParaRPr lang="en-US" sz="48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74" y="2612324"/>
            <a:ext cx="7766936" cy="2890803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400" dirty="0" smtClean="0"/>
              <a:t>Grassroots organization—views violence as a public health issue</a:t>
            </a:r>
            <a:endParaRPr lang="en-US" sz="2400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400" dirty="0" smtClean="0"/>
              <a:t>Employ street-identified and credible messengers</a:t>
            </a:r>
            <a:endParaRPr lang="en-US" sz="2400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400" dirty="0" smtClean="0"/>
              <a:t>Health Navigators </a:t>
            </a:r>
            <a:r>
              <a:rPr lang="en-US" sz="2400" dirty="0" smtClean="0"/>
              <a:t>mediate conflicts and prevent retaliatory violence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477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13401"/>
            <a:ext cx="8596668" cy="15509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u="sng" dirty="0" smtClean="0"/>
              <a:t>THE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u="sng" dirty="0" smtClean="0"/>
              <a:t>P.A.R. FAMILY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325029"/>
            <a:ext cx="8596668" cy="371633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AutoShape 2" descr="Snail Run Near The Finish Line Stock Photo, Picture And Royalty Free Image.  Image 30802707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5" y="2324278"/>
            <a:ext cx="8596668" cy="367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8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Snail Run Near The Finish Line Stock Photo, Picture And Royalty Free Image.  Image 30802707.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1719" y="367870"/>
            <a:ext cx="13254394" cy="134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       </a:t>
            </a:r>
            <a:r>
              <a:rPr lang="en-US" dirty="0" smtClean="0"/>
              <a:t>  </a:t>
            </a:r>
            <a:r>
              <a:rPr lang="en-US" sz="4400" dirty="0" smtClean="0"/>
              <a:t>COMMUNITY OF PARTNERS</a:t>
            </a:r>
            <a:endParaRPr lang="en-US" sz="4400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29" y="2160588"/>
            <a:ext cx="8002495" cy="3881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0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u="sng" dirty="0" smtClean="0"/>
              <a:t>OUTCOMES ARE IMPORTANT</a:t>
            </a:r>
            <a:r>
              <a:rPr lang="en-US" sz="4400" dirty="0"/>
              <a:t/>
            </a:r>
            <a:br>
              <a:rPr lang="en-US" sz="4400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78981"/>
            <a:ext cx="8596668" cy="43824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At least 50% of clients avoid arrest for gun violence</a:t>
            </a:r>
            <a:endParaRPr lang="en-US" sz="2400" dirty="0" smtClean="0"/>
          </a:p>
          <a:p>
            <a:r>
              <a:rPr lang="en-US" sz="2400" dirty="0" smtClean="0"/>
              <a:t>At least 50% of clients avoid shooting (re)victimization</a:t>
            </a:r>
            <a:endParaRPr lang="en-US" sz="2400" dirty="0"/>
          </a:p>
          <a:p>
            <a:r>
              <a:rPr lang="en-US" sz="2400" dirty="0" smtClean="0"/>
              <a:t>At least 60% of clients make progress on case management plan</a:t>
            </a:r>
          </a:p>
          <a:p>
            <a:r>
              <a:rPr lang="en-US" sz="2400" dirty="0" smtClean="0"/>
              <a:t>All youth maintain a 2.0 GPA</a:t>
            </a:r>
            <a:endParaRPr lang="en-US" sz="2400" dirty="0" smtClean="0"/>
          </a:p>
          <a:p>
            <a:r>
              <a:rPr lang="en-US" sz="2400" dirty="0" smtClean="0"/>
              <a:t>Increase in school attendance</a:t>
            </a:r>
          </a:p>
          <a:p>
            <a:r>
              <a:rPr lang="en-US" sz="2400" dirty="0" smtClean="0"/>
              <a:t>Decrease in disciplinary infractions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457200" lvl="1" indent="0">
              <a:buNone/>
            </a:pPr>
            <a:endParaRPr lang="en-US" sz="2200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4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2" y="609600"/>
            <a:ext cx="9386643" cy="1167442"/>
          </a:xfrm>
        </p:spPr>
        <p:txBody>
          <a:bodyPr/>
          <a:lstStyle/>
          <a:p>
            <a:r>
              <a:rPr lang="en-US" sz="5400" dirty="0"/>
              <a:t> </a:t>
            </a:r>
            <a:r>
              <a:rPr lang="en-US" sz="5400" dirty="0" smtClean="0"/>
              <a:t>            </a:t>
            </a:r>
            <a:r>
              <a:rPr lang="en-US" sz="5400" u="sng" dirty="0" smtClean="0"/>
              <a:t>PROGRAMS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625" y="1731033"/>
            <a:ext cx="9040484" cy="42614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Y.E.S. </a:t>
            </a:r>
            <a:r>
              <a:rPr lang="en-US" sz="3600" dirty="0" smtClean="0"/>
              <a:t>(Youth Empowerment Solutions)</a:t>
            </a:r>
            <a:endParaRPr lang="en-US" sz="3600" dirty="0"/>
          </a:p>
          <a:p>
            <a:r>
              <a:rPr lang="en-US" sz="3600" dirty="0" smtClean="0"/>
              <a:t>Workforce Development</a:t>
            </a:r>
            <a:endParaRPr lang="en-US" sz="3600" dirty="0"/>
          </a:p>
          <a:p>
            <a:r>
              <a:rPr lang="en-US" sz="3600" dirty="0" smtClean="0"/>
              <a:t>Learning Pod</a:t>
            </a:r>
          </a:p>
          <a:p>
            <a:r>
              <a:rPr lang="en-US" sz="3600" dirty="0" smtClean="0"/>
              <a:t>Afterschool tutorial service</a:t>
            </a:r>
          </a:p>
          <a:p>
            <a:r>
              <a:rPr lang="en-US" sz="3600" dirty="0" smtClean="0"/>
              <a:t>S.A.V.E. </a:t>
            </a:r>
            <a:r>
              <a:rPr lang="en-US" sz="2800" dirty="0" smtClean="0"/>
              <a:t>(Sisters Against Violence thru Education)</a:t>
            </a:r>
          </a:p>
          <a:p>
            <a:r>
              <a:rPr lang="en-US" sz="2800" dirty="0" smtClean="0"/>
              <a:t>Character Count: 6 Pillars T.R.R.F.C.C.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23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 C.I.T in Action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7" y="1805796"/>
            <a:ext cx="2788169" cy="209112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825" y="1805796"/>
            <a:ext cx="3048737" cy="2091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71" y="1805797"/>
            <a:ext cx="2769551" cy="2093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7" y="4389891"/>
            <a:ext cx="2788169" cy="2016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392" y="4389892"/>
            <a:ext cx="2904227" cy="2091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825" y="4389891"/>
            <a:ext cx="3048738" cy="212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THANK </a:t>
            </a:r>
            <a:r>
              <a:rPr lang="en-US" sz="9600" dirty="0"/>
              <a:t>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329" y="4000541"/>
            <a:ext cx="8596668" cy="883694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5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541</TotalTime>
  <Words>277</Words>
  <Application>Microsoft Office PowerPoint</Application>
  <PresentationFormat>Widescreen</PresentationFormat>
  <Paragraphs>53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Open Sans Light</vt:lpstr>
      <vt:lpstr>Trebuchet MS</vt:lpstr>
      <vt:lpstr>Wingdings</vt:lpstr>
      <vt:lpstr>Wingdings 3</vt:lpstr>
      <vt:lpstr>Facet</vt:lpstr>
      <vt:lpstr>Community Intervention Team </vt:lpstr>
      <vt:lpstr>INTRODUCTIONS</vt:lpstr>
      <vt:lpstr>WHAT IS C.I.T</vt:lpstr>
      <vt:lpstr>THE P.A.R. FAMILY</vt:lpstr>
      <vt:lpstr>          COMMUNITY OF PARTNERS</vt:lpstr>
      <vt:lpstr>OUTCOMES ARE IMPORTANT </vt:lpstr>
      <vt:lpstr>             PROGRAMS</vt:lpstr>
      <vt:lpstr> C.I.T in Action </vt:lpstr>
      <vt:lpstr>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Prison Research &amp; Innovation Initiative &amp; Network</dc:title>
  <dc:creator>darryl chambers</dc:creator>
  <cp:lastModifiedBy>darryl chambers</cp:lastModifiedBy>
  <cp:revision>42</cp:revision>
  <dcterms:created xsi:type="dcterms:W3CDTF">2020-10-26T00:10:52Z</dcterms:created>
  <dcterms:modified xsi:type="dcterms:W3CDTF">2020-12-14T05:01:15Z</dcterms:modified>
</cp:coreProperties>
</file>