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2" r:id="rId6"/>
    <p:sldId id="266" r:id="rId7"/>
    <p:sldId id="261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86DA4-5505-476B-AC3F-B6769DC76D7B}" v="10" dt="2020-11-30T19:59:34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J. Park" userId="d71260b7-28bc-442e-aab1-15584217a0a9" providerId="ADAL" clId="{25286DA4-5505-476B-AC3F-B6769DC76D7B}"/>
    <pc:docChg chg="addSld modSld">
      <pc:chgData name="Sean J. Park" userId="d71260b7-28bc-442e-aab1-15584217a0a9" providerId="ADAL" clId="{25286DA4-5505-476B-AC3F-B6769DC76D7B}" dt="2020-11-30T19:59:34.184" v="4"/>
      <pc:docMkLst>
        <pc:docMk/>
      </pc:docMkLst>
      <pc:sldChg chg="setBg">
        <pc:chgData name="Sean J. Park" userId="d71260b7-28bc-442e-aab1-15584217a0a9" providerId="ADAL" clId="{25286DA4-5505-476B-AC3F-B6769DC76D7B}" dt="2020-11-30T19:59:34.184" v="4"/>
        <pc:sldMkLst>
          <pc:docMk/>
          <pc:sldMk cId="3816661679" sldId="259"/>
        </pc:sldMkLst>
      </pc:sldChg>
      <pc:sldChg chg="setBg">
        <pc:chgData name="Sean J. Park" userId="d71260b7-28bc-442e-aab1-15584217a0a9" providerId="ADAL" clId="{25286DA4-5505-476B-AC3F-B6769DC76D7B}" dt="2020-11-30T19:59:34.184" v="4"/>
        <pc:sldMkLst>
          <pc:docMk/>
          <pc:sldMk cId="848310586" sldId="261"/>
        </pc:sldMkLst>
      </pc:sldChg>
      <pc:sldChg chg="setBg">
        <pc:chgData name="Sean J. Park" userId="d71260b7-28bc-442e-aab1-15584217a0a9" providerId="ADAL" clId="{25286DA4-5505-476B-AC3F-B6769DC76D7B}" dt="2020-11-30T19:59:34.184" v="4"/>
        <pc:sldMkLst>
          <pc:docMk/>
          <pc:sldMk cId="4012749913" sldId="262"/>
        </pc:sldMkLst>
      </pc:sldChg>
      <pc:sldChg chg="setBg">
        <pc:chgData name="Sean J. Park" userId="d71260b7-28bc-442e-aab1-15584217a0a9" providerId="ADAL" clId="{25286DA4-5505-476B-AC3F-B6769DC76D7B}" dt="2020-11-30T19:59:34.184" v="4"/>
        <pc:sldMkLst>
          <pc:docMk/>
          <pc:sldMk cId="1903238356" sldId="264"/>
        </pc:sldMkLst>
      </pc:sldChg>
      <pc:sldChg chg="setBg">
        <pc:chgData name="Sean J. Park" userId="d71260b7-28bc-442e-aab1-15584217a0a9" providerId="ADAL" clId="{25286DA4-5505-476B-AC3F-B6769DC76D7B}" dt="2020-11-30T19:59:34.184" v="4"/>
        <pc:sldMkLst>
          <pc:docMk/>
          <pc:sldMk cId="821817802" sldId="265"/>
        </pc:sldMkLst>
      </pc:sldChg>
      <pc:sldChg chg="setBg">
        <pc:chgData name="Sean J. Park" userId="d71260b7-28bc-442e-aab1-15584217a0a9" providerId="ADAL" clId="{25286DA4-5505-476B-AC3F-B6769DC76D7B}" dt="2020-11-30T19:59:34.184" v="4"/>
        <pc:sldMkLst>
          <pc:docMk/>
          <pc:sldMk cId="2425791773" sldId="266"/>
        </pc:sldMkLst>
      </pc:sldChg>
      <pc:sldChg chg="addSp modSp add setBg">
        <pc:chgData name="Sean J. Park" userId="d71260b7-28bc-442e-aab1-15584217a0a9" providerId="ADAL" clId="{25286DA4-5505-476B-AC3F-B6769DC76D7B}" dt="2020-11-30T19:59:34.184" v="4"/>
        <pc:sldMkLst>
          <pc:docMk/>
          <pc:sldMk cId="922307893" sldId="267"/>
        </pc:sldMkLst>
        <pc:picChg chg="add mod">
          <ac:chgData name="Sean J. Park" userId="d71260b7-28bc-442e-aab1-15584217a0a9" providerId="ADAL" clId="{25286DA4-5505-476B-AC3F-B6769DC76D7B}" dt="2020-11-30T19:59:12.076" v="3" actId="962"/>
          <ac:picMkLst>
            <pc:docMk/>
            <pc:sldMk cId="922307893" sldId="267"/>
            <ac:picMk id="3" creationId="{075BCFA1-4E8D-41E6-90F5-8DF556FF2F23}"/>
          </ac:picMkLst>
        </pc:picChg>
      </pc:sldChg>
    </pc:docChg>
  </pc:docChgLst>
  <pc:docChgLst>
    <pc:chgData name="Sean J. Park" userId="d71260b7-28bc-442e-aab1-15584217a0a9" providerId="ADAL" clId="{06B38CAE-E453-43B2-B71C-5E6A0A8207FF}"/>
    <pc:docChg chg="modSld">
      <pc:chgData name="Sean J. Park" userId="d71260b7-28bc-442e-aab1-15584217a0a9" providerId="ADAL" clId="{06B38CAE-E453-43B2-B71C-5E6A0A8207FF}" dt="2020-11-30T19:50:22.174" v="6" actId="164"/>
      <pc:docMkLst>
        <pc:docMk/>
      </pc:docMkLst>
      <pc:sldChg chg="addSp modSp">
        <pc:chgData name="Sean J. Park" userId="d71260b7-28bc-442e-aab1-15584217a0a9" providerId="ADAL" clId="{06B38CAE-E453-43B2-B71C-5E6A0A8207FF}" dt="2020-11-30T19:50:12.764" v="4" actId="164"/>
        <pc:sldMkLst>
          <pc:docMk/>
          <pc:sldMk cId="3816661679" sldId="259"/>
        </pc:sldMkLst>
        <pc:spChg chg="mod">
          <ac:chgData name="Sean J. Park" userId="d71260b7-28bc-442e-aab1-15584217a0a9" providerId="ADAL" clId="{06B38CAE-E453-43B2-B71C-5E6A0A8207FF}" dt="2020-11-30T19:50:12.764" v="4" actId="164"/>
          <ac:spMkLst>
            <pc:docMk/>
            <pc:sldMk cId="3816661679" sldId="259"/>
            <ac:spMk id="3" creationId="{2ADFADCF-DD2E-4B74-8777-BA828F315885}"/>
          </ac:spMkLst>
        </pc:spChg>
        <pc:spChg chg="mod">
          <ac:chgData name="Sean J. Park" userId="d71260b7-28bc-442e-aab1-15584217a0a9" providerId="ADAL" clId="{06B38CAE-E453-43B2-B71C-5E6A0A8207FF}" dt="2020-11-30T19:50:12.764" v="4" actId="164"/>
          <ac:spMkLst>
            <pc:docMk/>
            <pc:sldMk cId="3816661679" sldId="259"/>
            <ac:spMk id="4" creationId="{EC81745F-BC12-4BA2-803D-E116CB6A0E8E}"/>
          </ac:spMkLst>
        </pc:spChg>
        <pc:spChg chg="mod">
          <ac:chgData name="Sean J. Park" userId="d71260b7-28bc-442e-aab1-15584217a0a9" providerId="ADAL" clId="{06B38CAE-E453-43B2-B71C-5E6A0A8207FF}" dt="2020-11-30T19:50:12.764" v="4" actId="164"/>
          <ac:spMkLst>
            <pc:docMk/>
            <pc:sldMk cId="3816661679" sldId="259"/>
            <ac:spMk id="5" creationId="{74D69149-437F-4C02-A038-ADFD8AA7706E}"/>
          </ac:spMkLst>
        </pc:spChg>
        <pc:spChg chg="mod">
          <ac:chgData name="Sean J. Park" userId="d71260b7-28bc-442e-aab1-15584217a0a9" providerId="ADAL" clId="{06B38CAE-E453-43B2-B71C-5E6A0A8207FF}" dt="2020-11-30T19:50:12.764" v="4" actId="164"/>
          <ac:spMkLst>
            <pc:docMk/>
            <pc:sldMk cId="3816661679" sldId="259"/>
            <ac:spMk id="6" creationId="{04DABC1F-19E0-4A46-A75F-51F07EC0CDD9}"/>
          </ac:spMkLst>
        </pc:spChg>
        <pc:spChg chg="mod">
          <ac:chgData name="Sean J. Park" userId="d71260b7-28bc-442e-aab1-15584217a0a9" providerId="ADAL" clId="{06B38CAE-E453-43B2-B71C-5E6A0A8207FF}" dt="2020-11-30T19:50:12.764" v="4" actId="164"/>
          <ac:spMkLst>
            <pc:docMk/>
            <pc:sldMk cId="3816661679" sldId="259"/>
            <ac:spMk id="7" creationId="{BDAB7EFA-E635-45F4-80EE-EE26E8F208CF}"/>
          </ac:spMkLst>
        </pc:spChg>
        <pc:grpChg chg="add mod">
          <ac:chgData name="Sean J. Park" userId="d71260b7-28bc-442e-aab1-15584217a0a9" providerId="ADAL" clId="{06B38CAE-E453-43B2-B71C-5E6A0A8207FF}" dt="2020-11-30T19:50:12.764" v="4" actId="164"/>
          <ac:grpSpMkLst>
            <pc:docMk/>
            <pc:sldMk cId="3816661679" sldId="259"/>
            <ac:grpSpMk id="8" creationId="{704FE58A-6B5F-409C-9D39-18544F8D8AD9}"/>
          </ac:grpSpMkLst>
        </pc:grpChg>
        <pc:picChg chg="mod">
          <ac:chgData name="Sean J. Park" userId="d71260b7-28bc-442e-aab1-15584217a0a9" providerId="ADAL" clId="{06B38CAE-E453-43B2-B71C-5E6A0A8207FF}" dt="2020-11-30T19:50:12.764" v="4" actId="164"/>
          <ac:picMkLst>
            <pc:docMk/>
            <pc:sldMk cId="3816661679" sldId="259"/>
            <ac:picMk id="2" creationId="{E95287C0-CA72-48B6-BE38-4C4EE8942286}"/>
          </ac:picMkLst>
        </pc:picChg>
      </pc:sldChg>
      <pc:sldChg chg="addSp modSp">
        <pc:chgData name="Sean J. Park" userId="d71260b7-28bc-442e-aab1-15584217a0a9" providerId="ADAL" clId="{06B38CAE-E453-43B2-B71C-5E6A0A8207FF}" dt="2020-11-30T19:50:17.285" v="5" actId="164"/>
        <pc:sldMkLst>
          <pc:docMk/>
          <pc:sldMk cId="4012749913" sldId="262"/>
        </pc:sldMkLst>
        <pc:spChg chg="mod">
          <ac:chgData name="Sean J. Park" userId="d71260b7-28bc-442e-aab1-15584217a0a9" providerId="ADAL" clId="{06B38CAE-E453-43B2-B71C-5E6A0A8207FF}" dt="2020-11-30T19:50:17.285" v="5" actId="164"/>
          <ac:spMkLst>
            <pc:docMk/>
            <pc:sldMk cId="4012749913" sldId="262"/>
            <ac:spMk id="5" creationId="{984B4F84-7120-437F-BC3D-C07985F45B2C}"/>
          </ac:spMkLst>
        </pc:spChg>
        <pc:grpChg chg="add mod">
          <ac:chgData name="Sean J. Park" userId="d71260b7-28bc-442e-aab1-15584217a0a9" providerId="ADAL" clId="{06B38CAE-E453-43B2-B71C-5E6A0A8207FF}" dt="2020-11-30T19:50:17.285" v="5" actId="164"/>
          <ac:grpSpMkLst>
            <pc:docMk/>
            <pc:sldMk cId="4012749913" sldId="262"/>
            <ac:grpSpMk id="10" creationId="{7327E3CE-18D4-4362-829B-60E00D4DFB48}"/>
          </ac:grpSpMkLst>
        </pc:grpChg>
        <pc:picChg chg="mod">
          <ac:chgData name="Sean J. Park" userId="d71260b7-28bc-442e-aab1-15584217a0a9" providerId="ADAL" clId="{06B38CAE-E453-43B2-B71C-5E6A0A8207FF}" dt="2020-11-30T19:50:17.285" v="5" actId="164"/>
          <ac:picMkLst>
            <pc:docMk/>
            <pc:sldMk cId="4012749913" sldId="262"/>
            <ac:picMk id="4" creationId="{21A04EFA-CB8D-4DC6-978B-8C6C10E7A4A5}"/>
          </ac:picMkLst>
        </pc:picChg>
      </pc:sldChg>
      <pc:sldChg chg="addSp modSp">
        <pc:chgData name="Sean J. Park" userId="d71260b7-28bc-442e-aab1-15584217a0a9" providerId="ADAL" clId="{06B38CAE-E453-43B2-B71C-5E6A0A8207FF}" dt="2020-11-30T19:50:22.174" v="6" actId="164"/>
        <pc:sldMkLst>
          <pc:docMk/>
          <pc:sldMk cId="2425791773" sldId="266"/>
        </pc:sldMkLst>
        <pc:spChg chg="mod">
          <ac:chgData name="Sean J. Park" userId="d71260b7-28bc-442e-aab1-15584217a0a9" providerId="ADAL" clId="{06B38CAE-E453-43B2-B71C-5E6A0A8207FF}" dt="2020-11-30T19:50:22.174" v="6" actId="164"/>
          <ac:spMkLst>
            <pc:docMk/>
            <pc:sldMk cId="2425791773" sldId="266"/>
            <ac:spMk id="3" creationId="{AF0C2FC7-37D8-4379-91ED-79F8FA7232EA}"/>
          </ac:spMkLst>
        </pc:spChg>
        <pc:grpChg chg="add mod">
          <ac:chgData name="Sean J. Park" userId="d71260b7-28bc-442e-aab1-15584217a0a9" providerId="ADAL" clId="{06B38CAE-E453-43B2-B71C-5E6A0A8207FF}" dt="2020-11-30T19:50:22.174" v="6" actId="164"/>
          <ac:grpSpMkLst>
            <pc:docMk/>
            <pc:sldMk cId="2425791773" sldId="266"/>
            <ac:grpSpMk id="4" creationId="{5BB9FA4E-C332-4E76-A879-F83EFFA3F03F}"/>
          </ac:grpSpMkLst>
        </pc:grpChg>
        <pc:picChg chg="mod">
          <ac:chgData name="Sean J. Park" userId="d71260b7-28bc-442e-aab1-15584217a0a9" providerId="ADAL" clId="{06B38CAE-E453-43B2-B71C-5E6A0A8207FF}" dt="2020-11-30T19:50:22.174" v="6" actId="164"/>
          <ac:picMkLst>
            <pc:docMk/>
            <pc:sldMk cId="2425791773" sldId="266"/>
            <ac:picMk id="2050" creationId="{78A334B8-03BB-44ED-AFFC-3F9FA74A1F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B9B4-EA57-46FD-AFE3-B616F9CD4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5CBD6-3CFF-4659-A001-AE619023E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A16AA-6ED2-4A4B-A8CA-99F2E39A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9C396-3FE0-4106-850F-5F212E88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992A-E7D2-47D6-9A86-3A7F2FCD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0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332A-F1B1-4AE2-985C-E2EAB09B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6828A-3BFC-41D9-9EC6-F5E81FF16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13AFA-3014-4AC8-AF7B-010F714A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CCF0F-50FB-4E6D-8E00-AA727184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814C6-0BC6-4A56-BC51-7C2C74E0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0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D0A4F4-DC99-4E07-9582-065DB2110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88A87-2E08-429A-8312-2B5CE30CA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EC475-1419-445F-BA3A-4F07982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594A0-DE24-4EF8-84E5-5837013B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5A300-624B-4857-9D06-1F23004A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A970-4701-44EE-ACB7-70218CA9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8A944-0370-42C5-A25B-4DD3D9375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80AF6-C1CF-4602-B676-81A594B3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3A9F5-A0EB-4BCC-A0A9-54857925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797D-B8E3-49EF-8DD0-27DBD624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8721-E9A2-4E8B-9D5D-57003A16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82746-FA47-4CEE-BD8D-CD61E486C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ABDB3-5DDD-4858-A928-59A238B2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6B2D6-6A03-4D58-974E-B6B2712E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39C3-488B-4213-8625-5965023E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8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7F77-A8DB-4EEF-89E8-68EC5105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21EDA-B7D8-40CA-AB9C-4CEC53922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C66F7-54CD-4A9B-A42A-E24EFBE49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81396-7A50-45AB-A11C-D8F053D4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198D5-3DAC-4E3E-BE4F-FB24A590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9BD99-EECF-4073-A251-7FCE6209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4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34E3-BEA8-441E-A2E3-2F6041E9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EE3D6-5761-44C5-8BEA-491050F56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5EAFB-4180-4744-973C-DFF21034E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11EFDB-087A-43F3-9367-CDD0FA272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A47D5-8F06-4F8C-9E40-D119F7B97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E1C452-68DA-4041-91E3-076E7102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FFEFD-4ACB-4C2E-83E1-FD612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030ED-5D65-4371-9661-96FE11F4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4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C39D-DF80-4573-80A2-457783C1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37FBF-6C27-4547-AACD-721EE73F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B148C-5EFE-4080-BB87-58A74572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FA385-51BA-48B3-94AA-67481370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8EE65-5C04-4DA3-A586-2E18028A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4255A-0333-4DC9-8B0A-F59B24E8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E939A-72A1-4312-A952-576C4252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6D3B-DF9F-49F3-A462-A3C0E39D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079B6-A0E5-4CC5-A3D7-06DE107C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10C3A-2A96-4E71-92F4-CE09FBCA5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E1DD3-1B0D-497C-BAB6-5DC9AAE3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7178D-D314-446E-9D77-401469E2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FBE9-7D41-4161-92B0-1651ECD9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B6F2-3BA9-4957-AEBA-6ED7F793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D20A1B-A625-4EB9-93C4-7FD8B0661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4EA0-F9EB-48DC-944C-3ABF3F139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DE677-9875-46EC-A9AF-CBE7A45C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A85D7-CE71-4E35-89F1-5F9CB1EA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CB783-1B4B-455B-AB2D-5FE10D2E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F4611-9FB2-4E1C-9C61-205FDABA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7E06E-7D55-4A60-9F1B-F02D6127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6C913-6E00-43A8-85FB-20879DF68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1DBC-9AD9-42C6-AE05-B2C2BE7F14B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C0A1C-8B8C-4AD7-B2D7-9160F317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67400-6696-44D7-A412-F7DAEB4F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EE74-4EA6-4F6E-85ED-FF076169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4FE58A-6B5F-409C-9D39-18544F8D8AD9}"/>
              </a:ext>
            </a:extLst>
          </p:cNvPr>
          <p:cNvGrpSpPr/>
          <p:nvPr/>
        </p:nvGrpSpPr>
        <p:grpSpPr>
          <a:xfrm>
            <a:off x="563993" y="0"/>
            <a:ext cx="11064014" cy="6858000"/>
            <a:chOff x="563993" y="0"/>
            <a:chExt cx="11064014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95287C0-CA72-48B6-BE38-4C4EE8942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993" y="0"/>
              <a:ext cx="11064014" cy="6858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DFADCF-DD2E-4B74-8777-BA828F315885}"/>
                </a:ext>
              </a:extLst>
            </p:cNvPr>
            <p:cNvSpPr txBox="1"/>
            <p:nvPr/>
          </p:nvSpPr>
          <p:spPr>
            <a:xfrm>
              <a:off x="5682342" y="1942085"/>
              <a:ext cx="2034073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South Wilmington Wetlands Park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81745F-BC12-4BA2-803D-E116CB6A0E8E}"/>
                </a:ext>
              </a:extLst>
            </p:cNvPr>
            <p:cNvSpPr txBox="1"/>
            <p:nvPr/>
          </p:nvSpPr>
          <p:spPr>
            <a:xfrm>
              <a:off x="4061927" y="5592148"/>
              <a:ext cx="203407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76ers Fieldhouse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D69149-437F-4C02-A038-ADFD8AA7706E}"/>
                </a:ext>
              </a:extLst>
            </p:cNvPr>
            <p:cNvSpPr txBox="1"/>
            <p:nvPr/>
          </p:nvSpPr>
          <p:spPr>
            <a:xfrm>
              <a:off x="1695062" y="3420834"/>
              <a:ext cx="229844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Christina River Bridge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DABC1F-19E0-4A46-A75F-51F07EC0CDD9}"/>
                </a:ext>
              </a:extLst>
            </p:cNvPr>
            <p:cNvSpPr/>
            <p:nvPr/>
          </p:nvSpPr>
          <p:spPr>
            <a:xfrm rot="1621785">
              <a:off x="7107679" y="3342273"/>
              <a:ext cx="542025" cy="10630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AB7EFA-E635-45F4-80EE-EE26E8F208CF}"/>
                </a:ext>
              </a:extLst>
            </p:cNvPr>
            <p:cNvSpPr txBox="1"/>
            <p:nvPr/>
          </p:nvSpPr>
          <p:spPr>
            <a:xfrm>
              <a:off x="6096000" y="4549160"/>
              <a:ext cx="203407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615 S Church St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666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27E3CE-18D4-4362-829B-60E00D4DFB48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4" name="Picture 3" descr="A close up of a hillside view of a city&#10;&#10;Description automatically generated">
              <a:extLst>
                <a:ext uri="{FF2B5EF4-FFF2-40B4-BE49-F238E27FC236}">
                  <a16:creationId xmlns:a16="http://schemas.microsoft.com/office/drawing/2014/main" id="{21A04EFA-CB8D-4DC6-978B-8C6C10E7A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92" b="11822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84B4F84-7120-437F-BC3D-C07985F45B2C}"/>
                </a:ext>
              </a:extLst>
            </p:cNvPr>
            <p:cNvSpPr/>
            <p:nvPr/>
          </p:nvSpPr>
          <p:spPr>
            <a:xfrm>
              <a:off x="9685867" y="4120444"/>
              <a:ext cx="2506133" cy="1399823"/>
            </a:xfrm>
            <a:custGeom>
              <a:avLst/>
              <a:gdLst>
                <a:gd name="connsiteX0" fmla="*/ 1343377 w 2506133"/>
                <a:gd name="connsiteY0" fmla="*/ 0 h 1399823"/>
                <a:gd name="connsiteX1" fmla="*/ 2506133 w 2506133"/>
                <a:gd name="connsiteY1" fmla="*/ 327378 h 1399823"/>
                <a:gd name="connsiteX2" fmla="*/ 2494844 w 2506133"/>
                <a:gd name="connsiteY2" fmla="*/ 1399823 h 1399823"/>
                <a:gd name="connsiteX3" fmla="*/ 0 w 2506133"/>
                <a:gd name="connsiteY3" fmla="*/ 440267 h 1399823"/>
                <a:gd name="connsiteX4" fmla="*/ 1343377 w 2506133"/>
                <a:gd name="connsiteY4" fmla="*/ 0 h 139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133" h="1399823">
                  <a:moveTo>
                    <a:pt x="1343377" y="0"/>
                  </a:moveTo>
                  <a:lnTo>
                    <a:pt x="2506133" y="327378"/>
                  </a:lnTo>
                  <a:lnTo>
                    <a:pt x="2494844" y="1399823"/>
                  </a:lnTo>
                  <a:lnTo>
                    <a:pt x="0" y="440267"/>
                  </a:lnTo>
                  <a:lnTo>
                    <a:pt x="1343377" y="0"/>
                  </a:lnTo>
                  <a:close/>
                </a:path>
              </a:pathLst>
            </a:custGeom>
            <a:solidFill>
              <a:srgbClr val="FF0000">
                <a:alpha val="3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274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BB9FA4E-C332-4E76-A879-F83EFFA3F03F}"/>
              </a:ext>
            </a:extLst>
          </p:cNvPr>
          <p:cNvGrpSpPr/>
          <p:nvPr/>
        </p:nvGrpSpPr>
        <p:grpSpPr>
          <a:xfrm>
            <a:off x="2054580" y="190328"/>
            <a:ext cx="8082839" cy="6477344"/>
            <a:chOff x="2054580" y="190328"/>
            <a:chExt cx="8082839" cy="6477344"/>
          </a:xfrm>
        </p:grpSpPr>
        <p:pic>
          <p:nvPicPr>
            <p:cNvPr id="2050" name="Picture 1">
              <a:extLst>
                <a:ext uri="{FF2B5EF4-FFF2-40B4-BE49-F238E27FC236}">
                  <a16:creationId xmlns:a16="http://schemas.microsoft.com/office/drawing/2014/main" id="{78A334B8-03BB-44ED-AFFC-3F9FA74A1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580" y="190328"/>
              <a:ext cx="8082839" cy="6477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F0C2FC7-37D8-4379-91ED-79F8FA7232EA}"/>
                </a:ext>
              </a:extLst>
            </p:cNvPr>
            <p:cNvSpPr/>
            <p:nvPr/>
          </p:nvSpPr>
          <p:spPr>
            <a:xfrm>
              <a:off x="5514392" y="3536302"/>
              <a:ext cx="1278294" cy="1754155"/>
            </a:xfrm>
            <a:custGeom>
              <a:avLst/>
              <a:gdLst>
                <a:gd name="connsiteX0" fmla="*/ 587828 w 1278294"/>
                <a:gd name="connsiteY0" fmla="*/ 83976 h 1754155"/>
                <a:gd name="connsiteX1" fmla="*/ 0 w 1278294"/>
                <a:gd name="connsiteY1" fmla="*/ 1343608 h 1754155"/>
                <a:gd name="connsiteX2" fmla="*/ 643812 w 1278294"/>
                <a:gd name="connsiteY2" fmla="*/ 1754155 h 1754155"/>
                <a:gd name="connsiteX3" fmla="*/ 1147665 w 1278294"/>
                <a:gd name="connsiteY3" fmla="*/ 625151 h 1754155"/>
                <a:gd name="connsiteX4" fmla="*/ 1138335 w 1278294"/>
                <a:gd name="connsiteY4" fmla="*/ 587829 h 1754155"/>
                <a:gd name="connsiteX5" fmla="*/ 1278294 w 1278294"/>
                <a:gd name="connsiteY5" fmla="*/ 102637 h 1754155"/>
                <a:gd name="connsiteX6" fmla="*/ 1147665 w 1278294"/>
                <a:gd name="connsiteY6" fmla="*/ 0 h 1754155"/>
                <a:gd name="connsiteX7" fmla="*/ 811763 w 1278294"/>
                <a:gd name="connsiteY7" fmla="*/ 102637 h 1754155"/>
                <a:gd name="connsiteX8" fmla="*/ 587828 w 1278294"/>
                <a:gd name="connsiteY8" fmla="*/ 83976 h 175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8294" h="1754155">
                  <a:moveTo>
                    <a:pt x="587828" y="83976"/>
                  </a:moveTo>
                  <a:lnTo>
                    <a:pt x="0" y="1343608"/>
                  </a:lnTo>
                  <a:lnTo>
                    <a:pt x="643812" y="1754155"/>
                  </a:lnTo>
                  <a:lnTo>
                    <a:pt x="1147665" y="625151"/>
                  </a:lnTo>
                  <a:lnTo>
                    <a:pt x="1138335" y="587829"/>
                  </a:lnTo>
                  <a:lnTo>
                    <a:pt x="1278294" y="102637"/>
                  </a:lnTo>
                  <a:lnTo>
                    <a:pt x="1147665" y="0"/>
                  </a:lnTo>
                  <a:lnTo>
                    <a:pt x="811763" y="102637"/>
                  </a:lnTo>
                  <a:lnTo>
                    <a:pt x="587828" y="83976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79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5BE73-CED0-4494-B908-E67AC737C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" y="248357"/>
            <a:ext cx="12126396" cy="63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CFC8E1-23A1-4F16-AD20-89A4C3334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91" y="0"/>
            <a:ext cx="1062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146650B7-5327-4722-8B99-9B58D57D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22" y="68208"/>
            <a:ext cx="6852355" cy="67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1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075BCFA1-4E8D-41E6-90F5-8DF556FF2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21"/>
            <a:ext cx="12192000" cy="65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0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C1923DE2A05458436D576F35BDC56" ma:contentTypeVersion="11" ma:contentTypeDescription="Create a new document." ma:contentTypeScope="" ma:versionID="45dbdcc6bd16227af93b56120138f9b7">
  <xsd:schema xmlns:xsd="http://www.w3.org/2001/XMLSchema" xmlns:xs="http://www.w3.org/2001/XMLSchema" xmlns:p="http://schemas.microsoft.com/office/2006/metadata/properties" xmlns:ns3="288fade3-1a37-470c-8a30-3a03b4dc459d" xmlns:ns4="905245f6-0c5d-48ac-85d1-213808678073" targetNamespace="http://schemas.microsoft.com/office/2006/metadata/properties" ma:root="true" ma:fieldsID="6ccb0c76fbec86a4dc88dfacb8f48bb2" ns3:_="" ns4:_="">
    <xsd:import namespace="288fade3-1a37-470c-8a30-3a03b4dc459d"/>
    <xsd:import namespace="905245f6-0c5d-48ac-85d1-2138086780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fade3-1a37-470c-8a30-3a03b4dc4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245f6-0c5d-48ac-85d1-213808678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2777D-F093-41F3-9024-D0B814C62A4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BE450B-DA3F-421D-8226-E7FC93B5FC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9BFA55-8F4F-4A47-A75F-FC7309807B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fade3-1a37-470c-8a30-3a03b4dc459d"/>
    <ds:schemaRef ds:uri="905245f6-0c5d-48ac-85d1-213808678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J. Park</dc:creator>
  <cp:lastModifiedBy>Sean J. Park</cp:lastModifiedBy>
  <cp:revision>1</cp:revision>
  <dcterms:created xsi:type="dcterms:W3CDTF">2020-11-30T19:05:19Z</dcterms:created>
  <dcterms:modified xsi:type="dcterms:W3CDTF">2020-11-30T19:59:36Z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0x010100271C1923DE2A05458436D576F35BDC56</vt:lpwstr>
  </property>
</Properties>
</file>