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308" r:id="rId5"/>
    <p:sldId id="295" r:id="rId6"/>
    <p:sldId id="257" r:id="rId7"/>
    <p:sldId id="304" r:id="rId8"/>
    <p:sldId id="301" r:id="rId9"/>
    <p:sldId id="319" r:id="rId10"/>
    <p:sldId id="318" r:id="rId11"/>
    <p:sldId id="312" r:id="rId12"/>
    <p:sldId id="299" r:id="rId13"/>
    <p:sldId id="311" r:id="rId14"/>
    <p:sldId id="313" r:id="rId15"/>
    <p:sldId id="314" r:id="rId16"/>
    <p:sldId id="315" r:id="rId17"/>
    <p:sldId id="316" r:id="rId18"/>
    <p:sldId id="317" r:id="rId19"/>
    <p:sldId id="305" r:id="rId20"/>
    <p:sldId id="320" r:id="rId21"/>
    <p:sldId id="310" r:id="rId22"/>
    <p:sldId id="306" r:id="rId23"/>
    <p:sldId id="307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7D1AF-49F0-4014-A79A-B0D6DF6C138A}" v="229" dt="2020-01-28T18:11:46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B7DE0-389D-4347-A60E-9F1F8C03842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0E4A8-7804-405F-B4F4-C6BFB81A7684}">
      <dgm:prSet phldrT="[Text]"/>
      <dgm:spPr/>
      <dgm:t>
        <a:bodyPr/>
        <a:lstStyle/>
        <a:p>
          <a:r>
            <a:rPr lang="en-US" dirty="0"/>
            <a:t>Program Supervisor</a:t>
          </a:r>
        </a:p>
      </dgm:t>
    </dgm:pt>
    <dgm:pt modelId="{0DFE5BFC-11B4-4C60-96CA-42109E19A4DF}" type="parTrans" cxnId="{EA5D939D-844F-4458-BC3A-224BAB1D901E}">
      <dgm:prSet/>
      <dgm:spPr/>
      <dgm:t>
        <a:bodyPr/>
        <a:lstStyle/>
        <a:p>
          <a:endParaRPr lang="en-US"/>
        </a:p>
      </dgm:t>
    </dgm:pt>
    <dgm:pt modelId="{2474BBF8-1F55-4381-BF85-40085F9DBD4D}" type="sibTrans" cxnId="{EA5D939D-844F-4458-BC3A-224BAB1D901E}">
      <dgm:prSet/>
      <dgm:spPr/>
      <dgm:t>
        <a:bodyPr/>
        <a:lstStyle/>
        <a:p>
          <a:endParaRPr lang="en-US"/>
        </a:p>
      </dgm:t>
    </dgm:pt>
    <dgm:pt modelId="{60BCEBC0-20DF-4AB4-A2DC-F9926E27C363}" type="asst">
      <dgm:prSet phldrT="[Text]"/>
      <dgm:spPr/>
      <dgm:t>
        <a:bodyPr/>
        <a:lstStyle/>
        <a:p>
          <a:r>
            <a:rPr lang="en-US" dirty="0"/>
            <a:t>Office Assistant</a:t>
          </a:r>
        </a:p>
      </dgm:t>
    </dgm:pt>
    <dgm:pt modelId="{8E56B254-0F55-4BFC-BDB8-FC34EFFFE558}" type="parTrans" cxnId="{D8F0E25E-2B47-4A37-BC62-65A5480BCE48}">
      <dgm:prSet/>
      <dgm:spPr/>
      <dgm:t>
        <a:bodyPr/>
        <a:lstStyle/>
        <a:p>
          <a:endParaRPr lang="en-US"/>
        </a:p>
      </dgm:t>
    </dgm:pt>
    <dgm:pt modelId="{78ED9533-F7EC-43D5-9F74-D9789620A80F}" type="sibTrans" cxnId="{D8F0E25E-2B47-4A37-BC62-65A5480BCE48}">
      <dgm:prSet/>
      <dgm:spPr/>
      <dgm:t>
        <a:bodyPr/>
        <a:lstStyle/>
        <a:p>
          <a:endParaRPr lang="en-US"/>
        </a:p>
      </dgm:t>
    </dgm:pt>
    <dgm:pt modelId="{C927E0EE-54FF-49F2-BD5E-27852858E4ED}">
      <dgm:prSet phldrT="[Text]"/>
      <dgm:spPr/>
      <dgm:t>
        <a:bodyPr/>
        <a:lstStyle/>
        <a:p>
          <a:r>
            <a:rPr lang="en-US" dirty="0"/>
            <a:t>4 Counselors</a:t>
          </a:r>
        </a:p>
      </dgm:t>
    </dgm:pt>
    <dgm:pt modelId="{ABA0BF14-AE74-4E26-9D19-772E099BF178}" type="parTrans" cxnId="{F7DDEFCC-966C-48F1-A617-EDF0CCC9B361}">
      <dgm:prSet/>
      <dgm:spPr/>
      <dgm:t>
        <a:bodyPr/>
        <a:lstStyle/>
        <a:p>
          <a:endParaRPr lang="en-US"/>
        </a:p>
      </dgm:t>
    </dgm:pt>
    <dgm:pt modelId="{70979A8B-E2C5-4D8F-A8E7-2FFEFD664A98}" type="sibTrans" cxnId="{F7DDEFCC-966C-48F1-A617-EDF0CCC9B361}">
      <dgm:prSet/>
      <dgm:spPr/>
      <dgm:t>
        <a:bodyPr/>
        <a:lstStyle/>
        <a:p>
          <a:endParaRPr lang="en-US"/>
        </a:p>
      </dgm:t>
    </dgm:pt>
    <dgm:pt modelId="{B93CF776-7B68-4285-B279-AFA4B2931706}">
      <dgm:prSet phldrT="[Text]"/>
      <dgm:spPr/>
      <dgm:t>
        <a:bodyPr/>
        <a:lstStyle/>
        <a:p>
          <a:r>
            <a:rPr lang="en-US" dirty="0"/>
            <a:t>2 JR Counselors</a:t>
          </a:r>
        </a:p>
      </dgm:t>
    </dgm:pt>
    <dgm:pt modelId="{ED37A77E-98F2-433A-B8F0-4F4AF3645C34}" type="parTrans" cxnId="{CABCECF5-493D-4F37-B5F9-B08C1E73BD70}">
      <dgm:prSet/>
      <dgm:spPr/>
      <dgm:t>
        <a:bodyPr/>
        <a:lstStyle/>
        <a:p>
          <a:endParaRPr lang="en-US"/>
        </a:p>
      </dgm:t>
    </dgm:pt>
    <dgm:pt modelId="{1641903D-258A-4232-85DC-4FD3BDFED5C2}" type="sibTrans" cxnId="{CABCECF5-493D-4F37-B5F9-B08C1E73BD70}">
      <dgm:prSet/>
      <dgm:spPr/>
      <dgm:t>
        <a:bodyPr/>
        <a:lstStyle/>
        <a:p>
          <a:endParaRPr lang="en-US"/>
        </a:p>
      </dgm:t>
    </dgm:pt>
    <dgm:pt modelId="{0036F0DF-01A1-4678-8F37-13B0CCB913F1}" type="pres">
      <dgm:prSet presAssocID="{07BB7DE0-389D-4347-A60E-9F1F8C03842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22CECA-6C72-4B4D-80F4-A163BB5D26BC}" type="pres">
      <dgm:prSet presAssocID="{0360E4A8-7804-405F-B4F4-C6BFB81A7684}" presName="hierRoot1" presStyleCnt="0">
        <dgm:presLayoutVars>
          <dgm:hierBranch val="init"/>
        </dgm:presLayoutVars>
      </dgm:prSet>
      <dgm:spPr/>
    </dgm:pt>
    <dgm:pt modelId="{5D3F72D5-1CC3-4CE1-9FDE-B31C1E2CF5E6}" type="pres">
      <dgm:prSet presAssocID="{0360E4A8-7804-405F-B4F4-C6BFB81A7684}" presName="rootComposite1" presStyleCnt="0"/>
      <dgm:spPr/>
    </dgm:pt>
    <dgm:pt modelId="{7D3CDA59-DC0C-4BA5-AB8B-693FD36E5F30}" type="pres">
      <dgm:prSet presAssocID="{0360E4A8-7804-405F-B4F4-C6BFB81A7684}" presName="rootText1" presStyleLbl="alignAcc1" presStyleIdx="0" presStyleCnt="0">
        <dgm:presLayoutVars>
          <dgm:chPref val="3"/>
        </dgm:presLayoutVars>
      </dgm:prSet>
      <dgm:spPr/>
    </dgm:pt>
    <dgm:pt modelId="{2908B5A9-C22D-4C5D-9180-9D46CD3A4977}" type="pres">
      <dgm:prSet presAssocID="{0360E4A8-7804-405F-B4F4-C6BFB81A7684}" presName="topArc1" presStyleLbl="parChTrans1D1" presStyleIdx="0" presStyleCnt="8"/>
      <dgm:spPr/>
    </dgm:pt>
    <dgm:pt modelId="{8F66EF03-807E-4FE0-9E47-C33AAB7E9975}" type="pres">
      <dgm:prSet presAssocID="{0360E4A8-7804-405F-B4F4-C6BFB81A7684}" presName="bottomArc1" presStyleLbl="parChTrans1D1" presStyleIdx="1" presStyleCnt="8"/>
      <dgm:spPr/>
    </dgm:pt>
    <dgm:pt modelId="{8064A0BA-E747-4ABF-B48C-3C34B7D63C19}" type="pres">
      <dgm:prSet presAssocID="{0360E4A8-7804-405F-B4F4-C6BFB81A7684}" presName="topConnNode1" presStyleLbl="node1" presStyleIdx="0" presStyleCnt="0"/>
      <dgm:spPr/>
    </dgm:pt>
    <dgm:pt modelId="{8CE392D3-0E51-41F8-8EDE-FE11557657C5}" type="pres">
      <dgm:prSet presAssocID="{0360E4A8-7804-405F-B4F4-C6BFB81A7684}" presName="hierChild2" presStyleCnt="0"/>
      <dgm:spPr/>
    </dgm:pt>
    <dgm:pt modelId="{A026A079-6ED4-4770-BD17-4E179D14FEFB}" type="pres">
      <dgm:prSet presAssocID="{ABA0BF14-AE74-4E26-9D19-772E099BF178}" presName="Name28" presStyleLbl="parChTrans1D2" presStyleIdx="0" presStyleCnt="3"/>
      <dgm:spPr/>
    </dgm:pt>
    <dgm:pt modelId="{BE4BE38B-2FA7-41B5-85B7-1B442B22AA6B}" type="pres">
      <dgm:prSet presAssocID="{C927E0EE-54FF-49F2-BD5E-27852858E4ED}" presName="hierRoot2" presStyleCnt="0">
        <dgm:presLayoutVars>
          <dgm:hierBranch val="init"/>
        </dgm:presLayoutVars>
      </dgm:prSet>
      <dgm:spPr/>
    </dgm:pt>
    <dgm:pt modelId="{CCC3F175-EC0A-43FF-BCA2-7FF624D26806}" type="pres">
      <dgm:prSet presAssocID="{C927E0EE-54FF-49F2-BD5E-27852858E4ED}" presName="rootComposite2" presStyleCnt="0"/>
      <dgm:spPr/>
    </dgm:pt>
    <dgm:pt modelId="{B81F1F1E-CB4E-42E7-B475-6CEF27103607}" type="pres">
      <dgm:prSet presAssocID="{C927E0EE-54FF-49F2-BD5E-27852858E4ED}" presName="rootText2" presStyleLbl="alignAcc1" presStyleIdx="0" presStyleCnt="0">
        <dgm:presLayoutVars>
          <dgm:chPref val="3"/>
        </dgm:presLayoutVars>
      </dgm:prSet>
      <dgm:spPr/>
    </dgm:pt>
    <dgm:pt modelId="{AE80BD39-7B1E-4B72-A301-29B2702C766E}" type="pres">
      <dgm:prSet presAssocID="{C927E0EE-54FF-49F2-BD5E-27852858E4ED}" presName="topArc2" presStyleLbl="parChTrans1D1" presStyleIdx="2" presStyleCnt="8"/>
      <dgm:spPr/>
    </dgm:pt>
    <dgm:pt modelId="{4FAA979D-B4EE-493B-92CE-C315741732D3}" type="pres">
      <dgm:prSet presAssocID="{C927E0EE-54FF-49F2-BD5E-27852858E4ED}" presName="bottomArc2" presStyleLbl="parChTrans1D1" presStyleIdx="3" presStyleCnt="8"/>
      <dgm:spPr/>
    </dgm:pt>
    <dgm:pt modelId="{77281AD5-7A87-4AFF-A912-F85142E43EB5}" type="pres">
      <dgm:prSet presAssocID="{C927E0EE-54FF-49F2-BD5E-27852858E4ED}" presName="topConnNode2" presStyleLbl="node2" presStyleIdx="0" presStyleCnt="0"/>
      <dgm:spPr/>
    </dgm:pt>
    <dgm:pt modelId="{37D677E9-9049-46E4-AF71-467258D62CFD}" type="pres">
      <dgm:prSet presAssocID="{C927E0EE-54FF-49F2-BD5E-27852858E4ED}" presName="hierChild4" presStyleCnt="0"/>
      <dgm:spPr/>
    </dgm:pt>
    <dgm:pt modelId="{087706AD-4925-4D6A-8DAE-7F320C50EA4A}" type="pres">
      <dgm:prSet presAssocID="{C927E0EE-54FF-49F2-BD5E-27852858E4ED}" presName="hierChild5" presStyleCnt="0"/>
      <dgm:spPr/>
    </dgm:pt>
    <dgm:pt modelId="{004981B2-46F9-417B-A02D-CA0C0FC7158B}" type="pres">
      <dgm:prSet presAssocID="{ED37A77E-98F2-433A-B8F0-4F4AF3645C34}" presName="Name28" presStyleLbl="parChTrans1D2" presStyleIdx="1" presStyleCnt="3"/>
      <dgm:spPr/>
    </dgm:pt>
    <dgm:pt modelId="{AC71E246-0455-4239-9FC8-2AC156637083}" type="pres">
      <dgm:prSet presAssocID="{B93CF776-7B68-4285-B279-AFA4B2931706}" presName="hierRoot2" presStyleCnt="0">
        <dgm:presLayoutVars>
          <dgm:hierBranch val="init"/>
        </dgm:presLayoutVars>
      </dgm:prSet>
      <dgm:spPr/>
    </dgm:pt>
    <dgm:pt modelId="{A97F164E-1901-4D34-AC6F-51A1EBA99DC7}" type="pres">
      <dgm:prSet presAssocID="{B93CF776-7B68-4285-B279-AFA4B2931706}" presName="rootComposite2" presStyleCnt="0"/>
      <dgm:spPr/>
    </dgm:pt>
    <dgm:pt modelId="{C112068A-332D-4D03-B7B0-338A61526F08}" type="pres">
      <dgm:prSet presAssocID="{B93CF776-7B68-4285-B279-AFA4B2931706}" presName="rootText2" presStyleLbl="alignAcc1" presStyleIdx="0" presStyleCnt="0" custScaleY="86954">
        <dgm:presLayoutVars>
          <dgm:chPref val="3"/>
        </dgm:presLayoutVars>
      </dgm:prSet>
      <dgm:spPr/>
    </dgm:pt>
    <dgm:pt modelId="{FC31CB18-8422-4092-AB90-422E5A66530C}" type="pres">
      <dgm:prSet presAssocID="{B93CF776-7B68-4285-B279-AFA4B2931706}" presName="topArc2" presStyleLbl="parChTrans1D1" presStyleIdx="4" presStyleCnt="8"/>
      <dgm:spPr/>
    </dgm:pt>
    <dgm:pt modelId="{88D32547-9356-4C71-9257-9DCD5AAB3851}" type="pres">
      <dgm:prSet presAssocID="{B93CF776-7B68-4285-B279-AFA4B2931706}" presName="bottomArc2" presStyleLbl="parChTrans1D1" presStyleIdx="5" presStyleCnt="8"/>
      <dgm:spPr/>
    </dgm:pt>
    <dgm:pt modelId="{00C8C497-90F3-4C10-BE0E-92D6D424E7C5}" type="pres">
      <dgm:prSet presAssocID="{B93CF776-7B68-4285-B279-AFA4B2931706}" presName="topConnNode2" presStyleLbl="node2" presStyleIdx="0" presStyleCnt="0"/>
      <dgm:spPr/>
    </dgm:pt>
    <dgm:pt modelId="{7F9CD210-5F65-47E5-8614-FE1C9A8E7024}" type="pres">
      <dgm:prSet presAssocID="{B93CF776-7B68-4285-B279-AFA4B2931706}" presName="hierChild4" presStyleCnt="0"/>
      <dgm:spPr/>
    </dgm:pt>
    <dgm:pt modelId="{C7DF0836-8788-414A-A98F-AF278675E454}" type="pres">
      <dgm:prSet presAssocID="{B93CF776-7B68-4285-B279-AFA4B2931706}" presName="hierChild5" presStyleCnt="0"/>
      <dgm:spPr/>
    </dgm:pt>
    <dgm:pt modelId="{C1F960AD-E377-45A6-AB13-7A21A758A2AD}" type="pres">
      <dgm:prSet presAssocID="{0360E4A8-7804-405F-B4F4-C6BFB81A7684}" presName="hierChild3" presStyleCnt="0"/>
      <dgm:spPr/>
    </dgm:pt>
    <dgm:pt modelId="{CAC42A31-9E1D-4D24-BCA3-DF4EAEE138F0}" type="pres">
      <dgm:prSet presAssocID="{8E56B254-0F55-4BFC-BDB8-FC34EFFFE558}" presName="Name101" presStyleLbl="parChTrans1D2" presStyleIdx="2" presStyleCnt="3"/>
      <dgm:spPr/>
    </dgm:pt>
    <dgm:pt modelId="{3DF37329-CAF2-4006-BD46-C378D6B39C31}" type="pres">
      <dgm:prSet presAssocID="{60BCEBC0-20DF-4AB4-A2DC-F9926E27C363}" presName="hierRoot3" presStyleCnt="0">
        <dgm:presLayoutVars>
          <dgm:hierBranch val="init"/>
        </dgm:presLayoutVars>
      </dgm:prSet>
      <dgm:spPr/>
    </dgm:pt>
    <dgm:pt modelId="{8A69D1A2-4BDB-4654-BC6B-C9974EB2044B}" type="pres">
      <dgm:prSet presAssocID="{60BCEBC0-20DF-4AB4-A2DC-F9926E27C363}" presName="rootComposite3" presStyleCnt="0"/>
      <dgm:spPr/>
    </dgm:pt>
    <dgm:pt modelId="{D82B9184-9A6C-4A9F-A17B-312CBCCDE0B1}" type="pres">
      <dgm:prSet presAssocID="{60BCEBC0-20DF-4AB4-A2DC-F9926E27C363}" presName="rootText3" presStyleLbl="alignAcc1" presStyleIdx="0" presStyleCnt="0">
        <dgm:presLayoutVars>
          <dgm:chPref val="3"/>
        </dgm:presLayoutVars>
      </dgm:prSet>
      <dgm:spPr/>
    </dgm:pt>
    <dgm:pt modelId="{913EE5AF-E186-4821-9E04-0A863269AA8F}" type="pres">
      <dgm:prSet presAssocID="{60BCEBC0-20DF-4AB4-A2DC-F9926E27C363}" presName="topArc3" presStyleLbl="parChTrans1D1" presStyleIdx="6" presStyleCnt="8"/>
      <dgm:spPr/>
    </dgm:pt>
    <dgm:pt modelId="{A88D133E-694F-4AC5-A89C-D0F87060EB02}" type="pres">
      <dgm:prSet presAssocID="{60BCEBC0-20DF-4AB4-A2DC-F9926E27C363}" presName="bottomArc3" presStyleLbl="parChTrans1D1" presStyleIdx="7" presStyleCnt="8"/>
      <dgm:spPr/>
    </dgm:pt>
    <dgm:pt modelId="{6D912B71-848D-4479-8293-9E68718BDF7F}" type="pres">
      <dgm:prSet presAssocID="{60BCEBC0-20DF-4AB4-A2DC-F9926E27C363}" presName="topConnNode3" presStyleLbl="asst1" presStyleIdx="0" presStyleCnt="0"/>
      <dgm:spPr/>
    </dgm:pt>
    <dgm:pt modelId="{03688399-D5B3-4EB7-A896-0B456AD1149E}" type="pres">
      <dgm:prSet presAssocID="{60BCEBC0-20DF-4AB4-A2DC-F9926E27C363}" presName="hierChild6" presStyleCnt="0"/>
      <dgm:spPr/>
    </dgm:pt>
    <dgm:pt modelId="{FE499431-581D-4995-9B90-191ED2668CF4}" type="pres">
      <dgm:prSet presAssocID="{60BCEBC0-20DF-4AB4-A2DC-F9926E27C363}" presName="hierChild7" presStyleCnt="0"/>
      <dgm:spPr/>
    </dgm:pt>
  </dgm:ptLst>
  <dgm:cxnLst>
    <dgm:cxn modelId="{AD459E0E-45B8-4224-B186-97719695BF61}" type="presOf" srcId="{B93CF776-7B68-4285-B279-AFA4B2931706}" destId="{00C8C497-90F3-4C10-BE0E-92D6D424E7C5}" srcOrd="1" destOrd="0" presId="urn:microsoft.com/office/officeart/2008/layout/HalfCircleOrganizationChart"/>
    <dgm:cxn modelId="{A76C3722-9DD7-4923-93DA-7BE27D30AA12}" type="presOf" srcId="{0360E4A8-7804-405F-B4F4-C6BFB81A7684}" destId="{7D3CDA59-DC0C-4BA5-AB8B-693FD36E5F30}" srcOrd="0" destOrd="0" presId="urn:microsoft.com/office/officeart/2008/layout/HalfCircleOrganizationChart"/>
    <dgm:cxn modelId="{CD47DA31-3B10-4102-BA84-14570CB68002}" type="presOf" srcId="{8E56B254-0F55-4BFC-BDB8-FC34EFFFE558}" destId="{CAC42A31-9E1D-4D24-BCA3-DF4EAEE138F0}" srcOrd="0" destOrd="0" presId="urn:microsoft.com/office/officeart/2008/layout/HalfCircleOrganizationChart"/>
    <dgm:cxn modelId="{D8F0E25E-2B47-4A37-BC62-65A5480BCE48}" srcId="{0360E4A8-7804-405F-B4F4-C6BFB81A7684}" destId="{60BCEBC0-20DF-4AB4-A2DC-F9926E27C363}" srcOrd="0" destOrd="0" parTransId="{8E56B254-0F55-4BFC-BDB8-FC34EFFFE558}" sibTransId="{78ED9533-F7EC-43D5-9F74-D9789620A80F}"/>
    <dgm:cxn modelId="{1149FC65-3982-4E14-959D-573783C0191A}" type="presOf" srcId="{07BB7DE0-389D-4347-A60E-9F1F8C038425}" destId="{0036F0DF-01A1-4678-8F37-13B0CCB913F1}" srcOrd="0" destOrd="0" presId="urn:microsoft.com/office/officeart/2008/layout/HalfCircleOrganizationChart"/>
    <dgm:cxn modelId="{38E2E074-1AD0-4F29-AC92-5214029C97DF}" type="presOf" srcId="{60BCEBC0-20DF-4AB4-A2DC-F9926E27C363}" destId="{6D912B71-848D-4479-8293-9E68718BDF7F}" srcOrd="1" destOrd="0" presId="urn:microsoft.com/office/officeart/2008/layout/HalfCircleOrganizationChart"/>
    <dgm:cxn modelId="{35963C84-6F27-41BE-9BAA-5E07C425131E}" type="presOf" srcId="{C927E0EE-54FF-49F2-BD5E-27852858E4ED}" destId="{77281AD5-7A87-4AFF-A912-F85142E43EB5}" srcOrd="1" destOrd="0" presId="urn:microsoft.com/office/officeart/2008/layout/HalfCircleOrganizationChart"/>
    <dgm:cxn modelId="{09F9E08A-295D-4B84-BC7B-FFDA71072C0D}" type="presOf" srcId="{ABA0BF14-AE74-4E26-9D19-772E099BF178}" destId="{A026A079-6ED4-4770-BD17-4E179D14FEFB}" srcOrd="0" destOrd="0" presId="urn:microsoft.com/office/officeart/2008/layout/HalfCircleOrganizationChart"/>
    <dgm:cxn modelId="{EA5D939D-844F-4458-BC3A-224BAB1D901E}" srcId="{07BB7DE0-389D-4347-A60E-9F1F8C038425}" destId="{0360E4A8-7804-405F-B4F4-C6BFB81A7684}" srcOrd="0" destOrd="0" parTransId="{0DFE5BFC-11B4-4C60-96CA-42109E19A4DF}" sibTransId="{2474BBF8-1F55-4381-BF85-40085F9DBD4D}"/>
    <dgm:cxn modelId="{FAF971A5-8FBB-46FE-A69F-47995426B1AD}" type="presOf" srcId="{ED37A77E-98F2-433A-B8F0-4F4AF3645C34}" destId="{004981B2-46F9-417B-A02D-CA0C0FC7158B}" srcOrd="0" destOrd="0" presId="urn:microsoft.com/office/officeart/2008/layout/HalfCircleOrganizationChart"/>
    <dgm:cxn modelId="{E0CD2FB9-2FA2-466D-961E-43637C882604}" type="presOf" srcId="{0360E4A8-7804-405F-B4F4-C6BFB81A7684}" destId="{8064A0BA-E747-4ABF-B48C-3C34B7D63C19}" srcOrd="1" destOrd="0" presId="urn:microsoft.com/office/officeart/2008/layout/HalfCircleOrganizationChart"/>
    <dgm:cxn modelId="{F7DDEFCC-966C-48F1-A617-EDF0CCC9B361}" srcId="{0360E4A8-7804-405F-B4F4-C6BFB81A7684}" destId="{C927E0EE-54FF-49F2-BD5E-27852858E4ED}" srcOrd="1" destOrd="0" parTransId="{ABA0BF14-AE74-4E26-9D19-772E099BF178}" sibTransId="{70979A8B-E2C5-4D8F-A8E7-2FFEFD664A98}"/>
    <dgm:cxn modelId="{701BA7CE-DBB6-4C38-AB37-28662817618B}" type="presOf" srcId="{60BCEBC0-20DF-4AB4-A2DC-F9926E27C363}" destId="{D82B9184-9A6C-4A9F-A17B-312CBCCDE0B1}" srcOrd="0" destOrd="0" presId="urn:microsoft.com/office/officeart/2008/layout/HalfCircleOrganizationChart"/>
    <dgm:cxn modelId="{D9F944CF-25D6-44A1-8A35-DABF7D7C26DE}" type="presOf" srcId="{C927E0EE-54FF-49F2-BD5E-27852858E4ED}" destId="{B81F1F1E-CB4E-42E7-B475-6CEF27103607}" srcOrd="0" destOrd="0" presId="urn:microsoft.com/office/officeart/2008/layout/HalfCircleOrganizationChart"/>
    <dgm:cxn modelId="{CABCECF5-493D-4F37-B5F9-B08C1E73BD70}" srcId="{0360E4A8-7804-405F-B4F4-C6BFB81A7684}" destId="{B93CF776-7B68-4285-B279-AFA4B2931706}" srcOrd="2" destOrd="0" parTransId="{ED37A77E-98F2-433A-B8F0-4F4AF3645C34}" sibTransId="{1641903D-258A-4232-85DC-4FD3BDFED5C2}"/>
    <dgm:cxn modelId="{B5A4AAFE-582D-4D2D-9D34-3A3BF8813CE9}" type="presOf" srcId="{B93CF776-7B68-4285-B279-AFA4B2931706}" destId="{C112068A-332D-4D03-B7B0-338A61526F08}" srcOrd="0" destOrd="0" presId="urn:microsoft.com/office/officeart/2008/layout/HalfCircleOrganizationChart"/>
    <dgm:cxn modelId="{D91E160E-1745-411A-9F3B-63E93F3A1436}" type="presParOf" srcId="{0036F0DF-01A1-4678-8F37-13B0CCB913F1}" destId="{5722CECA-6C72-4B4D-80F4-A163BB5D26BC}" srcOrd="0" destOrd="0" presId="urn:microsoft.com/office/officeart/2008/layout/HalfCircleOrganizationChart"/>
    <dgm:cxn modelId="{62F0F7C1-08F9-4EAB-B4AF-2062E6FB9483}" type="presParOf" srcId="{5722CECA-6C72-4B4D-80F4-A163BB5D26BC}" destId="{5D3F72D5-1CC3-4CE1-9FDE-B31C1E2CF5E6}" srcOrd="0" destOrd="0" presId="urn:microsoft.com/office/officeart/2008/layout/HalfCircleOrganizationChart"/>
    <dgm:cxn modelId="{0BE1501D-AEC2-402D-B23E-486291AA6CBB}" type="presParOf" srcId="{5D3F72D5-1CC3-4CE1-9FDE-B31C1E2CF5E6}" destId="{7D3CDA59-DC0C-4BA5-AB8B-693FD36E5F30}" srcOrd="0" destOrd="0" presId="urn:microsoft.com/office/officeart/2008/layout/HalfCircleOrganizationChart"/>
    <dgm:cxn modelId="{0A1FBC0F-0C13-4B1C-9D1D-AF709ACA914E}" type="presParOf" srcId="{5D3F72D5-1CC3-4CE1-9FDE-B31C1E2CF5E6}" destId="{2908B5A9-C22D-4C5D-9180-9D46CD3A4977}" srcOrd="1" destOrd="0" presId="urn:microsoft.com/office/officeart/2008/layout/HalfCircleOrganizationChart"/>
    <dgm:cxn modelId="{C109DC88-B82A-477C-8BF9-C635703CA107}" type="presParOf" srcId="{5D3F72D5-1CC3-4CE1-9FDE-B31C1E2CF5E6}" destId="{8F66EF03-807E-4FE0-9E47-C33AAB7E9975}" srcOrd="2" destOrd="0" presId="urn:microsoft.com/office/officeart/2008/layout/HalfCircleOrganizationChart"/>
    <dgm:cxn modelId="{30AAB43F-C24A-4D2D-8CEB-2BD09FEA709B}" type="presParOf" srcId="{5D3F72D5-1CC3-4CE1-9FDE-B31C1E2CF5E6}" destId="{8064A0BA-E747-4ABF-B48C-3C34B7D63C19}" srcOrd="3" destOrd="0" presId="urn:microsoft.com/office/officeart/2008/layout/HalfCircleOrganizationChart"/>
    <dgm:cxn modelId="{094D4059-A9EC-4211-8864-834BF165BAFB}" type="presParOf" srcId="{5722CECA-6C72-4B4D-80F4-A163BB5D26BC}" destId="{8CE392D3-0E51-41F8-8EDE-FE11557657C5}" srcOrd="1" destOrd="0" presId="urn:microsoft.com/office/officeart/2008/layout/HalfCircleOrganizationChart"/>
    <dgm:cxn modelId="{C894344B-918B-4810-88D3-EFCF9A6FB59C}" type="presParOf" srcId="{8CE392D3-0E51-41F8-8EDE-FE11557657C5}" destId="{A026A079-6ED4-4770-BD17-4E179D14FEFB}" srcOrd="0" destOrd="0" presId="urn:microsoft.com/office/officeart/2008/layout/HalfCircleOrganizationChart"/>
    <dgm:cxn modelId="{1A53E763-0CB5-4D28-82C6-55CA8CD418D8}" type="presParOf" srcId="{8CE392D3-0E51-41F8-8EDE-FE11557657C5}" destId="{BE4BE38B-2FA7-41B5-85B7-1B442B22AA6B}" srcOrd="1" destOrd="0" presId="urn:microsoft.com/office/officeart/2008/layout/HalfCircleOrganizationChart"/>
    <dgm:cxn modelId="{917E7ED4-E449-4643-A3AD-0D26178CE4D8}" type="presParOf" srcId="{BE4BE38B-2FA7-41B5-85B7-1B442B22AA6B}" destId="{CCC3F175-EC0A-43FF-BCA2-7FF624D26806}" srcOrd="0" destOrd="0" presId="urn:microsoft.com/office/officeart/2008/layout/HalfCircleOrganizationChart"/>
    <dgm:cxn modelId="{73C92520-9182-4829-9810-62E168E00A09}" type="presParOf" srcId="{CCC3F175-EC0A-43FF-BCA2-7FF624D26806}" destId="{B81F1F1E-CB4E-42E7-B475-6CEF27103607}" srcOrd="0" destOrd="0" presId="urn:microsoft.com/office/officeart/2008/layout/HalfCircleOrganizationChart"/>
    <dgm:cxn modelId="{B03D0D7E-25F4-434D-B747-30B983EE7968}" type="presParOf" srcId="{CCC3F175-EC0A-43FF-BCA2-7FF624D26806}" destId="{AE80BD39-7B1E-4B72-A301-29B2702C766E}" srcOrd="1" destOrd="0" presId="urn:microsoft.com/office/officeart/2008/layout/HalfCircleOrganizationChart"/>
    <dgm:cxn modelId="{B9371F3F-C7E9-4106-8391-7832846CB575}" type="presParOf" srcId="{CCC3F175-EC0A-43FF-BCA2-7FF624D26806}" destId="{4FAA979D-B4EE-493B-92CE-C315741732D3}" srcOrd="2" destOrd="0" presId="urn:microsoft.com/office/officeart/2008/layout/HalfCircleOrganizationChart"/>
    <dgm:cxn modelId="{DE41C23F-F0BC-4C93-8747-10E65247F834}" type="presParOf" srcId="{CCC3F175-EC0A-43FF-BCA2-7FF624D26806}" destId="{77281AD5-7A87-4AFF-A912-F85142E43EB5}" srcOrd="3" destOrd="0" presId="urn:microsoft.com/office/officeart/2008/layout/HalfCircleOrganizationChart"/>
    <dgm:cxn modelId="{84F10B7E-B1AA-402C-8025-B9D889D47B15}" type="presParOf" srcId="{BE4BE38B-2FA7-41B5-85B7-1B442B22AA6B}" destId="{37D677E9-9049-46E4-AF71-467258D62CFD}" srcOrd="1" destOrd="0" presId="urn:microsoft.com/office/officeart/2008/layout/HalfCircleOrganizationChart"/>
    <dgm:cxn modelId="{87D9E8A7-BCD3-445F-9091-34154CE995DF}" type="presParOf" srcId="{BE4BE38B-2FA7-41B5-85B7-1B442B22AA6B}" destId="{087706AD-4925-4D6A-8DAE-7F320C50EA4A}" srcOrd="2" destOrd="0" presId="urn:microsoft.com/office/officeart/2008/layout/HalfCircleOrganizationChart"/>
    <dgm:cxn modelId="{67228CE2-401D-4A57-A663-313573A3F4FC}" type="presParOf" srcId="{8CE392D3-0E51-41F8-8EDE-FE11557657C5}" destId="{004981B2-46F9-417B-A02D-CA0C0FC7158B}" srcOrd="2" destOrd="0" presId="urn:microsoft.com/office/officeart/2008/layout/HalfCircleOrganizationChart"/>
    <dgm:cxn modelId="{66DB34D6-9A07-44F0-88A7-CDE33F459705}" type="presParOf" srcId="{8CE392D3-0E51-41F8-8EDE-FE11557657C5}" destId="{AC71E246-0455-4239-9FC8-2AC156637083}" srcOrd="3" destOrd="0" presId="urn:microsoft.com/office/officeart/2008/layout/HalfCircleOrganizationChart"/>
    <dgm:cxn modelId="{379E59B7-6D81-43D9-A2EB-4F6B166F7DF3}" type="presParOf" srcId="{AC71E246-0455-4239-9FC8-2AC156637083}" destId="{A97F164E-1901-4D34-AC6F-51A1EBA99DC7}" srcOrd="0" destOrd="0" presId="urn:microsoft.com/office/officeart/2008/layout/HalfCircleOrganizationChart"/>
    <dgm:cxn modelId="{5C04402E-348C-43E1-A73C-16AE869FDC69}" type="presParOf" srcId="{A97F164E-1901-4D34-AC6F-51A1EBA99DC7}" destId="{C112068A-332D-4D03-B7B0-338A61526F08}" srcOrd="0" destOrd="0" presId="urn:microsoft.com/office/officeart/2008/layout/HalfCircleOrganizationChart"/>
    <dgm:cxn modelId="{8509EA83-38ED-4772-8CF0-A97D97FFD94B}" type="presParOf" srcId="{A97F164E-1901-4D34-AC6F-51A1EBA99DC7}" destId="{FC31CB18-8422-4092-AB90-422E5A66530C}" srcOrd="1" destOrd="0" presId="urn:microsoft.com/office/officeart/2008/layout/HalfCircleOrganizationChart"/>
    <dgm:cxn modelId="{4DBDEDD4-D4CF-4159-83D7-ADA11F13FE81}" type="presParOf" srcId="{A97F164E-1901-4D34-AC6F-51A1EBA99DC7}" destId="{88D32547-9356-4C71-9257-9DCD5AAB3851}" srcOrd="2" destOrd="0" presId="urn:microsoft.com/office/officeart/2008/layout/HalfCircleOrganizationChart"/>
    <dgm:cxn modelId="{8D7DFF71-F215-4FD7-BDA5-B33297F01097}" type="presParOf" srcId="{A97F164E-1901-4D34-AC6F-51A1EBA99DC7}" destId="{00C8C497-90F3-4C10-BE0E-92D6D424E7C5}" srcOrd="3" destOrd="0" presId="urn:microsoft.com/office/officeart/2008/layout/HalfCircleOrganizationChart"/>
    <dgm:cxn modelId="{49FB3A00-7F33-459D-9C1D-43EC80A46DB7}" type="presParOf" srcId="{AC71E246-0455-4239-9FC8-2AC156637083}" destId="{7F9CD210-5F65-47E5-8614-FE1C9A8E7024}" srcOrd="1" destOrd="0" presId="urn:microsoft.com/office/officeart/2008/layout/HalfCircleOrganizationChart"/>
    <dgm:cxn modelId="{92B10B0B-F4AF-4AEA-9AC2-8C6B9717A4EA}" type="presParOf" srcId="{AC71E246-0455-4239-9FC8-2AC156637083}" destId="{C7DF0836-8788-414A-A98F-AF278675E454}" srcOrd="2" destOrd="0" presId="urn:microsoft.com/office/officeart/2008/layout/HalfCircleOrganizationChart"/>
    <dgm:cxn modelId="{4267CE81-ACFF-447A-82B2-4D00EB1F094A}" type="presParOf" srcId="{5722CECA-6C72-4B4D-80F4-A163BB5D26BC}" destId="{C1F960AD-E377-45A6-AB13-7A21A758A2AD}" srcOrd="2" destOrd="0" presId="urn:microsoft.com/office/officeart/2008/layout/HalfCircleOrganizationChart"/>
    <dgm:cxn modelId="{A8F159C1-4FB5-4B52-962E-CA40ECF3AF06}" type="presParOf" srcId="{C1F960AD-E377-45A6-AB13-7A21A758A2AD}" destId="{CAC42A31-9E1D-4D24-BCA3-DF4EAEE138F0}" srcOrd="0" destOrd="0" presId="urn:microsoft.com/office/officeart/2008/layout/HalfCircleOrganizationChart"/>
    <dgm:cxn modelId="{4E9F9849-8908-4971-86C3-78E10D09BFC7}" type="presParOf" srcId="{C1F960AD-E377-45A6-AB13-7A21A758A2AD}" destId="{3DF37329-CAF2-4006-BD46-C378D6B39C31}" srcOrd="1" destOrd="0" presId="urn:microsoft.com/office/officeart/2008/layout/HalfCircleOrganizationChart"/>
    <dgm:cxn modelId="{2C5D81F2-E299-4084-B441-91579A009323}" type="presParOf" srcId="{3DF37329-CAF2-4006-BD46-C378D6B39C31}" destId="{8A69D1A2-4BDB-4654-BC6B-C9974EB2044B}" srcOrd="0" destOrd="0" presId="urn:microsoft.com/office/officeart/2008/layout/HalfCircleOrganizationChart"/>
    <dgm:cxn modelId="{7611FE3C-E2FB-411E-A0D6-A499607E0CD5}" type="presParOf" srcId="{8A69D1A2-4BDB-4654-BC6B-C9974EB2044B}" destId="{D82B9184-9A6C-4A9F-A17B-312CBCCDE0B1}" srcOrd="0" destOrd="0" presId="urn:microsoft.com/office/officeart/2008/layout/HalfCircleOrganizationChart"/>
    <dgm:cxn modelId="{94054C26-8CDB-405D-AC61-7D4BD3688EA4}" type="presParOf" srcId="{8A69D1A2-4BDB-4654-BC6B-C9974EB2044B}" destId="{913EE5AF-E186-4821-9E04-0A863269AA8F}" srcOrd="1" destOrd="0" presId="urn:microsoft.com/office/officeart/2008/layout/HalfCircleOrganizationChart"/>
    <dgm:cxn modelId="{4C7209AD-6BBA-40C7-A802-9E2A0F5AF82C}" type="presParOf" srcId="{8A69D1A2-4BDB-4654-BC6B-C9974EB2044B}" destId="{A88D133E-694F-4AC5-A89C-D0F87060EB02}" srcOrd="2" destOrd="0" presId="urn:microsoft.com/office/officeart/2008/layout/HalfCircleOrganizationChart"/>
    <dgm:cxn modelId="{B512F07C-AE4E-48BE-8E23-302C9107498C}" type="presParOf" srcId="{8A69D1A2-4BDB-4654-BC6B-C9974EB2044B}" destId="{6D912B71-848D-4479-8293-9E68718BDF7F}" srcOrd="3" destOrd="0" presId="urn:microsoft.com/office/officeart/2008/layout/HalfCircleOrganizationChart"/>
    <dgm:cxn modelId="{A0E63E55-0543-4175-A0EB-CF84531B9DBD}" type="presParOf" srcId="{3DF37329-CAF2-4006-BD46-C378D6B39C31}" destId="{03688399-D5B3-4EB7-A896-0B456AD1149E}" srcOrd="1" destOrd="0" presId="urn:microsoft.com/office/officeart/2008/layout/HalfCircleOrganizationChart"/>
    <dgm:cxn modelId="{1CB18353-C6AE-4488-88EB-2ADDF0A627B0}" type="presParOf" srcId="{3DF37329-CAF2-4006-BD46-C378D6B39C31}" destId="{FE499431-581D-4995-9B90-191ED2668C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2A31-9E1D-4D24-BCA3-DF4EAEE138F0}">
      <dsp:nvSpPr>
        <dsp:cNvPr id="0" name=""/>
        <dsp:cNvSpPr/>
      </dsp:nvSpPr>
      <dsp:spPr>
        <a:xfrm>
          <a:off x="3455196" y="1015348"/>
          <a:ext cx="841230" cy="608118"/>
        </a:xfrm>
        <a:custGeom>
          <a:avLst/>
          <a:gdLst/>
          <a:ahLst/>
          <a:cxnLst/>
          <a:rect l="0" t="0" r="0" b="0"/>
          <a:pathLst>
            <a:path>
              <a:moveTo>
                <a:pt x="841230" y="0"/>
              </a:moveTo>
              <a:lnTo>
                <a:pt x="841230" y="608118"/>
              </a:lnTo>
              <a:lnTo>
                <a:pt x="0" y="6081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81B2-46F9-417B-A02D-CA0C0FC7158B}">
      <dsp:nvSpPr>
        <dsp:cNvPr id="0" name=""/>
        <dsp:cNvSpPr/>
      </dsp:nvSpPr>
      <dsp:spPr>
        <a:xfrm>
          <a:off x="4296426" y="1015348"/>
          <a:ext cx="1226372" cy="191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67"/>
              </a:lnTo>
              <a:lnTo>
                <a:pt x="1226372" y="1706267"/>
              </a:lnTo>
              <a:lnTo>
                <a:pt x="1226372" y="19191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6A079-6ED4-4770-BD17-4E179D14FEFB}">
      <dsp:nvSpPr>
        <dsp:cNvPr id="0" name=""/>
        <dsp:cNvSpPr/>
      </dsp:nvSpPr>
      <dsp:spPr>
        <a:xfrm>
          <a:off x="3070054" y="1015348"/>
          <a:ext cx="1226372" cy="1864896"/>
        </a:xfrm>
        <a:custGeom>
          <a:avLst/>
          <a:gdLst/>
          <a:ahLst/>
          <a:cxnLst/>
          <a:rect l="0" t="0" r="0" b="0"/>
          <a:pathLst>
            <a:path>
              <a:moveTo>
                <a:pt x="1226372" y="0"/>
              </a:moveTo>
              <a:lnTo>
                <a:pt x="1226372" y="1652055"/>
              </a:lnTo>
              <a:lnTo>
                <a:pt x="0" y="1652055"/>
              </a:lnTo>
              <a:lnTo>
                <a:pt x="0" y="18648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8B5A9-C22D-4C5D-9180-9D46CD3A4977}">
      <dsp:nvSpPr>
        <dsp:cNvPr id="0" name=""/>
        <dsp:cNvSpPr/>
      </dsp:nvSpPr>
      <dsp:spPr>
        <a:xfrm>
          <a:off x="3789661" y="1817"/>
          <a:ext cx="1013530" cy="101353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EF03-807E-4FE0-9E47-C33AAB7E9975}">
      <dsp:nvSpPr>
        <dsp:cNvPr id="0" name=""/>
        <dsp:cNvSpPr/>
      </dsp:nvSpPr>
      <dsp:spPr>
        <a:xfrm>
          <a:off x="3789661" y="1817"/>
          <a:ext cx="1013530" cy="101353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CDA59-DC0C-4BA5-AB8B-693FD36E5F30}">
      <dsp:nvSpPr>
        <dsp:cNvPr id="0" name=""/>
        <dsp:cNvSpPr/>
      </dsp:nvSpPr>
      <dsp:spPr>
        <a:xfrm>
          <a:off x="3282896" y="184253"/>
          <a:ext cx="2027061" cy="64865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Program Supervisor</a:t>
          </a:r>
        </a:p>
      </dsp:txBody>
      <dsp:txXfrm>
        <a:off x="3282896" y="184253"/>
        <a:ext cx="2027061" cy="648659"/>
      </dsp:txXfrm>
    </dsp:sp>
    <dsp:sp modelId="{AE80BD39-7B1E-4B72-A301-29B2702C766E}">
      <dsp:nvSpPr>
        <dsp:cNvPr id="0" name=""/>
        <dsp:cNvSpPr/>
      </dsp:nvSpPr>
      <dsp:spPr>
        <a:xfrm>
          <a:off x="2563289" y="2880245"/>
          <a:ext cx="1013530" cy="101353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979D-B4EE-493B-92CE-C315741732D3}">
      <dsp:nvSpPr>
        <dsp:cNvPr id="0" name=""/>
        <dsp:cNvSpPr/>
      </dsp:nvSpPr>
      <dsp:spPr>
        <a:xfrm>
          <a:off x="2563289" y="2880245"/>
          <a:ext cx="1013530" cy="101353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F1F1E-CB4E-42E7-B475-6CEF27103607}">
      <dsp:nvSpPr>
        <dsp:cNvPr id="0" name=""/>
        <dsp:cNvSpPr/>
      </dsp:nvSpPr>
      <dsp:spPr>
        <a:xfrm>
          <a:off x="2056523" y="3062680"/>
          <a:ext cx="2027061" cy="64865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 Counselors</a:t>
          </a:r>
        </a:p>
      </dsp:txBody>
      <dsp:txXfrm>
        <a:off x="2056523" y="3062680"/>
        <a:ext cx="2027061" cy="648659"/>
      </dsp:txXfrm>
    </dsp:sp>
    <dsp:sp modelId="{FC31CB18-8422-4092-AB90-422E5A66530C}">
      <dsp:nvSpPr>
        <dsp:cNvPr id="0" name=""/>
        <dsp:cNvSpPr/>
      </dsp:nvSpPr>
      <dsp:spPr>
        <a:xfrm>
          <a:off x="5016033" y="2934457"/>
          <a:ext cx="1013530" cy="881305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32547-9356-4C71-9257-9DCD5AAB3851}">
      <dsp:nvSpPr>
        <dsp:cNvPr id="0" name=""/>
        <dsp:cNvSpPr/>
      </dsp:nvSpPr>
      <dsp:spPr>
        <a:xfrm>
          <a:off x="5016033" y="2934457"/>
          <a:ext cx="1013530" cy="881305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2068A-332D-4D03-B7B0-338A61526F08}">
      <dsp:nvSpPr>
        <dsp:cNvPr id="0" name=""/>
        <dsp:cNvSpPr/>
      </dsp:nvSpPr>
      <dsp:spPr>
        <a:xfrm>
          <a:off x="4509268" y="3093092"/>
          <a:ext cx="2027061" cy="5640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 JR Counselors</a:t>
          </a:r>
        </a:p>
      </dsp:txBody>
      <dsp:txXfrm>
        <a:off x="4509268" y="3093092"/>
        <a:ext cx="2027061" cy="564035"/>
      </dsp:txXfrm>
    </dsp:sp>
    <dsp:sp modelId="{913EE5AF-E186-4821-9E04-0A863269AA8F}">
      <dsp:nvSpPr>
        <dsp:cNvPr id="0" name=""/>
        <dsp:cNvSpPr/>
      </dsp:nvSpPr>
      <dsp:spPr>
        <a:xfrm>
          <a:off x="2563289" y="1441031"/>
          <a:ext cx="1013530" cy="1013530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133E-694F-4AC5-A89C-D0F87060EB02}">
      <dsp:nvSpPr>
        <dsp:cNvPr id="0" name=""/>
        <dsp:cNvSpPr/>
      </dsp:nvSpPr>
      <dsp:spPr>
        <a:xfrm>
          <a:off x="2563289" y="1441031"/>
          <a:ext cx="1013530" cy="1013530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B9184-9A6C-4A9F-A17B-312CBCCDE0B1}">
      <dsp:nvSpPr>
        <dsp:cNvPr id="0" name=""/>
        <dsp:cNvSpPr/>
      </dsp:nvSpPr>
      <dsp:spPr>
        <a:xfrm>
          <a:off x="2056523" y="1623467"/>
          <a:ext cx="2027061" cy="64865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Office Assistant</a:t>
          </a:r>
        </a:p>
      </dsp:txBody>
      <dsp:txXfrm>
        <a:off x="2056523" y="1623467"/>
        <a:ext cx="2027061" cy="64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0F87F7-DBBB-484A-8F3C-7E8691EE997E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C427BC-00FC-4844-9048-B12C7CB9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0" indent="-176670">
              <a:buFontTx/>
              <a:buChar char="-"/>
            </a:pPr>
            <a:r>
              <a:rPr lang="en-US" dirty="0"/>
              <a:t>In existence for over 50 years</a:t>
            </a:r>
          </a:p>
          <a:p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Open to all income levels with a focus on lower-income households</a:t>
            </a:r>
          </a:p>
          <a:p>
            <a:pPr marL="176670" indent="-176670">
              <a:buFontTx/>
              <a:buChar char="-"/>
            </a:pPr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The program promotes work readiness, career exploration and financial literacy</a:t>
            </a:r>
          </a:p>
          <a:p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And finally, YCD helps to prepare young people for the adult workforce.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449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935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598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277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80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0" indent="-17667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out as the City’s Summer Youth Employment program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560" indent="-23556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years ago, we changed the name to Youth Career Development (YCD) after realizing we wanted to do more than just place kids in jobs.  </a:t>
            </a:r>
          </a:p>
          <a:p>
            <a:pPr marL="235560" indent="-23556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560" indent="-23556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wanted to provide workforce training in addition to providing a paycheck. So we rebranded and split the summer program into two tracks. </a:t>
            </a:r>
          </a:p>
          <a:p>
            <a:pPr marL="235560" indent="-23556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560" indent="-23556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year, for the first time in the programs existence, we are a year-round youth employment program.</a:t>
            </a:r>
          </a:p>
          <a:p>
            <a:pPr marL="235560" indent="-23556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5560" indent="-23556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fall and winter program places emphasis on placing youth, as best we can, in jobs that correspond to their career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66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831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367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30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0" indent="-176670">
              <a:buFontTx/>
              <a:buChar char="-"/>
            </a:pPr>
            <a:r>
              <a:rPr lang="en-US" dirty="0"/>
              <a:t>In existence for over 50 years</a:t>
            </a:r>
          </a:p>
          <a:p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Open to all income levels with a focus on lower-income households</a:t>
            </a:r>
          </a:p>
          <a:p>
            <a:pPr marL="176670" indent="-176670">
              <a:buFontTx/>
              <a:buChar char="-"/>
            </a:pPr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The program promotes work readiness, career exploration and financial literacy</a:t>
            </a:r>
          </a:p>
          <a:p>
            <a:endParaRPr lang="en-US" dirty="0"/>
          </a:p>
          <a:p>
            <a:pPr marL="176670" indent="-176670">
              <a:buFontTx/>
              <a:buChar char="-"/>
            </a:pPr>
            <a:r>
              <a:rPr lang="en-US" dirty="0"/>
              <a:t>And finally, YCD helps to prepare young people for the adult workforce.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89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400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297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0A753C52-0353-4E91-839A-A37F8D84ABA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70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7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12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3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9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1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1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35FC-BBEF-4266-80C8-8022D2EB86DA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897BB8A-D581-4050-8676-B8E6885C08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lmingtonyouthjob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L9TZbg-5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A931-A869-42C6-A0EF-49D73F37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4400" b="1" cap="all" dirty="0"/>
              <a:t>YOUTH CAREER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D9BB2F-66C6-4ECC-BF18-60A35D30B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96D3CB-0951-4099-A3EA-50D4D5FA97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6EAAF-96EA-4711-B334-FE396AA48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7" y="1774263"/>
            <a:ext cx="5517622" cy="35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pic>
        <p:nvPicPr>
          <p:cNvPr id="37" name="Google Shape;138;p18">
            <a:extLst>
              <a:ext uri="{FF2B5EF4-FFF2-40B4-BE49-F238E27FC236}">
                <a16:creationId xmlns:a16="http://schemas.microsoft.com/office/drawing/2014/main" id="{A7FC5880-1302-45E1-8D6E-8CA37DD7E3C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8676" y="2015734"/>
            <a:ext cx="6063624" cy="29902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 marL="34290" indent="0">
              <a:buClr>
                <a:srgbClr val="E0AC58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 from the main page: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www.wilmingtonyouthjobs.com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62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 marL="34290" indent="0">
              <a:buClr>
                <a:srgbClr val="E0AC58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Login: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Username/password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87D2C-2742-422C-8CC4-EDBF1FEA8F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274" y="1862549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Career Pathway VIRTUAL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 dirty="0"/>
              <a:t>Select:</a:t>
            </a:r>
          </a:p>
          <a:p>
            <a:pPr marL="0" indent="0">
              <a:buNone/>
            </a:pPr>
            <a:r>
              <a:rPr lang="en-US" sz="1600" cap="all" dirty="0"/>
              <a:t>Youth Registration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43D0432-23CB-4F15-9192-7B40119E8B5E}"/>
              </a:ext>
            </a:extLst>
          </p:cNvPr>
          <p:cNvPicPr/>
          <p:nvPr/>
        </p:nvPicPr>
        <p:blipFill rotWithShape="1">
          <a:blip r:embed="rId4"/>
          <a:srcRect l="6273" r="2315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4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 marL="34290" indent="0">
              <a:buClr>
                <a:srgbClr val="E0AC58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Select: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23B29-B8DE-47E8-9ECD-2CF4C57F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74" y="2055774"/>
            <a:ext cx="5241730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34290" indent="0">
              <a:buClr>
                <a:srgbClr val="E0AC58"/>
              </a:buCl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Select: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29589F-1C3D-4AEC-A2E4-0696FA54A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051" y="2031766"/>
            <a:ext cx="6152329" cy="34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34290" indent="0">
              <a:buClr>
                <a:srgbClr val="E0AC58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Select: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Downloads </a:t>
            </a:r>
          </a:p>
          <a:p>
            <a:pPr marL="34290" indent="0">
              <a:buClr>
                <a:srgbClr val="E0AC58"/>
              </a:buCl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for Questions for the week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FBA75F-4069-4ACD-82E8-404E4C39C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49" y="2165234"/>
            <a:ext cx="5562427" cy="31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6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3645858"/>
              </p:ext>
            </p:extLst>
          </p:nvPr>
        </p:nvGraphicFramePr>
        <p:xfrm>
          <a:off x="1590804" y="1916484"/>
          <a:ext cx="8592854" cy="389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6034" y="488515"/>
            <a:ext cx="487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/ WINTER SESSIONS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060A2-64B6-46FE-BF9F-50518108C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" y="192358"/>
            <a:ext cx="1465397" cy="146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05C1C-4C84-4652-996D-538BA699B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6034" y="488515"/>
            <a:ext cx="487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/ WINTER SESSIONS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060A2-64B6-46FE-BF9F-50518108C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" y="192358"/>
            <a:ext cx="1465397" cy="146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05C1C-4C84-4652-996D-538BA699B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D34EDE-D228-458E-83D6-4539EC8BD133}"/>
              </a:ext>
            </a:extLst>
          </p:cNvPr>
          <p:cNvSpPr/>
          <p:nvPr/>
        </p:nvSpPr>
        <p:spPr>
          <a:xfrm>
            <a:off x="3048000" y="31058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1 October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12-February 12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2 November 2-March 5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3 December 7-April 2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Breaks: November 21-27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December 19-25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December 31-January 1</a:t>
            </a:r>
          </a:p>
        </p:txBody>
      </p:sp>
    </p:spTree>
    <p:extLst>
      <p:ext uri="{BB962C8B-B14F-4D97-AF65-F5344CB8AC3E}">
        <p14:creationId xmlns:p14="http://schemas.microsoft.com/office/powerpoint/2010/main" val="134079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9A643A-A18D-442D-A729-DF6C133B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0FC3E6-77E8-4844-B423-47C904BF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376F3-DB8D-48C4-ABA1-B7533050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B5E43-1CC0-4EC2-8431-91165908B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2C1B46-B2FD-4D30-9CBE-379392906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D519FC3-E04F-4257-9948-C67007FD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024" y="976036"/>
            <a:ext cx="3122837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C27AD-8F02-4651-92A3-EA43B9B0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3" y="1116344"/>
            <a:ext cx="1850789" cy="18507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00ADDD-D6F3-415A-8D00-11D98E3E3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YCD Career Pathway Track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F25B-1605-4216-BBE1-81094162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6" y="3147413"/>
            <a:ext cx="2799103" cy="1819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LaShada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Wooten, Counselor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Jaquine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Williams, Counselor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Charisse Dryden, Counselor 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Jr Counselors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Aniyah Daubert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Karizzma Rizzo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5B8F27-FE29-4AF0-8904-E14147A0E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C476F5-4468-4786-8EA4-6CF65200A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7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957" y="488515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Track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80FBA-B8F8-4C92-84B9-FD95114E0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186928-4402-478F-9343-AEA1F377C4CB}"/>
              </a:ext>
            </a:extLst>
          </p:cNvPr>
          <p:cNvSpPr/>
          <p:nvPr/>
        </p:nvSpPr>
        <p:spPr>
          <a:xfrm>
            <a:off x="3048000" y="2967335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expected to attend an annual Youth Leadership Conference held in January 2021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Skills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Development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lipart Panda - Free Clipart Images">
            <a:extLst>
              <a:ext uri="{FF2B5EF4-FFF2-40B4-BE49-F238E27FC236}">
                <a16:creationId xmlns:a16="http://schemas.microsoft.com/office/drawing/2014/main" id="{8382F35C-2262-4338-8CDB-7FF4974D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" y="73797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5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0F2E0-6ACC-49D5-96DF-A8F24CAC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/>
              <a:t>Youth Career Development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5F8FAE-0AB0-4FDD-A12D-E6497F54E7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79647" y="3529159"/>
            <a:ext cx="4162489" cy="1606576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000" cap="all"/>
              <a:t>The City of Wilmington has been providing employment and internship opportunities for youth for over 50 years. The program is open to all household income levels with a focus on youth from lower-income households. By promoting work readiness, career exploration and financial literacy, YCD helps to prepare young people for the adult workforce.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476115A-D799-4F84-B686-BF62F4E3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935" y="967167"/>
            <a:ext cx="3452628" cy="4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F28EA84-13B4-4494-A4D3-8DE462FF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BEB1B24-66CE-4D63-A39D-2D1B481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sz="2000" dirty="0"/>
              <a:t>If you have additional Questions, </a:t>
            </a:r>
            <a:br>
              <a:rPr lang="en-US" sz="2000" dirty="0"/>
            </a:br>
            <a:r>
              <a:rPr lang="en-US" sz="2000" dirty="0"/>
              <a:t>please contact our program office at (302) 576-3822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8DE337D-1DBA-4536-8145-B43EE65C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Free Cliparts Question, Download Free Clip Art, Free Clip Art on  Clipart Library">
            <a:extLst>
              <a:ext uri="{FF2B5EF4-FFF2-40B4-BE49-F238E27FC236}">
                <a16:creationId xmlns:a16="http://schemas.microsoft.com/office/drawing/2014/main" id="{7495F8A2-FC43-4342-8AAC-56029638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479" y="1019341"/>
            <a:ext cx="3693150" cy="40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E9BA5-B5CB-4370-A07B-56268E1F3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84" y="481108"/>
            <a:ext cx="2491907" cy="2491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7212C-12FE-44CD-B65E-CAE96E502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51" y="3186110"/>
            <a:ext cx="3687168" cy="23966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7233926-059A-41AD-A9F2-56552CF4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C145E-93D4-481E-92DC-736D9EBA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D78B-2C3A-42CA-8167-2DB42C5D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081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the YCD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A639-67F8-4254-A6C4-5674170E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02966"/>
            <a:ext cx="7886700" cy="48642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Track </a:t>
            </a:r>
          </a:p>
          <a:p>
            <a:pPr marL="0" indent="0" algn="ctr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(Oct – Apr)</a:t>
            </a:r>
          </a:p>
          <a:p>
            <a:pPr marL="0" indent="0" algn="ctr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Workforce Track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Internship Track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(Jun-Aug) </a:t>
            </a:r>
          </a:p>
          <a:p>
            <a:pPr marL="0" indent="0" algn="ctr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ctr">
              <a:buNone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40B11-DB02-4986-B42B-E3B45A33E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" y="192358"/>
            <a:ext cx="1465397" cy="1465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0F205-E280-410C-94BD-06007E0A8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9506E61A-6978-4F2F-ADB4-21225E623A97}"/>
              </a:ext>
            </a:extLst>
          </p:cNvPr>
          <p:cNvSpPr/>
          <p:nvPr/>
        </p:nvSpPr>
        <p:spPr>
          <a:xfrm>
            <a:off x="6962266" y="2492444"/>
            <a:ext cx="1020417" cy="1217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4EA84CE0-6687-4F5D-87E4-007C04B1B7D4}"/>
              </a:ext>
            </a:extLst>
          </p:cNvPr>
          <p:cNvSpPr/>
          <p:nvPr/>
        </p:nvSpPr>
        <p:spPr>
          <a:xfrm>
            <a:off x="4251370" y="2426701"/>
            <a:ext cx="1020416" cy="13486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7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9A643A-A18D-442D-A729-DF6C133B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0FC3E6-77E8-4844-B423-47C904BF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376F3-DB8D-48C4-ABA1-B7533050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B5E43-1CC0-4EC2-8431-91165908B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2C1B46-B2FD-4D30-9CBE-379392906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D519FC3-E04F-4257-9948-C67007FD5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024" y="976036"/>
            <a:ext cx="3122837" cy="4138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C27AD-8F02-4651-92A3-EA43B9B0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3" y="1116344"/>
            <a:ext cx="1850789" cy="18507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00ADDD-D6F3-415A-8D00-11D98E3E3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YCD Career Pathway Track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F25B-1605-4216-BBE1-81094162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6" y="3147413"/>
            <a:ext cx="2799103" cy="1819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employees approximately 120 youth.</a:t>
            </a:r>
          </a:p>
          <a:p>
            <a:pPr>
              <a:lnSpc>
                <a:spcPct val="11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– Week Term (October – April).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= $10.00/Hr.  - 15 hours per week.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14-21 years of age.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is based upon the youth’s career pathway or career interest.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is life skills development.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training provided.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a youth counselor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Jr Counselor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5B8F27-FE29-4AF0-8904-E14147A0E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C476F5-4468-4786-8EA4-6CF65200A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EFDE-1411-41DD-96E0-64DDFDF1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5548-2ACD-4689-B4EF-5FC8BB85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3" y="2743200"/>
            <a:ext cx="4931298" cy="3352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Timeliness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Virtual weekly training</a:t>
            </a: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A486D-519D-4FD9-8E75-94ECD5DE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" y="192358"/>
            <a:ext cx="1465397" cy="146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F742E-15F2-49FA-B880-F6FCB58A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8AA91-6F3F-4343-960C-556E23D5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0" y="2173357"/>
            <a:ext cx="4581013" cy="29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EFDE-1411-41DD-96E0-64DDFDF1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5548-2ACD-4689-B4EF-5FC8BB85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sheets are due on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your counselor </a:t>
            </a:r>
          </a:p>
          <a:p>
            <a:pPr>
              <a:lnSpc>
                <a:spcPct val="110000"/>
              </a:lnSpc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Sign-In sheet for the previous week is due on Wednesday</a:t>
            </a:r>
          </a:p>
          <a:p>
            <a:pPr>
              <a:lnSpc>
                <a:spcPct val="110000"/>
              </a:lnSpc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is paid (1) hour must be completed by Thursday each week</a:t>
            </a:r>
          </a:p>
          <a:p>
            <a:pPr>
              <a:lnSpc>
                <a:spcPct val="110000"/>
              </a:lnSpc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Timesheets will be adjusted for those that do not complete the virtual training</a:t>
            </a:r>
          </a:p>
          <a:p>
            <a:pPr>
              <a:lnSpc>
                <a:spcPct val="110000"/>
              </a:lnSpc>
              <a:buClrTx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timesheet in your packet</a:t>
            </a:r>
          </a:p>
          <a:p>
            <a:pPr marL="3429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2050" name="Picture 2" descr="ᐈ Expectations stock images, Royalty Free expectation photos | download on  Depositphotos®">
            <a:extLst>
              <a:ext uri="{FF2B5EF4-FFF2-40B4-BE49-F238E27FC236}">
                <a16:creationId xmlns:a16="http://schemas.microsoft.com/office/drawing/2014/main" id="{8AA9E5FC-7CFB-49E2-AD7C-5006A33F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863211"/>
            <a:ext cx="2926098" cy="1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0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EFDE-1411-41DD-96E0-64DDFDF1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World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5548-2ACD-4689-B4EF-5FC8BB85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3" y="2743200"/>
            <a:ext cx="4931298" cy="3352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thoughts on learning online? </a:t>
            </a:r>
          </a:p>
          <a:p>
            <a:pPr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has it shaped you outlook on Technology?</a:t>
            </a:r>
          </a:p>
          <a:p>
            <a:pPr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https://www.youtube.com/watch?v=ldL9TZbg-5A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A486D-519D-4FD9-8E75-94ECD5DE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8" y="192358"/>
            <a:ext cx="1465397" cy="146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F742E-15F2-49FA-B880-F6FCB58A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7" y="218863"/>
            <a:ext cx="2305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1E64A39-1004-422F-A486-67061CA3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87EC08E-5D20-4431-8EE0-B242CBDF3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0F2E0-6ACC-49D5-96DF-A8F24CAC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Virtual Training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3827C31-E7B1-4179-8774-BD1A7B9E2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A1CECA-29F6-4E33-95E7-19157ED5F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80206F2-EA0A-4FAB-903F-F3BBE8AB9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879DCCD-E681-4A6F-A632-C5B686EF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omparing Virtual Training, Webinars and E-Learning">
            <a:extLst>
              <a:ext uri="{FF2B5EF4-FFF2-40B4-BE49-F238E27FC236}">
                <a16:creationId xmlns:a16="http://schemas.microsoft.com/office/drawing/2014/main" id="{F2A4E71E-4C4F-45EB-97B7-C66E8BB1D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r="8793" b="2"/>
          <a:stretch/>
        </p:blipFill>
        <p:spPr bwMode="auto">
          <a:xfrm>
            <a:off x="4629274" y="1116345"/>
            <a:ext cx="3710850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rtual Training Courses - Live Training - Project Skills Solutions">
            <a:extLst>
              <a:ext uri="{FF2B5EF4-FFF2-40B4-BE49-F238E27FC236}">
                <a16:creationId xmlns:a16="http://schemas.microsoft.com/office/drawing/2014/main" id="{9DBC8685-97D3-4467-BB07-E93E8B5D2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-5" b="-5"/>
          <a:stretch/>
        </p:blipFill>
        <p:spPr bwMode="auto">
          <a:xfrm>
            <a:off x="8503809" y="1119484"/>
            <a:ext cx="2403715" cy="14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vil Treatment® Virtual Training: Meeting Shutdown Challenge">
            <a:extLst>
              <a:ext uri="{FF2B5EF4-FFF2-40B4-BE49-F238E27FC236}">
                <a16:creationId xmlns:a16="http://schemas.microsoft.com/office/drawing/2014/main" id="{6E50FB11-A0F9-41A3-B72F-2570871BD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r="7599" b="2"/>
          <a:stretch/>
        </p:blipFill>
        <p:spPr bwMode="auto">
          <a:xfrm>
            <a:off x="8503810" y="2750597"/>
            <a:ext cx="2403715" cy="22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215A9CC-FE8E-42FC-888D-D6EAA1996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B2F53D-B9AF-476D-B4EF-B13D2045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6529CF-D4EB-4E82-BE67-9E13B247E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291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3B5A3CF-42CF-416E-86E2-D2DE178CA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24945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D28F2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AC634A-CE91-4D60-A62E-FE38235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Pathway VIRTUAL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7814-D56E-48F1-8033-877BA9ED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 marL="34290" indent="0">
              <a:lnSpc>
                <a:spcPct val="110000"/>
              </a:lnSpc>
              <a:buClr>
                <a:srgbClr val="D28F23"/>
              </a:buClr>
              <a:buNone/>
            </a:pPr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three YCD tracks provide training in the following areas:</a:t>
            </a:r>
          </a:p>
          <a:p>
            <a:pPr>
              <a:lnSpc>
                <a:spcPct val="110000"/>
              </a:lnSpc>
              <a:buClr>
                <a:srgbClr val="D28F2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Work-based learning </a:t>
            </a:r>
          </a:p>
          <a:p>
            <a:pPr>
              <a:lnSpc>
                <a:spcPct val="110000"/>
              </a:lnSpc>
              <a:buClr>
                <a:srgbClr val="D28F2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training </a:t>
            </a:r>
          </a:p>
          <a:p>
            <a:pPr>
              <a:lnSpc>
                <a:spcPct val="110000"/>
              </a:lnSpc>
              <a:buClr>
                <a:srgbClr val="D28F2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 development</a:t>
            </a:r>
          </a:p>
          <a:p>
            <a:pPr>
              <a:lnSpc>
                <a:spcPct val="110000"/>
              </a:lnSpc>
              <a:buClr>
                <a:srgbClr val="D28F2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readiness.</a:t>
            </a:r>
          </a:p>
        </p:txBody>
      </p:sp>
    </p:spTree>
    <p:extLst>
      <p:ext uri="{BB962C8B-B14F-4D97-AF65-F5344CB8AC3E}">
        <p14:creationId xmlns:p14="http://schemas.microsoft.com/office/powerpoint/2010/main" val="41353463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E7F7D0B5DC64D92B6CD93AC3A2F9B" ma:contentTypeVersion="0" ma:contentTypeDescription="Create a new document." ma:contentTypeScope="" ma:versionID="14e2309905c06dd1d32c2675304b56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43e8b44db3472f576649b9029f6b4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AB5AB-817C-4ACE-9E53-B130D10D0D6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4184D3-E399-489C-9385-F089D46866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37D2E-50E9-4C54-A047-166ACF16F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657</Words>
  <Application>Microsoft Office PowerPoint</Application>
  <PresentationFormat>Widescreen</PresentationFormat>
  <Paragraphs>132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Gallery</vt:lpstr>
      <vt:lpstr>YOUTH CAREER DEVELOPMENT</vt:lpstr>
      <vt:lpstr>Youth Career Development</vt:lpstr>
      <vt:lpstr>About the YCD Program</vt:lpstr>
      <vt:lpstr>YCD Career Pathway Track</vt:lpstr>
      <vt:lpstr>Protocol</vt:lpstr>
      <vt:lpstr>PAYROLL</vt:lpstr>
      <vt:lpstr>Virtual World </vt:lpstr>
      <vt:lpstr>Virtual Training</vt:lpstr>
      <vt:lpstr>Career Pathway VIRTUAL Training</vt:lpstr>
      <vt:lpstr>Career Pathway VIRTUAL Training</vt:lpstr>
      <vt:lpstr>Career Pathway VIRTUAL Training</vt:lpstr>
      <vt:lpstr>Career Pathway VIRTUAL Training</vt:lpstr>
      <vt:lpstr>Career Pathway VIRTUAL Training</vt:lpstr>
      <vt:lpstr>Career Pathway VIRTUAL Training</vt:lpstr>
      <vt:lpstr>Career Pathway VIRTUAL Training</vt:lpstr>
      <vt:lpstr>PowerPoint Presentation</vt:lpstr>
      <vt:lpstr>PowerPoint Presentation</vt:lpstr>
      <vt:lpstr>YCD Career Pathway Track</vt:lpstr>
      <vt:lpstr>PowerPoint Presentation</vt:lpstr>
      <vt:lpstr>If you have additional Questions,  please contact our program office at (302) 576-3822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CAREER DEVELOPMENT</dc:title>
  <dc:creator>Nicole R. Adams</dc:creator>
  <cp:lastModifiedBy>Kevin F. Kelley</cp:lastModifiedBy>
  <cp:revision>8</cp:revision>
  <cp:lastPrinted>2020-10-12T18:52:08Z</cp:lastPrinted>
  <dcterms:created xsi:type="dcterms:W3CDTF">2020-10-07T18:51:15Z</dcterms:created>
  <dcterms:modified xsi:type="dcterms:W3CDTF">2020-10-13T20:10:32Z</dcterms:modified>
</cp:coreProperties>
</file>