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8" r:id="rId2"/>
    <p:sldId id="267" r:id="rId3"/>
    <p:sldId id="268" r:id="rId4"/>
    <p:sldId id="269" r:id="rId5"/>
    <p:sldId id="276" r:id="rId6"/>
    <p:sldId id="261" r:id="rId7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E5F8A-A9B9-4F54-9FE3-883C24498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B8234-8DB7-4683-9D96-7EA22A3B0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A86FD-D626-463A-A077-89CFE1BE42C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C654A-CBD6-4B16-83E5-B8B52417F6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FC705-42AB-4EEE-9A68-19B75EAC5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D81D-9CE5-4062-B001-B19E1C90A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3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3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5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061713"/>
            <a:ext cx="9143980" cy="270006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01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E8A16-CA94-4C10-A3F5-BC4C0671B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36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25484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8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31AE2-1AE0-4DED-95CA-C91746947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26346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9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AF8149-BD95-4829-BF81-39DD4EE5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4B65D08-1486-4DE3-A63B-808D275621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1825625"/>
            <a:ext cx="3868340" cy="43640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AB95949-8BF6-42D9-A2E4-2DD5282F78E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45818" y="1825625"/>
            <a:ext cx="3868340" cy="43640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46A19-5DDC-450C-BA5A-C15910815838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5C2A3-FD6F-427D-9BBE-9F2BB3BFBEA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65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 panose="020F0502020204030203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9E53B2-B013-430D-B9F7-36C813D5C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DA6FE-3AA4-4AB1-82E0-21F7B84363CA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6F2B0-F26D-410B-BFF6-99AF617D5B88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7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199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ctr">
              <a:defRPr sz="44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44764"/>
            <a:ext cx="2949178" cy="3324224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F98CB21-3D58-4854-B7F7-D69B1A9F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9037" y="457200"/>
            <a:ext cx="4575122" cy="5411788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290D13-2E71-4E7F-BD33-44876FDCF8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2057400"/>
            <a:ext cx="2949178" cy="48736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B74C0-8926-4BF9-A07F-29BEC16F5140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3653E-FBD9-4825-9B5F-12D6EA89FE6A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8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>
            <a:normAutofit/>
          </a:bodyPr>
          <a:lstStyle>
            <a:lvl1pPr marL="0" indent="0">
              <a:buNone/>
              <a:defRPr sz="2800" spc="300">
                <a:solidFill>
                  <a:schemeClr val="bg1">
                    <a:lumMod val="50000"/>
                  </a:schemeClr>
                </a:solidFill>
                <a:latin typeface="Montserrat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DB3512-AF84-45A3-AE99-680471DA9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199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ctr">
              <a:defRPr sz="44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F934A0-C960-4D18-A3DA-2E7641676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544764"/>
            <a:ext cx="2949178" cy="3324224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B00EFD-F463-4B59-99A7-4F8F389F24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057400"/>
            <a:ext cx="2949178" cy="48736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3AB7F-419C-4749-8F95-36236E62235A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61FBF5-A8BD-49E4-9781-9C57ED7427E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677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159470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150546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158244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54853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541953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385451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7169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130723"/>
            <a:ext cx="9143980" cy="271732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1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001329"/>
            <a:ext cx="9143980" cy="29375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41742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3946324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064584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055660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06335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447067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290565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59935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05D55-7F00-4065-AB83-3B1DFA19A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9976"/>
          <a:stretch/>
        </p:blipFill>
        <p:spPr>
          <a:xfrm>
            <a:off x="0" y="0"/>
            <a:ext cx="914398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159470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150546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158244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54853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541953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385451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25412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0373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08" y="4025346"/>
            <a:ext cx="922322" cy="858694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9FFDC-0D93-4196-A765-2D154ED72229}"/>
              </a:ext>
            </a:extLst>
          </p:cNvPr>
          <p:cNvSpPr txBox="1">
            <a:spLocks/>
          </p:cNvSpPr>
          <p:nvPr userDrawn="1"/>
        </p:nvSpPr>
        <p:spPr>
          <a:xfrm>
            <a:off x="4475174" y="4939849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92105B-3A4A-4D28-9151-CDC492255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302" y="5861322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975358E-D3B1-46A9-9F77-8FF92599AB03}"/>
              </a:ext>
            </a:extLst>
          </p:cNvPr>
          <p:cNvSpPr txBox="1">
            <a:spLocks/>
          </p:cNvSpPr>
          <p:nvPr userDrawn="1"/>
        </p:nvSpPr>
        <p:spPr>
          <a:xfrm>
            <a:off x="4041808" y="586009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521652-CD01-42D2-B45E-1558655C4A72}"/>
              </a:ext>
            </a:extLst>
          </p:cNvPr>
          <p:cNvSpPr txBox="1">
            <a:spLocks/>
          </p:cNvSpPr>
          <p:nvPr userDrawn="1"/>
        </p:nvSpPr>
        <p:spPr>
          <a:xfrm>
            <a:off x="4562802" y="625038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041D94A-7BB9-4D81-B794-2451DC227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918" y="6243805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E9779D7-5BC0-4751-B7EF-AE9474580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465" y="666067"/>
            <a:ext cx="5141674" cy="47466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1188138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53A428-12E2-4533-A960-932465A92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0373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08" y="4025346"/>
            <a:ext cx="922322" cy="858694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9FFDC-0D93-4196-A765-2D154ED72229}"/>
              </a:ext>
            </a:extLst>
          </p:cNvPr>
          <p:cNvSpPr txBox="1">
            <a:spLocks/>
          </p:cNvSpPr>
          <p:nvPr userDrawn="1"/>
        </p:nvSpPr>
        <p:spPr>
          <a:xfrm>
            <a:off x="4475174" y="4939849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92105B-3A4A-4D28-9151-CDC492255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302" y="5861322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975358E-D3B1-46A9-9F77-8FF92599AB03}"/>
              </a:ext>
            </a:extLst>
          </p:cNvPr>
          <p:cNvSpPr txBox="1">
            <a:spLocks/>
          </p:cNvSpPr>
          <p:nvPr userDrawn="1"/>
        </p:nvSpPr>
        <p:spPr>
          <a:xfrm>
            <a:off x="4041808" y="586009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521652-CD01-42D2-B45E-1558655C4A72}"/>
              </a:ext>
            </a:extLst>
          </p:cNvPr>
          <p:cNvSpPr txBox="1">
            <a:spLocks/>
          </p:cNvSpPr>
          <p:nvPr userDrawn="1"/>
        </p:nvSpPr>
        <p:spPr>
          <a:xfrm>
            <a:off x="4562802" y="625038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041D94A-7BB9-4D81-B794-2451DC227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918" y="6243805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E9779D7-5BC0-4751-B7EF-AE9474580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465" y="666067"/>
            <a:ext cx="5141674" cy="47466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15011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E8A16-CA94-4C10-A3F5-BC4C0671B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033" y="4917044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28296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2033" y="5910123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3" y="247270"/>
            <a:ext cx="1383687" cy="1288231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4E3356-B897-4B6F-BFD3-5449AC00DD2F}"/>
              </a:ext>
            </a:extLst>
          </p:cNvPr>
          <p:cNvSpPr txBox="1">
            <a:spLocks/>
          </p:cNvSpPr>
          <p:nvPr userDrawn="1"/>
        </p:nvSpPr>
        <p:spPr>
          <a:xfrm>
            <a:off x="2454860" y="654054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31AE2-1AE0-4DED-95CA-C91746947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033" y="4917044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13919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2033" y="5910123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3" y="247270"/>
            <a:ext cx="1383687" cy="1288231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4E3356-B897-4B6F-BFD3-5449AC00DD2F}"/>
              </a:ext>
            </a:extLst>
          </p:cNvPr>
          <p:cNvSpPr txBox="1">
            <a:spLocks/>
          </p:cNvSpPr>
          <p:nvPr userDrawn="1"/>
        </p:nvSpPr>
        <p:spPr>
          <a:xfrm>
            <a:off x="2454860" y="654054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0B902F-DFB2-47C7-9251-9DD3318EC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73307-DB1E-4236-A2CB-CB28BE6B0A8E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BC532-D683-4462-B069-98B71304237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60375"/>
          </a:xfrm>
        </p:spPr>
        <p:txBody>
          <a:bodyPr/>
          <a:lstStyle>
            <a:lvl1pPr marL="0" indent="0">
              <a:buClr>
                <a:srgbClr val="002060"/>
              </a:buClr>
              <a:buFont typeface="Calibri" panose="020F0502020204030204" pitchFamily="34" charset="0"/>
              <a:buNone/>
              <a:defRPr sz="2400" spc="30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6858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2pPr>
            <a:lvl3pPr marL="11430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3pPr>
            <a:lvl4pPr marL="16002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4pPr>
            <a:lvl5pPr marL="20574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FFC5DC-396D-4BDB-8D63-6EE956F852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2467709"/>
            <a:ext cx="7886700" cy="3706932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2pPr>
            <a:lvl3pPr marL="11430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3pPr>
            <a:lvl4pPr marL="16002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4pPr>
            <a:lvl5pPr marL="20574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33CF5-0C66-44AC-94A1-4CBB9732660D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DE14F-6038-428F-A54A-389BA2ADAA51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16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>
              <a:defRPr sz="60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FBE04-0370-4B1A-8176-10B3319F2B0D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1E895-9B55-4B02-AA0E-A01898C29D2E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33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C9D348-156D-4C26-A6B9-83B08D7062C2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1BD80-CE20-432A-89D2-A56F5DB57E85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05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4F3D-E071-4E5E-862A-3750D78A769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5B84-A4EC-4A35-BA4C-BBC5FEF5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8" r:id="rId2"/>
    <p:sldLayoutId id="2147483677" r:id="rId3"/>
    <p:sldLayoutId id="2147483676" r:id="rId4"/>
    <p:sldLayoutId id="2147483675" r:id="rId5"/>
    <p:sldLayoutId id="2147483666" r:id="rId6"/>
    <p:sldLayoutId id="2147483662" r:id="rId7"/>
    <p:sldLayoutId id="2147483663" r:id="rId8"/>
    <p:sldLayoutId id="2147483672" r:id="rId9"/>
    <p:sldLayoutId id="2147483684" r:id="rId10"/>
    <p:sldLayoutId id="2147483689" r:id="rId11"/>
    <p:sldLayoutId id="2147483685" r:id="rId12"/>
    <p:sldLayoutId id="2147483686" r:id="rId13"/>
    <p:sldLayoutId id="2147483687" r:id="rId14"/>
    <p:sldLayoutId id="2147483664" r:id="rId15"/>
    <p:sldLayoutId id="2147483665" r:id="rId16"/>
    <p:sldLayoutId id="2147483668" r:id="rId17"/>
    <p:sldLayoutId id="2147483669" r:id="rId18"/>
    <p:sldLayoutId id="2147483678" r:id="rId19"/>
    <p:sldLayoutId id="2147483690" r:id="rId20"/>
    <p:sldLayoutId id="2147483679" r:id="rId21"/>
    <p:sldLayoutId id="2147483680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4B836-82F8-4A57-8D89-865130090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4554" y="3066480"/>
            <a:ext cx="5739618" cy="396875"/>
          </a:xfrm>
        </p:spPr>
        <p:txBody>
          <a:bodyPr>
            <a:normAutofit/>
          </a:bodyPr>
          <a:lstStyle/>
          <a:p>
            <a:pPr algn="ctr"/>
            <a:r>
              <a:rPr lang="en-US" sz="1400" b="1" spc="0" dirty="0"/>
              <a:t>COMMUNITY DEVELOPMENT &amp; URBAN PLANNING COMMITTEE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7CABF-73BA-4FF5-B2A6-7D0CA48B0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ORDINANCE 20-049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ED27-7A80-4641-9C5F-CFAEB4C2EE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7217" y="4174278"/>
            <a:ext cx="2560187" cy="396875"/>
          </a:xfrm>
        </p:spPr>
        <p:txBody>
          <a:bodyPr>
            <a:normAutofit fontScale="92500"/>
          </a:bodyPr>
          <a:lstStyle/>
          <a:p>
            <a:r>
              <a:rPr lang="en-US" sz="1400" b="1" spc="300" dirty="0"/>
              <a:t>NOVEMBER 12, 2020</a:t>
            </a:r>
          </a:p>
        </p:txBody>
      </p:sp>
    </p:spTree>
    <p:extLst>
      <p:ext uri="{BB962C8B-B14F-4D97-AF65-F5344CB8AC3E}">
        <p14:creationId xmlns:p14="http://schemas.microsoft.com/office/powerpoint/2010/main" val="324264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526EA-19C2-44FA-978E-8744818BB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1"/>
          <a:stretch/>
        </p:blipFill>
        <p:spPr>
          <a:xfrm>
            <a:off x="1922318" y="436099"/>
            <a:ext cx="5299364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7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526EA-19C2-44FA-978E-8744818BB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1"/>
          <a:stretch/>
        </p:blipFill>
        <p:spPr>
          <a:xfrm>
            <a:off x="1922318" y="436099"/>
            <a:ext cx="5299364" cy="5317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C8827-8B28-484F-A80D-4C6C8D83C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84"/>
          <a:stretch/>
        </p:blipFill>
        <p:spPr>
          <a:xfrm>
            <a:off x="1922318" y="436099"/>
            <a:ext cx="5299364" cy="55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526EA-19C2-44FA-978E-8744818BB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1"/>
          <a:stretch/>
        </p:blipFill>
        <p:spPr>
          <a:xfrm>
            <a:off x="1922318" y="436099"/>
            <a:ext cx="5299364" cy="5317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C8827-8B28-484F-A80D-4C6C8D83C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84"/>
          <a:stretch/>
        </p:blipFill>
        <p:spPr>
          <a:xfrm>
            <a:off x="1922318" y="436099"/>
            <a:ext cx="5299364" cy="552860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A75FFB-EC4A-45EF-8D9B-7C1DA2A0C7A2}"/>
              </a:ext>
            </a:extLst>
          </p:cNvPr>
          <p:cNvCxnSpPr>
            <a:cxnSpLocks/>
          </p:cNvCxnSpPr>
          <p:nvPr/>
        </p:nvCxnSpPr>
        <p:spPr>
          <a:xfrm>
            <a:off x="2208628" y="2349305"/>
            <a:ext cx="1149026" cy="23915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C49A6C-A3FB-4AC0-87AF-00485912E4E0}"/>
              </a:ext>
            </a:extLst>
          </p:cNvPr>
          <p:cNvCxnSpPr>
            <a:cxnSpLocks/>
          </p:cNvCxnSpPr>
          <p:nvPr/>
        </p:nvCxnSpPr>
        <p:spPr>
          <a:xfrm>
            <a:off x="2208628" y="2855743"/>
            <a:ext cx="290128" cy="7758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42AC05-69F4-452A-A05E-118755439A61}"/>
              </a:ext>
            </a:extLst>
          </p:cNvPr>
          <p:cNvCxnSpPr>
            <a:cxnSpLocks/>
          </p:cNvCxnSpPr>
          <p:nvPr/>
        </p:nvCxnSpPr>
        <p:spPr>
          <a:xfrm>
            <a:off x="3357654" y="2588455"/>
            <a:ext cx="32660" cy="78958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C7A104-434E-48E2-9446-3E7DC0C43A8A}"/>
              </a:ext>
            </a:extLst>
          </p:cNvPr>
          <p:cNvCxnSpPr>
            <a:cxnSpLocks/>
          </p:cNvCxnSpPr>
          <p:nvPr/>
        </p:nvCxnSpPr>
        <p:spPr>
          <a:xfrm flipV="1">
            <a:off x="2652665" y="3378038"/>
            <a:ext cx="737649" cy="2871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A151F1-A9A3-4A32-8E7D-9AC15DAB201A}"/>
              </a:ext>
            </a:extLst>
          </p:cNvPr>
          <p:cNvCxnSpPr>
            <a:cxnSpLocks/>
          </p:cNvCxnSpPr>
          <p:nvPr/>
        </p:nvCxnSpPr>
        <p:spPr>
          <a:xfrm>
            <a:off x="2498756" y="2933323"/>
            <a:ext cx="153909" cy="49567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677246-5837-4604-9660-B8E23FA551AA}"/>
              </a:ext>
            </a:extLst>
          </p:cNvPr>
          <p:cNvCxnSpPr>
            <a:cxnSpLocks/>
          </p:cNvCxnSpPr>
          <p:nvPr/>
        </p:nvCxnSpPr>
        <p:spPr>
          <a:xfrm flipH="1">
            <a:off x="2091350" y="2340616"/>
            <a:ext cx="123754" cy="55391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A77E6D-CAC6-4843-919C-DBB4F9C7050C}"/>
              </a:ext>
            </a:extLst>
          </p:cNvPr>
          <p:cNvCxnSpPr>
            <a:cxnSpLocks/>
          </p:cNvCxnSpPr>
          <p:nvPr/>
        </p:nvCxnSpPr>
        <p:spPr>
          <a:xfrm flipH="1">
            <a:off x="2091350" y="2855743"/>
            <a:ext cx="123754" cy="3879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9F3633-5448-436F-B8E3-28F58882337D}"/>
              </a:ext>
            </a:extLst>
          </p:cNvPr>
          <p:cNvSpPr txBox="1"/>
          <p:nvPr/>
        </p:nvSpPr>
        <p:spPr>
          <a:xfrm rot="652362">
            <a:off x="2089913" y="249109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Wilmington</a:t>
            </a:r>
          </a:p>
          <a:p>
            <a:pPr algn="ctr"/>
            <a:r>
              <a:rPr lang="en-US" sz="1200" b="1" dirty="0">
                <a:solidFill>
                  <a:schemeClr val="accent2"/>
                </a:solidFill>
              </a:rPr>
              <a:t>HOPE Commission</a:t>
            </a:r>
          </a:p>
        </p:txBody>
      </p:sp>
    </p:spTree>
    <p:extLst>
      <p:ext uri="{BB962C8B-B14F-4D97-AF65-F5344CB8AC3E}">
        <p14:creationId xmlns:p14="http://schemas.microsoft.com/office/powerpoint/2010/main" val="1698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B9C6B63-1EE3-46CB-8419-C85DACF255E6}"/>
              </a:ext>
            </a:extLst>
          </p:cNvPr>
          <p:cNvGrpSpPr/>
          <p:nvPr/>
        </p:nvGrpSpPr>
        <p:grpSpPr>
          <a:xfrm>
            <a:off x="1922318" y="326684"/>
            <a:ext cx="5299364" cy="5528603"/>
            <a:chOff x="1922318" y="436099"/>
            <a:chExt cx="5299364" cy="55286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9C8827-8B28-484F-A80D-4C6C8D83C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9384"/>
            <a:stretch/>
          </p:blipFill>
          <p:spPr>
            <a:xfrm>
              <a:off x="1922318" y="436099"/>
              <a:ext cx="5299364" cy="5528603"/>
            </a:xfrm>
            <a:prstGeom prst="rect">
              <a:avLst/>
            </a:prstGeom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677E56FE-41BC-4C88-9AB8-C4090EE777B9}"/>
                </a:ext>
              </a:extLst>
            </p:cNvPr>
            <p:cNvSpPr/>
            <p:nvPr/>
          </p:nvSpPr>
          <p:spPr>
            <a:xfrm rot="643872">
              <a:off x="4127500" y="3543300"/>
              <a:ext cx="596900" cy="2667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F5B81C8-3E99-4B24-978F-BFE97F34811D}"/>
                </a:ext>
              </a:extLst>
            </p:cNvPr>
            <p:cNvSpPr/>
            <p:nvPr/>
          </p:nvSpPr>
          <p:spPr>
            <a:xfrm rot="5940693">
              <a:off x="4849558" y="3209988"/>
              <a:ext cx="596900" cy="2667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FFF1AF0E-9BA1-4518-8FE9-7901ABBA3F13}"/>
                </a:ext>
              </a:extLst>
            </p:cNvPr>
            <p:cNvSpPr/>
            <p:nvPr/>
          </p:nvSpPr>
          <p:spPr>
            <a:xfrm rot="16837798">
              <a:off x="4084358" y="4200588"/>
              <a:ext cx="596900" cy="2667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180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C834-F002-46EE-9D52-7F82905D7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JESSICA MOLINA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BA30A-2AAA-4E2B-8AD0-1BF7645121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JMOLINA@WILMINGTONDE.GOV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7A427F-28B7-4E4D-AE90-85F00239B9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91444" y="2374972"/>
            <a:ext cx="4572659" cy="4746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3114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6286</TotalTime>
  <Words>24</Words>
  <Application>Microsoft Office PowerPoint</Application>
  <PresentationFormat>Letter Paper (8.5x11 in)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Abadi</vt:lpstr>
      <vt:lpstr>Abadi Extra Light</vt:lpstr>
      <vt:lpstr>Arial</vt:lpstr>
      <vt:lpstr>Calibri</vt:lpstr>
      <vt:lpstr>Calibri Light</vt:lpstr>
      <vt:lpstr>Lato</vt:lpstr>
      <vt:lpstr>Lato Black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Molina</dc:creator>
  <cp:lastModifiedBy>Jessica Molina</cp:lastModifiedBy>
  <cp:revision>79</cp:revision>
  <dcterms:created xsi:type="dcterms:W3CDTF">2019-07-22T19:40:59Z</dcterms:created>
  <dcterms:modified xsi:type="dcterms:W3CDTF">2020-11-11T15:46:38Z</dcterms:modified>
</cp:coreProperties>
</file>