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4A273A-F090-4AB0-8BAB-33A704578A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6FC455-9D5F-4C9C-9CC6-6986E877C4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5F91977-F7A0-4B94-BB9E-74736575D481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A88A7-2C18-4011-8D71-E4DB2D8209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39377-944F-42DA-93AC-63BD782277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BB6028B-8E26-4EFF-978B-3EAFB9B5E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808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17F5D1A-1D85-4FF0-81E9-86919452E76C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43FEC81-139C-4CE4-897F-DEC92AFFD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510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22CC2-4897-4B26-800C-47B174106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Department of parks and recreation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E1AFA-33B4-4A79-AFE5-C362C5840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 of programs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134524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055C-7A81-4452-9B86-A2FE5D95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William hicks Anderson community center</a:t>
            </a:r>
            <a:br>
              <a:rPr lang="en-US" dirty="0"/>
            </a:br>
            <a:r>
              <a:rPr lang="en-US" dirty="0"/>
              <a:t>				(hicks)</a:t>
            </a:r>
            <a:br>
              <a:rPr lang="en-US" dirty="0"/>
            </a:br>
            <a:r>
              <a:rPr lang="en-US" dirty="0"/>
              <a:t>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9C9C-2154-4A65-84CC-EA4220FA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Hours of Operation: </a:t>
            </a:r>
          </a:p>
          <a:p>
            <a:r>
              <a:rPr lang="en-US" dirty="0"/>
              <a:t>Monday through Friday: 8:30am-8pm</a:t>
            </a:r>
          </a:p>
          <a:p>
            <a:r>
              <a:rPr lang="en-US" dirty="0"/>
              <a:t>Saturday: 10am-4pm</a:t>
            </a:r>
          </a:p>
        </p:txBody>
      </p:sp>
    </p:spTree>
    <p:extLst>
      <p:ext uri="{BB962C8B-B14F-4D97-AF65-F5344CB8AC3E}">
        <p14:creationId xmlns:p14="http://schemas.microsoft.com/office/powerpoint/2010/main" val="371069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C077-1CB9-4873-A1D6-DD609F241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en-US" dirty="0"/>
              <a:t>Department of parks and recreation	</a:t>
            </a:r>
            <a:br>
              <a:rPr lang="en-US" dirty="0"/>
            </a:br>
            <a:r>
              <a:rPr lang="en-US" dirty="0"/>
              <a:t>                    Food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DBE3-E7A4-47A2-B712-A669636AE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New sites:</a:t>
            </a:r>
            <a:endParaRPr lang="en-US" dirty="0"/>
          </a:p>
          <a:p>
            <a:pPr lvl="0"/>
            <a:r>
              <a:rPr lang="en-US" dirty="0"/>
              <a:t>Route 5 Compton Houses Mobile Route (65)</a:t>
            </a:r>
          </a:p>
          <a:p>
            <a:pPr lvl="0"/>
            <a:r>
              <a:rPr lang="en-US" dirty="0"/>
              <a:t>Route 8 N. Market Mobile Route (65)</a:t>
            </a:r>
          </a:p>
          <a:p>
            <a:pPr lvl="0"/>
            <a:r>
              <a:rPr lang="en-US" dirty="0"/>
              <a:t>Route 12 Lancaster Mobile Route (145)</a:t>
            </a:r>
          </a:p>
          <a:p>
            <a:pPr lvl="0"/>
            <a:r>
              <a:rPr lang="en-US" dirty="0"/>
              <a:t>Johnny’s Market (50)</a:t>
            </a:r>
          </a:p>
          <a:p>
            <a:pPr lvl="0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&amp; Rodney (50)</a:t>
            </a:r>
          </a:p>
          <a:p>
            <a:pPr lvl="0"/>
            <a:r>
              <a:rPr lang="en-US" dirty="0"/>
              <a:t>PAL (30)</a:t>
            </a:r>
          </a:p>
          <a:p>
            <a:endParaRPr lang="en-US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D2CAC806-7851-43E5-9E86-8D972FD6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2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EB6F-97E9-45CE-AE5F-1EDF51DF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Programs &amp; Activities: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AA629-DA2E-4451-8C10-AFFC2D12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 with Christiana School District for Virtual Learning</a:t>
            </a:r>
          </a:p>
          <a:p>
            <a:r>
              <a:rPr lang="en-US" dirty="0"/>
              <a:t>Wilmington Youth Environmental Corp </a:t>
            </a:r>
          </a:p>
          <a:p>
            <a:r>
              <a:rPr lang="en-US" dirty="0"/>
              <a:t>Safe-Haven</a:t>
            </a:r>
          </a:p>
          <a:p>
            <a:r>
              <a:rPr lang="en-US" dirty="0"/>
              <a:t>High School Basketball League (Saturday 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E3B3-3929-4837-84A0-00171EC4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Department of parks and recreation </a:t>
            </a:r>
            <a:br>
              <a:rPr lang="en-US" dirty="0"/>
            </a:br>
            <a:r>
              <a:rPr lang="en-US" dirty="0"/>
              <a:t>	(recreation)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B357-4019-4B68-8EED-1B1CCBD8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COVID-19 plan submitted and approved by State for Indoor/Outdoor Sports</a:t>
            </a:r>
          </a:p>
          <a:p>
            <a:pPr lvl="1"/>
            <a:r>
              <a:rPr lang="en-US" dirty="0"/>
              <a:t>Youth Flag Football</a:t>
            </a:r>
          </a:p>
          <a:p>
            <a:pPr lvl="1"/>
            <a:r>
              <a:rPr lang="en-US" dirty="0"/>
              <a:t>Eden Park Utilization (Practicing/Games)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5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C077-1CB9-4873-A1D6-DD609F24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parks and recreation	</a:t>
            </a:r>
            <a:br>
              <a:rPr lang="en-US" dirty="0"/>
            </a:br>
            <a:r>
              <a:rPr lang="en-US" dirty="0"/>
              <a:t>                   Food Program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DBE3-E7A4-47A2-B712-A669636AE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6562"/>
          </a:xfrm>
        </p:spPr>
        <p:txBody>
          <a:bodyPr>
            <a:normAutofit/>
          </a:bodyPr>
          <a:lstStyle/>
          <a:p>
            <a:r>
              <a:rPr lang="en-US" u="sng" dirty="0"/>
              <a:t>Existing Sites</a:t>
            </a:r>
            <a:endParaRPr lang="en-US" dirty="0"/>
          </a:p>
          <a:p>
            <a:r>
              <a:rPr lang="en-US" sz="1600" dirty="0"/>
              <a:t>Ark Learning Center		Grace United Methodist	Tender Care Learning Academy </a:t>
            </a:r>
          </a:p>
          <a:p>
            <a:r>
              <a:rPr lang="en-US" sz="1600" dirty="0"/>
              <a:t>Ark Learning Center South		Helen Chambers Park                  The Glorious Church</a:t>
            </a:r>
          </a:p>
          <a:p>
            <a:r>
              <a:rPr lang="en-US" sz="1600" dirty="0"/>
              <a:t>Beacon of Hope			Kingswood Community Center      Teen Warehouse</a:t>
            </a:r>
          </a:p>
          <a:p>
            <a:r>
              <a:rPr lang="en-US" sz="1600" dirty="0"/>
              <a:t>Christiana Cultural Arts		Nativity Prep-Wilmington	   Urban Promise (4 Locations)</a:t>
            </a:r>
          </a:p>
          <a:p>
            <a:r>
              <a:rPr lang="en-US" sz="1600" dirty="0"/>
              <a:t>Cool Shoes			Neighborhood House		    Westend Neighborhood House</a:t>
            </a:r>
          </a:p>
          <a:p>
            <a:r>
              <a:rPr lang="en-US" sz="1600" dirty="0"/>
              <a:t>Darul-Amaanah Academy 		Nolan’s Learning Academy	    William Hicks Virtual Learning</a:t>
            </a:r>
          </a:p>
          <a:p>
            <a:r>
              <a:rPr lang="en-US" sz="1600" dirty="0"/>
              <a:t>Elsmere Presbyterian CCC		PAL-Police Athletic League (eve)	     Winston Truitt</a:t>
            </a:r>
          </a:p>
          <a:p>
            <a:r>
              <a:rPr lang="en-US" sz="1600" dirty="0"/>
              <a:t>Youth Empowerment		Xavier Camp		      Z &amp; Z Early Learning Center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855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19EF-7D84-4A2D-B6A7-D16574FF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Feeding during covid-19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A73D6D-BF7C-46B7-8F7D-E1C4BE5B3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105094"/>
              </p:ext>
            </p:extLst>
          </p:nvPr>
        </p:nvGraphicFramePr>
        <p:xfrm>
          <a:off x="479324" y="4875856"/>
          <a:ext cx="9978152" cy="494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411">
                  <a:extLst>
                    <a:ext uri="{9D8B030D-6E8A-4147-A177-3AD203B41FA5}">
                      <a16:colId xmlns:a16="http://schemas.microsoft.com/office/drawing/2014/main" val="9095819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2912267982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1706084842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2751062291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735064692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1607920257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4210739585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3250103672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2184187190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1551058974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1031870756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762692878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2715481293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678201850"/>
                    </a:ext>
                  </a:extLst>
                </a:gridCol>
                <a:gridCol w="594411">
                  <a:extLst>
                    <a:ext uri="{9D8B030D-6E8A-4147-A177-3AD203B41FA5}">
                      <a16:colId xmlns:a16="http://schemas.microsoft.com/office/drawing/2014/main" val="3407399545"/>
                    </a:ext>
                  </a:extLst>
                </a:gridCol>
                <a:gridCol w="1061987">
                  <a:extLst>
                    <a:ext uri="{9D8B030D-6E8A-4147-A177-3AD203B41FA5}">
                      <a16:colId xmlns:a16="http://schemas.microsoft.com/office/drawing/2014/main" val="4102448850"/>
                    </a:ext>
                  </a:extLst>
                </a:gridCol>
              </a:tblGrid>
              <a:tr h="1649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3/20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3/27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4/3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4/9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4/17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4/24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5/1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5/8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5/15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5/22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5/29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6/5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6/12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6/19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extLst>
                  <a:ext uri="{0D108BD9-81ED-4DB2-BD59-A6C34878D82A}">
                    <a16:rowId xmlns:a16="http://schemas.microsoft.com/office/drawing/2014/main" val="3493956869"/>
                  </a:ext>
                </a:extLst>
              </a:tr>
              <a:tr h="329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Weekly Total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19,714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15,314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17,554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26,486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23,854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25,254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26,036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25,130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31,818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28,160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22,688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28,946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290,954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303" marR="38303" marT="0" marB="0" anchor="ctr"/>
                </a:tc>
                <a:extLst>
                  <a:ext uri="{0D108BD9-81ED-4DB2-BD59-A6C34878D82A}">
                    <a16:rowId xmlns:a16="http://schemas.microsoft.com/office/drawing/2014/main" val="205487888"/>
                  </a:ext>
                </a:extLst>
              </a:tr>
            </a:tbl>
          </a:graphicData>
        </a:graphic>
      </p:graphicFrame>
      <p:pic>
        <p:nvPicPr>
          <p:cNvPr id="1027" name="Chart 4">
            <a:extLst>
              <a:ext uri="{FF2B5EF4-FFF2-40B4-BE49-F238E27FC236}">
                <a16:creationId xmlns:a16="http://schemas.microsoft.com/office/drawing/2014/main" id="{04E62D31-4958-4E4A-811B-76062C8E9F0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89798"/>
            <a:ext cx="11811699" cy="368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8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E4E5-9848-4D5D-B65F-1E1BFFC9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DEPARTMENT OF PARKS AND RECREATION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4312-3259-4A31-86F2-70001550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SEVERAL GRANTS NEEDS TO BE PRESENTED TO COUNCIL—TBA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QUESTIONS &amp; ANSWERS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77821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61</TotalTime>
  <Words>329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Department of parks and recreation </vt:lpstr>
      <vt:lpstr>William hicks Anderson community center     (hicks)     </vt:lpstr>
      <vt:lpstr>Department of parks and recreation                      Food Program</vt:lpstr>
      <vt:lpstr>Programs &amp; Activities: </vt:lpstr>
      <vt:lpstr>Department of parks and recreation   (recreation)</vt:lpstr>
      <vt:lpstr>Department of parks and recreation                     Food Program  </vt:lpstr>
      <vt:lpstr>Feeding during covid-19</vt:lpstr>
      <vt:lpstr>      DEPARTMENT OF PARKS AND RECREATION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parks and recreation</dc:title>
  <dc:creator>Carmen L. Ferguson</dc:creator>
  <cp:lastModifiedBy>Carmen L. Ferguson</cp:lastModifiedBy>
  <cp:revision>6</cp:revision>
  <dcterms:created xsi:type="dcterms:W3CDTF">2020-10-13T14:09:29Z</dcterms:created>
  <dcterms:modified xsi:type="dcterms:W3CDTF">2020-10-13T15:11:29Z</dcterms:modified>
</cp:coreProperties>
</file>