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9E41B-3272-4186-97B6-D099315B3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8211B-DC96-4FB2-A3E4-CD4F8EE6B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9283E-A4A5-4C9D-8DDA-AFB9C2C69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A84A0-3F3B-451E-A534-EDEE16E30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355A7-13AB-4837-BB89-93E9A498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6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028F4-7867-43FC-B4F3-7FFB57F56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61770-0C32-481D-BB62-D80E8E71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D27D5-7628-4EB6-89A3-BC793AE2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599F4-A378-4F66-A34F-97572EBA0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3D0A7-754D-427D-9916-4F744F48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3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B83252-6387-4E55-8857-173216C86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EBC8BA-FE88-4B1A-B258-ED5D72191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F1AE0-1DC5-40E6-8B89-1B9D170D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2C1D9-B458-4E60-8A99-6FE07EFAF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6A453-2B50-4975-8D02-4F1D7093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5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8C1A0-7AF7-45A9-84FA-AA63C99BA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43FA9-28A2-4D87-858E-BC958B94C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851E-7533-4C91-B1B8-58A10B533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6EC90-55B2-43DD-8011-DF4E9289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ADE5D-6B56-40BE-B543-D8E08BE48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56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5C10-45A3-41A3-BE84-78CC1603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9CDBC-6873-43FD-B2DA-6849856E0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6BEA4-97C0-471E-868D-2BA61E46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513C0-C375-4226-BC27-CC894FD8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BA839-C908-4D8B-8463-399EA46B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4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9921-CDF1-4C40-8119-80E31AE9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D2730-C071-4CEF-9E2A-F2BCFD49B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69B73-0244-4E8A-9C4A-C84D931B2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2C8B1-D865-4882-9B91-8D71FD08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BFCBD-4878-44D6-B2D6-745EF9991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61982-B45C-47D1-AC71-CD48AF40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4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D520-770D-4C34-87CC-4FD81BE72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4A5D2-BE12-45B8-B12F-F58892280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E147B-CA4D-4439-B35D-5D52FD94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C035AB-2997-46EF-8375-4194FB5F1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4A883-4908-44BA-BA07-C3A8CFD84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879B82-08CB-48B0-A81E-086C11178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2A67F5-1115-421B-8E33-7BC2086C9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A1598F-0BBC-4E87-99E3-6BA1704C8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4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57F2-48CC-4629-81E8-442D2AC1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499E0-2559-4D5C-A572-0BF73CAB9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886070-2933-46E4-9C8D-246FD88AA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47067-C313-428D-A4E4-3BC83E1EC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9E84D-472F-4D42-9419-F2ACD6B8D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168317-FFA3-4489-85F7-35C77C774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DD9D5-C382-4DD1-8A1E-A2532AFF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9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3BFA4-637C-4D7B-90C8-E4CF273B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A10B0-0257-43F7-B332-0E583416D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B76723-B3DB-4052-8E49-98DBC9684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D640F3-3324-45DA-8791-7DFD6AA66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0B6D0-B461-45B4-B8DF-59B64901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28D31-2DFF-43EE-9B54-AC3035500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0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4E6E-6650-43F1-9806-CB0327F41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2ACE97-A210-4B88-B001-F5061C7DB7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5C2CA-5F81-4FA6-84D8-D82A5A045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33371-790B-4F1E-843E-9043E9844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5AD04-8942-4D3B-815F-7EEF2774D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126D4-E9CD-460D-A601-EF6D1F898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1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15F19B-DD64-4DFD-A673-7CCFF7B96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05098-6177-4EFF-9325-AF16BB9D2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10C0B-C40D-419B-AD31-D2D799FC9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7AA40-A5A8-417D-8ACF-97A344307FE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77568-C97F-4096-96A2-1E459647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9D7ED-785D-4937-BA1B-D47A14E28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F60CE-D227-4768-9866-9A67C862F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9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4F719C9-AEAC-4C8E-B260-11872F2A3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624" y="0"/>
            <a:ext cx="9230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Boxuan Xia</dc:creator>
  <cp:lastModifiedBy>Boxuan Xia</cp:lastModifiedBy>
  <cp:revision>1</cp:revision>
  <dcterms:created xsi:type="dcterms:W3CDTF">2020-11-10T14:21:54Z</dcterms:created>
  <dcterms:modified xsi:type="dcterms:W3CDTF">2020-11-10T14:23:05Z</dcterms:modified>
</cp:coreProperties>
</file>